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19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59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3745-ECF0-4EFF-AB7E-355E9429FBE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E24517-DB10-43CC-B1AA-FC42BA08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jobs/search?keywords=software%20engineering&amp;location=&amp;geoId=&amp;trk=homepage-jobseeker_jobs-search-bar_search-submit&amp;position=1&amp;pageNum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8BF6-FE92-42F5-9A21-BEE9E9C8B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AD256-A29E-43F8-A920-1F2007B88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Son and Sujay </a:t>
            </a:r>
            <a:r>
              <a:rPr lang="en-US" dirty="0" err="1"/>
              <a:t>Nanjannavar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A508-BC0D-4625-81DA-5F38FD6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3F2F-BDEE-4A93-A20F-4214FC3E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3.8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BeautifulSoup4</a:t>
            </a:r>
          </a:p>
          <a:p>
            <a:r>
              <a:rPr lang="en-US" dirty="0" err="1"/>
              <a:t>Gensim</a:t>
            </a:r>
            <a:r>
              <a:rPr lang="en-US" dirty="0"/>
              <a:t> 3.8.3</a:t>
            </a:r>
          </a:p>
          <a:p>
            <a:r>
              <a:rPr lang="en-US" dirty="0"/>
              <a:t>Flask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packages can all be installed via “pip install –r requirements.txt” from the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257319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AD64-531B-4594-BEB2-48823B6E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Specific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1F25-90B2-4121-B3B9-64419080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requires specific drivers to be installed</a:t>
            </a:r>
          </a:p>
          <a:p>
            <a:r>
              <a:rPr lang="en-US" dirty="0"/>
              <a:t>For our project, we used Chrome and installed Chrome drivers</a:t>
            </a:r>
          </a:p>
          <a:p>
            <a:r>
              <a:rPr lang="en-US" dirty="0"/>
              <a:t>Chrome version specific</a:t>
            </a:r>
          </a:p>
          <a:p>
            <a:r>
              <a:rPr lang="en-US" dirty="0">
                <a:hlinkClick r:id="rId2"/>
              </a:rPr>
              <a:t>https://chromedriver.chromium.org/downloads</a:t>
            </a:r>
            <a:endParaRPr lang="en-US" dirty="0"/>
          </a:p>
          <a:p>
            <a:r>
              <a:rPr lang="en-US" dirty="0"/>
              <a:t>Place in drivers/</a:t>
            </a:r>
          </a:p>
        </p:txBody>
      </p:sp>
    </p:spTree>
    <p:extLst>
      <p:ext uri="{BB962C8B-B14F-4D97-AF65-F5344CB8AC3E}">
        <p14:creationId xmlns:p14="http://schemas.microsoft.com/office/powerpoint/2010/main" val="213786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954E-2142-4792-995D-F01E642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642F-DE05-4B1A-BED4-F6828EB3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important scripts are in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scraper.py</a:t>
            </a:r>
          </a:p>
          <a:p>
            <a:pPr lvl="1"/>
            <a:r>
              <a:rPr lang="en-US" dirty="0"/>
              <a:t>application_links.txt</a:t>
            </a:r>
          </a:p>
          <a:p>
            <a:pPr lvl="1"/>
            <a:r>
              <a:rPr lang="en-US" dirty="0"/>
              <a:t>scraped_text.txt</a:t>
            </a:r>
          </a:p>
          <a:p>
            <a:pPr lvl="1"/>
            <a:r>
              <a:rPr lang="en-US" dirty="0"/>
              <a:t>data/raw/</a:t>
            </a:r>
          </a:p>
          <a:p>
            <a:r>
              <a:rPr lang="en-US" dirty="0"/>
              <a:t>formatter.py</a:t>
            </a:r>
          </a:p>
          <a:p>
            <a:pPr lvl="1"/>
            <a:r>
              <a:rPr lang="en-US" dirty="0"/>
              <a:t>documents.txt</a:t>
            </a:r>
          </a:p>
          <a:p>
            <a:pPr lvl="1"/>
            <a:r>
              <a:rPr lang="en-US" dirty="0"/>
              <a:t>data/formatted/</a:t>
            </a:r>
          </a:p>
          <a:p>
            <a:r>
              <a:rPr lang="en-US" dirty="0"/>
              <a:t>ranker.py</a:t>
            </a:r>
          </a:p>
          <a:p>
            <a:pPr lvl="1"/>
            <a:r>
              <a:rPr lang="en-US" dirty="0"/>
              <a:t>links.txt</a:t>
            </a:r>
          </a:p>
          <a:p>
            <a:pPr lvl="1"/>
            <a:r>
              <a:rPr lang="en-US" dirty="0"/>
              <a:t>data/ranked/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43AC2-0539-4160-BA06-30B181DA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2203319"/>
            <a:ext cx="2935637" cy="3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7EB3-4604-4AE5-ABDD-45507107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01D1-3BE2-4DCD-9B85-DD20C80C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order of scripts:</a:t>
            </a:r>
          </a:p>
          <a:p>
            <a:r>
              <a:rPr lang="en-US" dirty="0"/>
              <a:t>scraper.py {</a:t>
            </a:r>
            <a:r>
              <a:rPr lang="en-US" dirty="0">
                <a:hlinkClick r:id="rId2"/>
              </a:rPr>
              <a:t>LINK_URL</a:t>
            </a:r>
            <a:r>
              <a:rPr lang="en-US" dirty="0"/>
              <a:t>} </a:t>
            </a:r>
          </a:p>
          <a:p>
            <a:r>
              <a:rPr lang="en-US" dirty="0"/>
              <a:t>formatter.py</a:t>
            </a:r>
          </a:p>
          <a:p>
            <a:r>
              <a:rPr lang="en-US" dirty="0"/>
              <a:t>ranker.py {“Experience with SQL is required”}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{} indicate required command line arguments. </a:t>
            </a:r>
          </a:p>
        </p:txBody>
      </p:sp>
    </p:spTree>
    <p:extLst>
      <p:ext uri="{BB962C8B-B14F-4D97-AF65-F5344CB8AC3E}">
        <p14:creationId xmlns:p14="http://schemas.microsoft.com/office/powerpoint/2010/main" val="13933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F831-F6F6-4B22-B2EF-E5F37308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DACD-FA40-4A71-9367-DC63FEEA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an additional component that is not required</a:t>
            </a:r>
          </a:p>
          <a:p>
            <a:r>
              <a:rPr lang="en-US" dirty="0"/>
              <a:t>Navigate to </a:t>
            </a:r>
            <a:r>
              <a:rPr lang="en-US" dirty="0" err="1"/>
              <a:t>frontend_flask</a:t>
            </a:r>
            <a:r>
              <a:rPr lang="en-US" dirty="0"/>
              <a:t>/</a:t>
            </a:r>
          </a:p>
          <a:p>
            <a:r>
              <a:rPr lang="en-US" dirty="0"/>
              <a:t>Flask run</a:t>
            </a:r>
          </a:p>
          <a:p>
            <a:r>
              <a:rPr lang="en-US" dirty="0"/>
              <a:t>Does not require command line arguments</a:t>
            </a:r>
          </a:p>
          <a:p>
            <a:r>
              <a:rPr lang="en-US" dirty="0"/>
              <a:t>Frontend handles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219365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18F9BC-FCDF-471B-B6D0-21F444921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806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194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CS410 Final Presentation</vt:lpstr>
      <vt:lpstr>Installation Guide</vt:lpstr>
      <vt:lpstr>Selenium Specific Installation</vt:lpstr>
      <vt:lpstr>Understanding the codebase</vt:lpstr>
      <vt:lpstr>Running the program</vt:lpstr>
      <vt:lpstr>Running the frontend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Final Presentation</dc:title>
  <dc:creator>Son, Andrew</dc:creator>
  <cp:lastModifiedBy>Son, Andrew</cp:lastModifiedBy>
  <cp:revision>1</cp:revision>
  <dcterms:created xsi:type="dcterms:W3CDTF">2021-12-12T00:22:39Z</dcterms:created>
  <dcterms:modified xsi:type="dcterms:W3CDTF">2021-12-12T00:36:39Z</dcterms:modified>
</cp:coreProperties>
</file>