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36844"/>
              </p:ext>
            </p:extLst>
          </p:nvPr>
        </p:nvGraphicFramePr>
        <p:xfrm>
          <a:off x="755577" y="1628801"/>
          <a:ext cx="6522158" cy="255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771"/>
                <a:gridCol w="1086771"/>
                <a:gridCol w="1086771"/>
                <a:gridCol w="1086771"/>
                <a:gridCol w="1087537"/>
                <a:gridCol w="1087537"/>
              </a:tblGrid>
              <a:tr h="638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CTL-NCR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CTL-NRR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CTL-NIR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CTL-NSR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CTL-NGR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△</a:t>
                      </a:r>
                      <a:r>
                        <a:rPr lang="en-US" sz="2000" kern="100">
                          <a:effectLst/>
                        </a:rPr>
                        <a:t>Ps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0.088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-0.255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-4.139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2.801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0.131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△</a:t>
                      </a:r>
                      <a:r>
                        <a:rPr lang="en-US" sz="2000" kern="100">
                          <a:effectLst/>
                        </a:rPr>
                        <a:t>Qnc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0.279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-4.665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2.526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0.012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△</a:t>
                      </a:r>
                      <a:r>
                        <a:rPr lang="en-US" sz="2000" kern="100">
                          <a:effectLst/>
                        </a:rPr>
                        <a:t>Qcm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-0.383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-0.535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0.525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0.273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0.118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62770"/>
              </p:ext>
            </p:extLst>
          </p:nvPr>
        </p:nvGraphicFramePr>
        <p:xfrm>
          <a:off x="1115616" y="0"/>
          <a:ext cx="6858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0"/>
                        <a:ext cx="6858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886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Ctl-ncr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7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55812"/>
              </p:ext>
            </p:extLst>
          </p:nvPr>
        </p:nvGraphicFramePr>
        <p:xfrm>
          <a:off x="1115616" y="0"/>
          <a:ext cx="6858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0"/>
                        <a:ext cx="6858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Ctl-nir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6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19714"/>
              </p:ext>
            </p:extLst>
          </p:nvPr>
        </p:nvGraphicFramePr>
        <p:xfrm>
          <a:off x="1115616" y="0"/>
          <a:ext cx="6696744" cy="669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0"/>
                        <a:ext cx="6696744" cy="6696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88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Ctl-nsr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Adobe Illustrator Artwork 15.0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wang</dc:creator>
  <cp:lastModifiedBy>Dell</cp:lastModifiedBy>
  <cp:revision>1</cp:revision>
  <dcterms:created xsi:type="dcterms:W3CDTF">2017-09-08T03:38:48Z</dcterms:created>
  <dcterms:modified xsi:type="dcterms:W3CDTF">2017-09-08T03:47:46Z</dcterms:modified>
</cp:coreProperties>
</file>