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53197"/>
              </p:ext>
            </p:extLst>
          </p:nvPr>
        </p:nvGraphicFramePr>
        <p:xfrm>
          <a:off x="971600" y="116632"/>
          <a:ext cx="6768752" cy="676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16632"/>
                        <a:ext cx="6768752" cy="6768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9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24455"/>
              </p:ext>
            </p:extLst>
          </p:nvPr>
        </p:nvGraphicFramePr>
        <p:xfrm>
          <a:off x="971600" y="18804"/>
          <a:ext cx="6839196" cy="683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8804"/>
                        <a:ext cx="6839196" cy="6839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30062"/>
              </p:ext>
            </p:extLst>
          </p:nvPr>
        </p:nvGraphicFramePr>
        <p:xfrm>
          <a:off x="899592" y="22148"/>
          <a:ext cx="6835852" cy="683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rtwork" r:id="rId3" imgW="6881040" imgH="6873480" progId="Adobe.Illustrator.15">
                  <p:embed/>
                </p:oleObj>
              </mc:Choice>
              <mc:Fallback>
                <p:oleObj name="Artwork" r:id="rId3" imgW="6881040" imgH="6873480" progId="Adobe.Illustrator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148"/>
                        <a:ext cx="6835852" cy="6835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3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Adobe Illustrator Artwork 15.0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wang</dc:creator>
  <cp:lastModifiedBy>Dell</cp:lastModifiedBy>
  <cp:revision>1</cp:revision>
  <dcterms:created xsi:type="dcterms:W3CDTF">2017-09-08T05:48:50Z</dcterms:created>
  <dcterms:modified xsi:type="dcterms:W3CDTF">2017-09-08T05:52:12Z</dcterms:modified>
</cp:coreProperties>
</file>