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3"/>
  </p:notesMasterIdLst>
  <p:sldIdLst>
    <p:sldId id="266" r:id="rId2"/>
    <p:sldId id="256" r:id="rId3"/>
    <p:sldId id="257" r:id="rId4"/>
    <p:sldId id="259" r:id="rId5"/>
    <p:sldId id="260" r:id="rId6"/>
    <p:sldId id="258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12" y="-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BF977-4206-4F70-848C-0100631840A2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29040-8E40-4208-A906-17F1D33444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Home</a:t>
            </a:r>
            <a:r>
              <a:rPr lang="en-CA" baseline="0" dirty="0" smtClean="0"/>
              <a:t>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29040-8E40-4208-A906-17F1D33444A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Home</a:t>
            </a:r>
            <a:r>
              <a:rPr lang="en-CA" baseline="0" dirty="0" smtClean="0"/>
              <a:t> Screen 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29040-8E40-4208-A906-17F1D33444A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Menu Page </a:t>
            </a:r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29040-8E40-4208-A906-17F1D33444A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Patio</a:t>
            </a:r>
            <a:r>
              <a:rPr lang="en-CA" baseline="0" dirty="0" smtClean="0"/>
              <a:t> Section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29040-8E40-4208-A906-17F1D33444A8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CED4-8DDB-4740-A45C-9A831A35C36B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03DF-2FBF-404D-B945-FA0BD553B9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CED4-8DDB-4740-A45C-9A831A35C36B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03DF-2FBF-404D-B945-FA0BD553B9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CED4-8DDB-4740-A45C-9A831A35C36B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03DF-2FBF-404D-B945-FA0BD553B9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CED4-8DDB-4740-A45C-9A831A35C36B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03DF-2FBF-404D-B945-FA0BD553B9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CED4-8DDB-4740-A45C-9A831A35C36B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03DF-2FBF-404D-B945-FA0BD553B9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CED4-8DDB-4740-A45C-9A831A35C36B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03DF-2FBF-404D-B945-FA0BD553B9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CED4-8DDB-4740-A45C-9A831A35C36B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03DF-2FBF-404D-B945-FA0BD553B9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CED4-8DDB-4740-A45C-9A831A35C36B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03DF-2FBF-404D-B945-FA0BD553B9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CED4-8DDB-4740-A45C-9A831A35C36B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03DF-2FBF-404D-B945-FA0BD553B9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CED4-8DDB-4740-A45C-9A831A35C36B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03DF-2FBF-404D-B945-FA0BD553B9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CED4-8DDB-4740-A45C-9A831A35C36B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03DF-2FBF-404D-B945-FA0BD553B9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8CED4-8DDB-4740-A45C-9A831A35C36B}" type="datetimeFigureOut">
              <a:rPr lang="en-US" smtClean="0"/>
              <a:pPr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703DF-2FBF-404D-B945-FA0BD553B9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Crazy Jerk Wireframe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I will be making a Jamaican restaurant style website for my portfolio.</a:t>
            </a:r>
          </a:p>
          <a:p>
            <a:pPr>
              <a:buNone/>
            </a:pPr>
            <a:r>
              <a:rPr lang="en-CA" sz="2000" dirty="0" smtClean="0"/>
              <a:t>Tech I Will be Using:</a:t>
            </a:r>
          </a:p>
          <a:p>
            <a:r>
              <a:rPr lang="en-CA" sz="2000" dirty="0" smtClean="0"/>
              <a:t>Html</a:t>
            </a:r>
          </a:p>
          <a:p>
            <a:r>
              <a:rPr lang="en-CA" sz="2000" dirty="0" smtClean="0"/>
              <a:t>CSS</a:t>
            </a:r>
          </a:p>
          <a:p>
            <a:r>
              <a:rPr lang="en-CA" sz="2000" dirty="0" smtClean="0"/>
              <a:t>JavaScript</a:t>
            </a:r>
          </a:p>
          <a:p>
            <a:r>
              <a:rPr lang="en-CA" sz="2000" dirty="0" smtClean="0"/>
              <a:t>J Query</a:t>
            </a:r>
          </a:p>
          <a:p>
            <a:r>
              <a:rPr lang="en-CA" sz="2000" dirty="0" smtClean="0"/>
              <a:t>Media Queries</a:t>
            </a:r>
          </a:p>
          <a:p>
            <a:r>
              <a:rPr lang="en-CA" sz="2000" dirty="0" smtClean="0"/>
              <a:t>Email functionality/Postman</a:t>
            </a:r>
          </a:p>
          <a:p>
            <a:r>
              <a:rPr lang="en-CA" sz="2000" dirty="0" smtClean="0"/>
              <a:t>Hopefully a Database for the Shopping Cart in the future</a:t>
            </a:r>
          </a:p>
          <a:p>
            <a:endParaRPr lang="en-CA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476672"/>
            <a:ext cx="7848872" cy="5832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83568" y="476672"/>
            <a:ext cx="7848872" cy="576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83568" y="476672"/>
            <a:ext cx="7848872" cy="583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627784" y="2132856"/>
            <a:ext cx="3960440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283968" y="306896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Text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67944" y="134076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Image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5536" y="4462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Crazy Jerk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07904" y="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Contact Us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508104" y="5157192"/>
            <a:ext cx="151216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7236296" y="5517232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92280" y="573325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Back Button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476672"/>
            <a:ext cx="7848872" cy="5832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3568" y="3356992"/>
            <a:ext cx="7848872" cy="2952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83568" y="3356992"/>
            <a:ext cx="7848872" cy="295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4" idx="3"/>
          </p:cNvCxnSpPr>
          <p:nvPr/>
        </p:nvCxnSpPr>
        <p:spPr>
          <a:xfrm flipV="1">
            <a:off x="683568" y="3392996"/>
            <a:ext cx="7848872" cy="2916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4" idx="3"/>
          </p:cNvCxnSpPr>
          <p:nvPr/>
        </p:nvCxnSpPr>
        <p:spPr>
          <a:xfrm>
            <a:off x="683568" y="476672"/>
            <a:ext cx="7848872" cy="2916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55576" y="476672"/>
            <a:ext cx="7776864" cy="288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39952" y="177281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Image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39952" y="465313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Image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23928" y="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Contact Us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843808" y="2564904"/>
            <a:ext cx="3456384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211960" y="299695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Text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27584" y="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Crazy Jerk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683568" y="476672"/>
            <a:ext cx="7848872" cy="583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83568" y="476672"/>
            <a:ext cx="7848872" cy="5832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4462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Crazy Jerk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87624" y="692696"/>
            <a:ext cx="864096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187624" y="692696"/>
            <a:ext cx="864096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187624" y="692696"/>
            <a:ext cx="864096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31640" y="8367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Logo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55776" y="908720"/>
            <a:ext cx="93610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07904" y="908720"/>
            <a:ext cx="93610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60032" y="908720"/>
            <a:ext cx="93610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12160" y="908720"/>
            <a:ext cx="93610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164288" y="908720"/>
            <a:ext cx="93610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683568" y="476672"/>
            <a:ext cx="7848872" cy="5832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83568" y="476672"/>
            <a:ext cx="7848872" cy="5832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39952" y="36450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Image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707904" y="1166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Home Screen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619672" y="5229200"/>
            <a:ext cx="93610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131840" y="5229200"/>
            <a:ext cx="93610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1619672" y="1628800"/>
            <a:ext cx="43204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851920" y="1340768"/>
            <a:ext cx="28803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004048" y="1340768"/>
            <a:ext cx="28803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156176" y="1340768"/>
            <a:ext cx="28803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7308304" y="1340768"/>
            <a:ext cx="28803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75856" y="17008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button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499992" y="17008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button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24128" y="17008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button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948264" y="17008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button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2123728" y="4653136"/>
            <a:ext cx="7200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3635896" y="4725144"/>
            <a:ext cx="7200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907704" y="422108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button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347864" y="429309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button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3131840" y="1340768"/>
            <a:ext cx="43204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51720" y="177281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button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915816" y="2132856"/>
            <a:ext cx="3672408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923928" y="263691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Main Hero Text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476672"/>
            <a:ext cx="7848872" cy="5832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11663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Crazy Jerk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7904" y="11663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Home Screen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31840" y="692696"/>
            <a:ext cx="2808312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91880" y="638132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Food Description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43608" y="2132856"/>
            <a:ext cx="1872208" cy="3888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91880" y="2132856"/>
            <a:ext cx="2088232" cy="3888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84168" y="2132856"/>
            <a:ext cx="1872208" cy="3888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608" y="2132856"/>
            <a:ext cx="1872208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2132856"/>
            <a:ext cx="1872208" cy="1656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043608" y="2132856"/>
            <a:ext cx="1872208" cy="1656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491880" y="2132856"/>
            <a:ext cx="2088232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491880" y="2132856"/>
            <a:ext cx="2088232" cy="1656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491880" y="2132856"/>
            <a:ext cx="2088232" cy="1656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084168" y="2132856"/>
            <a:ext cx="1872208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6084168" y="2132856"/>
            <a:ext cx="1872208" cy="1656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084168" y="2132856"/>
            <a:ext cx="1872208" cy="1656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47664" y="2708920"/>
            <a:ext cx="100811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Image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139952" y="2780928"/>
            <a:ext cx="100811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Image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32240" y="2780928"/>
            <a:ext cx="100811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Image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115616" y="3861048"/>
            <a:ext cx="1728192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563888" y="3861048"/>
            <a:ext cx="1944216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156176" y="3861048"/>
            <a:ext cx="1728192" cy="2088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691680" y="465313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Text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11960" y="458112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Text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32240" y="458112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Text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91680" y="5301208"/>
            <a:ext cx="93610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355976" y="5301208"/>
            <a:ext cx="93610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732240" y="5301208"/>
            <a:ext cx="93610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34" idx="3"/>
          </p:cNvCxnSpPr>
          <p:nvPr/>
        </p:nvCxnSpPr>
        <p:spPr>
          <a:xfrm flipH="1">
            <a:off x="2195736" y="4837802"/>
            <a:ext cx="216024" cy="3913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4716016" y="4869160"/>
            <a:ext cx="216024" cy="3913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164288" y="4797152"/>
            <a:ext cx="216024" cy="3913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123728" y="450912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button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644008" y="450912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button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164288" y="450912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button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139952" y="90872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Text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476672"/>
            <a:ext cx="7848872" cy="5832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9592" y="620688"/>
            <a:ext cx="3888432" cy="540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99592" y="620688"/>
            <a:ext cx="3888432" cy="540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99592" y="620688"/>
            <a:ext cx="3888432" cy="540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11760" y="30689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Image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932040" y="3573016"/>
            <a:ext cx="3456384" cy="2448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004048" y="764704"/>
            <a:ext cx="3240360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932040" y="3573016"/>
            <a:ext cx="3384376" cy="2448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004048" y="3573016"/>
            <a:ext cx="3384376" cy="2376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00192" y="458112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Image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23928" y="4462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Home Screen 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55576" y="446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Crazy Jerk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72200" y="11247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Text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076056" y="2132856"/>
            <a:ext cx="3024336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948264" y="2780928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228184" y="23488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Text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740352" y="2420888"/>
            <a:ext cx="14401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452320" y="21328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button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55976" y="630932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Menu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476672"/>
            <a:ext cx="7848872" cy="5832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15616" y="1628800"/>
            <a:ext cx="3744416" cy="3888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115616" y="1628800"/>
            <a:ext cx="3744416" cy="3888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15616" y="1628800"/>
            <a:ext cx="3744416" cy="3888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364088" y="1628800"/>
            <a:ext cx="2736304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44208" y="220486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Text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12160" y="4509120"/>
            <a:ext cx="144016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27784" y="34290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Image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5576" y="4462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Crazy Jerk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23928" y="4462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Home Screen 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07904" y="63813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Patio Description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732240" y="4005064"/>
            <a:ext cx="14401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16216" y="364502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button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476672"/>
            <a:ext cx="7848872" cy="5832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15616" y="836712"/>
            <a:ext cx="6984776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15616" y="2924944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68344" y="2996952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6" idx="3"/>
            <a:endCxn id="6" idx="1"/>
          </p:cNvCxnSpPr>
          <p:nvPr/>
        </p:nvCxnSpPr>
        <p:spPr>
          <a:xfrm flipH="1">
            <a:off x="1115616" y="3140968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  <a:endCxn id="7" idx="3"/>
          </p:cNvCxnSpPr>
          <p:nvPr/>
        </p:nvCxnSpPr>
        <p:spPr>
          <a:xfrm>
            <a:off x="7668344" y="3212976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15616" y="836712"/>
            <a:ext cx="6984776" cy="4968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115616" y="836712"/>
            <a:ext cx="6984776" cy="4968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83968" y="31409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Image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51920" y="551723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139952" y="551723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427984" y="551723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716016" y="551723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004048" y="551723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923928" y="47667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Home Screen 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187624" y="4766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Crazy Jerk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067944" y="587727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Carousel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476672"/>
            <a:ext cx="7848872" cy="5832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03648" y="1340768"/>
            <a:ext cx="6408712" cy="417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79912" y="2132856"/>
            <a:ext cx="360040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79912" y="2564904"/>
            <a:ext cx="360040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79912" y="2996952"/>
            <a:ext cx="360040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16016" y="3933056"/>
            <a:ext cx="151216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07704" y="20608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First Name: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07704" y="24928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Last Name: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07704" y="29249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Email: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6" idx="1"/>
          </p:cNvCxnSpPr>
          <p:nvPr/>
        </p:nvCxnSpPr>
        <p:spPr>
          <a:xfrm flipH="1">
            <a:off x="5076056" y="3536142"/>
            <a:ext cx="288032" cy="324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64088" y="3212976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Submit button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1560" y="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Crazy Jerk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79912" y="63813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Reservation Form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267744" y="548680"/>
            <a:ext cx="504056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427984" y="69269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Text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23928" y="4462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Home Screen 6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476672"/>
            <a:ext cx="7848872" cy="5832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47664" y="476672"/>
            <a:ext cx="6192688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39952" y="119675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Form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3568" y="4077072"/>
            <a:ext cx="7848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71600" y="4437112"/>
            <a:ext cx="3312368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5736" y="494116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text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220072" y="4509120"/>
            <a:ext cx="2880320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00192" y="501317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Text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3568" y="446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Crazy Jerk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11960" y="645333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footer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07904" y="4462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Home Screen 6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476672"/>
            <a:ext cx="7848872" cy="5832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text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Crazy Jerk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About us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71600" y="764704"/>
            <a:ext cx="4176464" cy="53285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71600" y="764704"/>
            <a:ext cx="4176464" cy="5328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971600" y="764704"/>
            <a:ext cx="4176464" cy="52565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99792" y="321297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Image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36096" y="836712"/>
            <a:ext cx="2736304" cy="2448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Tex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72200" y="17728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Text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1135</TotalTime>
  <Words>165</Words>
  <Application>Microsoft Office PowerPoint</Application>
  <PresentationFormat>On-screen Show (4:3)</PresentationFormat>
  <Paragraphs>91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Crazy Jerk Wireframe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Andrew Spence</dc:creator>
  <cp:lastModifiedBy>Andrew Spence</cp:lastModifiedBy>
  <cp:revision>14</cp:revision>
  <dcterms:created xsi:type="dcterms:W3CDTF">2021-09-12T22:52:06Z</dcterms:created>
  <dcterms:modified xsi:type="dcterms:W3CDTF">2021-09-13T17:49:57Z</dcterms:modified>
</cp:coreProperties>
</file>