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B8E3-BA4A-49BB-9883-CE16FAFE556F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CBB3-3920-41C1-A0E4-51DC4B22E4E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8568952" cy="60486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620688"/>
            <a:ext cx="8280920" cy="5616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683568" y="836712"/>
            <a:ext cx="360040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76470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Objective: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836712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make a To-do list app to keep up with me or a Users busy Schedule. The user will be able to Register then login into the app. The user will also be able to add a Title a description the status of the to do list and the target date. The user will also be able to save the </a:t>
            </a:r>
            <a:r>
              <a:rPr lang="en-CA" dirty="0" err="1" smtClean="0"/>
              <a:t>lsit</a:t>
            </a:r>
            <a:r>
              <a:rPr lang="en-CA" dirty="0" smtClean="0"/>
              <a:t> that is created. 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683568" y="3284984"/>
            <a:ext cx="360040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32129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Tools Used: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3356992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 JSP – 2.2 +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IDE – STS/Eclipse NEON.3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JDK – 1.8 or later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JSTL – 1.2.1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Servlet</a:t>
            </a:r>
            <a:r>
              <a:rPr lang="en-CA" dirty="0" smtClean="0"/>
              <a:t> API -2.5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MYSQL – mysql-connector-java-8.0.13.jar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606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Andrew’s To-do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6376" y="260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Sign-up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05273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User Register Form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55576" y="2132856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3212976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576" y="4365104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5576" y="5301208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First Name: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27089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Last Name: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0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User Name: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49411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Password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5576" y="5949280"/>
            <a:ext cx="15841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60212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Submit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60032" y="1700808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60032" y="2780928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60032" y="393305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60032" y="4869160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483768" y="6165304"/>
            <a:ext cx="1008112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4048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24928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4048" y="35730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04048" y="45091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9872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606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Andrew’s To-do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6376" y="260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Sign-up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5576" y="2132856"/>
            <a:ext cx="69127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3212976"/>
            <a:ext cx="69847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5576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User Name: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27089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Password: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5576" y="3861048"/>
            <a:ext cx="15841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1600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Submit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668344" y="1700808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411760" y="4077072"/>
            <a:ext cx="1008112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47864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740352" y="2780928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2360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606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Andrew’s To-do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96336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Logout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91680" y="2060848"/>
            <a:ext cx="50405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1680" y="3212976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732240" y="141277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2280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04248" y="2636912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0272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91680" y="4149080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91680" y="5301208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03648" y="98072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ADD NEW TODO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288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Title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91680" y="27809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Description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91680" y="37890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Status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9168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Target 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804248" y="4077072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6256" y="5157192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6428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91680" y="594928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35696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Save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843808" y="6165304"/>
            <a:ext cx="79208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5896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606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Andrew’s To-do App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91680" y="2060848"/>
            <a:ext cx="50405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1680" y="3212976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732240" y="141277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2280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04248" y="2636912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92280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91680" y="4149080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91680" y="5301208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31640" y="98072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Edit To-do List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288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Title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91680" y="27809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Description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37890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Status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9168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Target 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804248" y="4077072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6256" y="5157192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36296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Text-Field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91680" y="594928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35696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Save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843808" y="6165304"/>
            <a:ext cx="79208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5896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Logout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606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Andrew’s To-do App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98072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List of To-do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740352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Logout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3568" y="1700808"/>
            <a:ext cx="1512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7584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 To-do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827584" y="3068960"/>
          <a:ext cx="7884368" cy="271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092"/>
                <a:gridCol w="1971092"/>
                <a:gridCol w="1971092"/>
                <a:gridCol w="1971092"/>
              </a:tblGrid>
              <a:tr h="52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7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43608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Title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758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Spring Boot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42930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Hibernate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9959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</a:t>
            </a:r>
            <a:r>
              <a:rPr lang="en-CA" dirty="0" err="1" smtClean="0"/>
              <a:t>Servlet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7584" y="53012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Spring Core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Target Date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76056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Status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92280" y="31409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878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782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87824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87824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20072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4797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53012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04248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04248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48691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04248" y="53732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24328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2432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524328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24328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524328" y="3573016"/>
            <a:ext cx="864096" cy="2232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606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Andrew’s To-do App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98072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List of To-do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Logout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1560" y="1412776"/>
            <a:ext cx="1512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55576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 To-do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827584" y="3068960"/>
          <a:ext cx="7884368" cy="271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092"/>
                <a:gridCol w="1971092"/>
                <a:gridCol w="1971092"/>
                <a:gridCol w="1971092"/>
              </a:tblGrid>
              <a:tr h="52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7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43608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Title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758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Spring Boot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42930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Hibernate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9959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</a:t>
            </a:r>
            <a:r>
              <a:rPr lang="en-CA" dirty="0" err="1" smtClean="0"/>
              <a:t>Servlet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7584" y="53012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Learn Spring Core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Target Date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76056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To-do Status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92280" y="31409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878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782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87824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87824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2019-10-13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20072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4797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53012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false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04248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04248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48691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04248" y="53732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Edit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24328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2432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524328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24328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812360" y="2492896"/>
            <a:ext cx="36004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4288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Delete To-do Page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269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Spence</dc:creator>
  <cp:lastModifiedBy>Andrew Spence</cp:lastModifiedBy>
  <cp:revision>13</cp:revision>
  <dcterms:created xsi:type="dcterms:W3CDTF">2019-11-08T13:49:59Z</dcterms:created>
  <dcterms:modified xsi:type="dcterms:W3CDTF">2019-11-08T15:54:14Z</dcterms:modified>
</cp:coreProperties>
</file>