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18" y="-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D24E-5193-419D-9D8D-CF9DF0BD5D4C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3CE75-AA16-4C57-BA79-D897F7ECE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D24E-5193-419D-9D8D-CF9DF0BD5D4C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CE75-AA16-4C57-BA79-D897F7ECE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D24E-5193-419D-9D8D-CF9DF0BD5D4C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CE75-AA16-4C57-BA79-D897F7ECE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AFD24E-5193-419D-9D8D-CF9DF0BD5D4C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653CE75-AA16-4C57-BA79-D897F7ECE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D24E-5193-419D-9D8D-CF9DF0BD5D4C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CE75-AA16-4C57-BA79-D897F7ECE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D24E-5193-419D-9D8D-CF9DF0BD5D4C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CE75-AA16-4C57-BA79-D897F7ECE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CE75-AA16-4C57-BA79-D897F7ECE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D24E-5193-419D-9D8D-CF9DF0BD5D4C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D24E-5193-419D-9D8D-CF9DF0BD5D4C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CE75-AA16-4C57-BA79-D897F7ECE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D24E-5193-419D-9D8D-CF9DF0BD5D4C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CE75-AA16-4C57-BA79-D897F7ECE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AFD24E-5193-419D-9D8D-CF9DF0BD5D4C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53CE75-AA16-4C57-BA79-D897F7ECE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D24E-5193-419D-9D8D-CF9DF0BD5D4C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3CE75-AA16-4C57-BA79-D897F7ECE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FAFD24E-5193-419D-9D8D-CF9DF0BD5D4C}" type="datetimeFigureOut">
              <a:rPr lang="en-US" smtClean="0"/>
              <a:pPr/>
              <a:t>1/24/2020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653CE75-AA16-4C57-BA79-D897F7ECEA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888" y="260648"/>
            <a:ext cx="1728192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UNews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908720"/>
            <a:ext cx="784887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u="sng" dirty="0" smtClean="0"/>
              <a:t>Tech Stack used for this project</a:t>
            </a:r>
          </a:p>
          <a:p>
            <a:pPr>
              <a:buFont typeface="Arial" pitchFamily="34" charset="0"/>
              <a:buChar char="•"/>
            </a:pPr>
            <a:r>
              <a:rPr lang="en-CA" sz="1600" dirty="0" smtClean="0"/>
              <a:t>Android Studio</a:t>
            </a:r>
          </a:p>
          <a:p>
            <a:pPr>
              <a:buFont typeface="Arial" pitchFamily="34" charset="0"/>
              <a:buChar char="•"/>
            </a:pPr>
            <a:r>
              <a:rPr lang="en-CA" sz="1600" dirty="0" smtClean="0"/>
              <a:t>XML</a:t>
            </a:r>
          </a:p>
          <a:p>
            <a:pPr>
              <a:buFont typeface="Arial" pitchFamily="34" charset="0"/>
              <a:buChar char="•"/>
            </a:pPr>
            <a:r>
              <a:rPr lang="en-CA" sz="1600" dirty="0" smtClean="0"/>
              <a:t>Java/</a:t>
            </a:r>
            <a:r>
              <a:rPr lang="en-CA" sz="1600" dirty="0" err="1" smtClean="0"/>
              <a:t>Kotlin</a:t>
            </a:r>
            <a:endParaRPr lang="en-CA" sz="1600" dirty="0" smtClean="0"/>
          </a:p>
          <a:p>
            <a:pPr>
              <a:buFont typeface="Arial" pitchFamily="34" charset="0"/>
              <a:buChar char="•"/>
            </a:pPr>
            <a:endParaRPr lang="en-CA" sz="1600" dirty="0"/>
          </a:p>
          <a:p>
            <a:r>
              <a:rPr lang="en-CA" sz="1600" u="sng" dirty="0" smtClean="0"/>
              <a:t>Objective:</a:t>
            </a:r>
          </a:p>
          <a:p>
            <a:r>
              <a:rPr lang="en-CA" sz="1600" dirty="0" smtClean="0"/>
              <a:t>My objective with this project was to make a application that </a:t>
            </a:r>
            <a:r>
              <a:rPr lang="en-CA" sz="1600" dirty="0"/>
              <a:t>I</a:t>
            </a:r>
            <a:r>
              <a:rPr lang="en-CA" sz="1600" dirty="0" smtClean="0"/>
              <a:t> could use to navigate to different sites with easy access from the touch of a button.</a:t>
            </a:r>
          </a:p>
          <a:p>
            <a:r>
              <a:rPr lang="en-CA" sz="1600" dirty="0" smtClean="0"/>
              <a:t>I also wanted to be able to share and make a call from the app itself and go to Google maps all without leaving the app. I have used this project for personal use.</a:t>
            </a:r>
          </a:p>
          <a:p>
            <a:endParaRPr lang="en-CA" sz="1600" dirty="0"/>
          </a:p>
          <a:p>
            <a:r>
              <a:rPr lang="en-CA" sz="1600" u="sng" dirty="0" smtClean="0"/>
              <a:t>What I enjoyed most about making this project:  </a:t>
            </a:r>
          </a:p>
          <a:p>
            <a:r>
              <a:rPr lang="en-CA" sz="1600" dirty="0" smtClean="0"/>
              <a:t>What </a:t>
            </a:r>
            <a:r>
              <a:rPr lang="en-CA" sz="1600" dirty="0"/>
              <a:t>I</a:t>
            </a:r>
            <a:r>
              <a:rPr lang="en-CA" sz="1600" dirty="0" smtClean="0"/>
              <a:t> enjoyed most about making this project was the fact that </a:t>
            </a:r>
            <a:r>
              <a:rPr lang="en-CA" sz="1600" dirty="0"/>
              <a:t>I</a:t>
            </a:r>
            <a:r>
              <a:rPr lang="en-CA" sz="1600" dirty="0" smtClean="0"/>
              <a:t> was making a project for my favourite device. I also enjoyed the fact that android studio is visual friendly, so you get a preview  screen that shows what I'm building in real time.</a:t>
            </a:r>
          </a:p>
          <a:p>
            <a:r>
              <a:rPr lang="en-CA" sz="1600" dirty="0" smtClean="0"/>
              <a:t>I loved that I was able to learn </a:t>
            </a:r>
            <a:r>
              <a:rPr lang="en-CA" sz="1600" dirty="0" err="1"/>
              <a:t>K</a:t>
            </a:r>
            <a:r>
              <a:rPr lang="en-CA" sz="1600" dirty="0" err="1" smtClean="0"/>
              <a:t>otlin</a:t>
            </a:r>
            <a:r>
              <a:rPr lang="en-CA" sz="1600" dirty="0" smtClean="0"/>
              <a:t> and  was able to utilize my skills in this project.</a:t>
            </a:r>
          </a:p>
          <a:p>
            <a:endParaRPr lang="en-CA" sz="1600" dirty="0"/>
          </a:p>
          <a:p>
            <a:r>
              <a:rPr lang="en-CA" sz="1600" u="sng" dirty="0" smtClean="0"/>
              <a:t>What I didn’t enjoy about this project:</a:t>
            </a:r>
          </a:p>
          <a:p>
            <a:r>
              <a:rPr lang="en-CA" sz="1600" dirty="0" smtClean="0"/>
              <a:t>The updates for the android studio </a:t>
            </a:r>
            <a:r>
              <a:rPr lang="en-CA" sz="1600" dirty="0" err="1"/>
              <a:t>g</a:t>
            </a:r>
            <a:r>
              <a:rPr lang="en-CA" sz="1600" dirty="0" err="1" smtClean="0"/>
              <a:t>radle.I</a:t>
            </a:r>
            <a:r>
              <a:rPr lang="en-CA" sz="1600" dirty="0" smtClean="0"/>
              <a:t> would update my projects </a:t>
            </a:r>
            <a:r>
              <a:rPr lang="en-CA" sz="1600" dirty="0" err="1" smtClean="0"/>
              <a:t>gradle</a:t>
            </a:r>
            <a:r>
              <a:rPr lang="en-CA" sz="1600" dirty="0" smtClean="0"/>
              <a:t>, then my project wouldn’t work for some reason so I had to debug the problems. But all fixed now.</a:t>
            </a:r>
          </a:p>
          <a:p>
            <a:r>
              <a:rPr lang="en-CA" sz="1600" dirty="0" smtClean="0"/>
              <a:t>I really wanted a fly out menu but couldn’t implement it.(Time Crunch)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171</TotalTime>
  <Words>213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Paper</vt:lpstr>
      <vt:lpstr>Slide 1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Spence</dc:creator>
  <cp:lastModifiedBy>Andrew Spence</cp:lastModifiedBy>
  <cp:revision>5</cp:revision>
  <dcterms:created xsi:type="dcterms:W3CDTF">2020-01-24T15:54:27Z</dcterms:created>
  <dcterms:modified xsi:type="dcterms:W3CDTF">2020-01-24T18:47:55Z</dcterms:modified>
</cp:coreProperties>
</file>