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24"/>
  </p:notesMasterIdLst>
  <p:handoutMasterIdLst>
    <p:handoutMasterId r:id="rId25"/>
  </p:handoutMasterIdLst>
  <p:sldIdLst>
    <p:sldId id="318" r:id="rId6"/>
    <p:sldId id="338" r:id="rId7"/>
    <p:sldId id="328" r:id="rId8"/>
    <p:sldId id="330" r:id="rId9"/>
    <p:sldId id="335" r:id="rId10"/>
    <p:sldId id="329" r:id="rId11"/>
    <p:sldId id="331" r:id="rId12"/>
    <p:sldId id="332" r:id="rId13"/>
    <p:sldId id="333" r:id="rId14"/>
    <p:sldId id="334" r:id="rId15"/>
    <p:sldId id="337" r:id="rId16"/>
    <p:sldId id="336" r:id="rId17"/>
    <p:sldId id="339" r:id="rId18"/>
    <p:sldId id="340" r:id="rId19"/>
    <p:sldId id="341" r:id="rId20"/>
    <p:sldId id="343" r:id="rId21"/>
    <p:sldId id="342" r:id="rId22"/>
    <p:sldId id="324" r:id="rId23"/>
  </p:sldIdLst>
  <p:sldSz cx="9144000" cy="6858000" type="screen4x3"/>
  <p:notesSz cx="7099300" cy="102346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7" autoAdjust="0"/>
  </p:normalViewPr>
  <p:slideViewPr>
    <p:cSldViewPr snapToObjects="1" showGuides="1">
      <p:cViewPr varScale="1">
        <p:scale>
          <a:sx n="119" d="100"/>
          <a:sy n="119" d="100"/>
        </p:scale>
        <p:origin x="1419" y="42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-4138" y="-7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2020-06-25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9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2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39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2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71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90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11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8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3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8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6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8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27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62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2020-06-25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1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639CEA0-DB89-4733-AA61-B9DDE467268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CC30F4D-E148-44EF-B14F-C579C9F896B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D463D45-3919-49E7-A5B9-37A75CC32F1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679889B-0BEB-4DA8-A6B0-DCFC4A96ACB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0C64013-6650-4711-8B27-03A3E9B0755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97F1C1F-4A69-4CCD-B8F4-CBFD8DB6289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BF5B4CD-30DB-479D-9133-239800749B2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AC186D4-8D75-4E45-81FA-0C1C022C76B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CA90D2A-CDBA-4223-8118-D9F11F1A15A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4" name="Freihandform 23"/>
          <p:cNvSpPr/>
          <p:nvPr userDrawn="1"/>
        </p:nvSpPr>
        <p:spPr bwMode="auto">
          <a:xfrm>
            <a:off x="0" y="-17946"/>
            <a:ext cx="9151749" cy="5566339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9405" b="-390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56735E8-3C69-4DD1-8E61-F15D0C3ACD1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3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4F4D21A-DBF0-4942-9DDE-4D023CCEACD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383EA36-7C87-4D7B-A46F-8AF919CF98D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7904E03-0B24-40EC-888C-D9066B00752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F0FA26E-350D-41B1-BC6E-453BBCE94E6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2EB6601-0657-4312-B889-F7A2BCA479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C31445E-CA4F-4A48-99D9-03CCA8E91C0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2" y="1916832"/>
            <a:ext cx="6695975" cy="647700"/>
          </a:xfrm>
        </p:spPr>
        <p:txBody>
          <a:bodyPr/>
          <a:lstStyle/>
          <a:p>
            <a:r>
              <a:rPr lang="de-DE" dirty="0" smtClean="0"/>
              <a:t>Convolutional layers optimization (Work in progress)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5765775"/>
            <a:ext cx="6336000" cy="615553"/>
          </a:xfrm>
        </p:spPr>
        <p:txBody>
          <a:bodyPr/>
          <a:lstStyle/>
          <a:p>
            <a:r>
              <a:rPr lang="de-DE" dirty="0" smtClean="0"/>
              <a:t>Jakob Kruse (IFAG DES SDF SCS SEM)</a:t>
            </a:r>
          </a:p>
          <a:p>
            <a:r>
              <a:rPr lang="de-DE" dirty="0" smtClean="0"/>
              <a:t>28.05.2020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Int8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315215" cy="36576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156176" y="5157192"/>
            <a:ext cx="2688236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PO: Portable optimized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Optimizations: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Precomputations(PC)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Variables(Loop)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consecutivity(Ficon)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Remove Conditionals (nocond)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55576" y="1124744"/>
            <a:ext cx="15841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host computer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62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UInt8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600196"/>
            <a:ext cx="7315215" cy="3657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6156176" y="5157192"/>
            <a:ext cx="2688236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PO: Portable optimized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Optimizations: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Precomputations(PC)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Variables(Loop)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consecutivity(Ficon)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Remove Conditionals (nocond)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55576" y="1124744"/>
            <a:ext cx="15841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host computer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05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RISC V</a:t>
            </a:r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9033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3278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974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41162"/>
              </p:ext>
            </p:extLst>
          </p:nvPr>
        </p:nvGraphicFramePr>
        <p:xfrm>
          <a:off x="1524000" y="24208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1020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05857"/>
              </p:ext>
            </p:extLst>
          </p:nvPr>
        </p:nvGraphicFramePr>
        <p:xfrm>
          <a:off x="1524000" y="40612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1229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06391"/>
              </p:ext>
            </p:extLst>
          </p:nvPr>
        </p:nvGraphicFramePr>
        <p:xfrm>
          <a:off x="1524000" y="508518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1089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899592" y="3640589"/>
            <a:ext cx="42191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With Padding (different values as above):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77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Depthwise Conv </a:t>
            </a:r>
            <a:r>
              <a:rPr lang="de-DE" dirty="0" smtClean="0"/>
              <a:t>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8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FLOAT </a:t>
            </a:r>
            <a:r>
              <a:rPr lang="de-DE" dirty="0" smtClean="0"/>
              <a:t>Depthwise Conv </a:t>
            </a:r>
            <a:r>
              <a:rPr lang="de-DE" dirty="0"/>
              <a:t>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 smtClean="0"/>
                  <a:t>Output </a:t>
                </a:r>
                <a:r>
                  <a:rPr lang="de-DE" dirty="0"/>
                  <a:t>size: (batch_size * </a:t>
                </a:r>
                <a:r>
                  <a:rPr lang="de-DE" dirty="0" smtClean="0"/>
                  <a:t>out_y </a:t>
                </a:r>
                <a:r>
                  <a:rPr lang="de-DE" dirty="0"/>
                  <a:t>* </a:t>
                </a:r>
                <a:r>
                  <a:rPr lang="de-DE" dirty="0" smtClean="0"/>
                  <a:t>out_x </a:t>
                </a:r>
                <a:r>
                  <a:rPr lang="de-DE" dirty="0"/>
                  <a:t>* </a:t>
                </a:r>
                <a:r>
                  <a:rPr lang="de-DE" dirty="0" smtClean="0"/>
                  <a:t>out_channel)</a:t>
                </a:r>
              </a:p>
              <a:p>
                <a:r>
                  <a:rPr lang="de-DE" dirty="0" smtClean="0"/>
                  <a:t>Out_channel = in_channel * depth_multiplier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Filter size: </a:t>
                </a:r>
                <a:r>
                  <a:rPr lang="de-DE" dirty="0" smtClean="0"/>
                  <a:t>1 * filter_y </a:t>
                </a:r>
                <a:r>
                  <a:rPr lang="de-DE" dirty="0"/>
                  <a:t>* </a:t>
                </a:r>
                <a:r>
                  <a:rPr lang="de-DE" dirty="0" smtClean="0"/>
                  <a:t>filter_x </a:t>
                </a:r>
                <a:r>
                  <a:rPr lang="de-DE" dirty="0"/>
                  <a:t>* </a:t>
                </a:r>
                <a:r>
                  <a:rPr lang="de-DE" dirty="0" smtClean="0"/>
                  <a:t>out_channel</a:t>
                </a: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i="1" dirty="0" smtClean="0">
                    <a:latin typeface="Cambria Math" panose="02040503050406030204" pitchFamily="18" charset="0"/>
                  </a:rPr>
                  <a:t>One output neuron calculations:</a:t>
                </a: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𝑓𝑖𝑙𝑡𝑒𝑟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𝑜𝑢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𝑐h𝑎𝑛𝑛𝑒𝑙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𝑖𝑛𝑝𝑢𝑡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r>
                  <a:rPr lang="de-DE" dirty="0" smtClean="0"/>
                  <a:t>The depthwise convolution convolves only one input channel for every output neuron (unlike the conv layer, which always convolves all input channels).</a:t>
                </a:r>
              </a:p>
              <a:p>
                <a:pPr marL="0" indent="0">
                  <a:buNone/>
                </a:pPr>
                <a:r>
                  <a:rPr lang="de-DE" dirty="0" smtClean="0"/>
                  <a:t>The 2D input channel is convolved with a 2D filter.</a:t>
                </a:r>
              </a:p>
              <a:p>
                <a:pPr marL="0" indent="0">
                  <a:buNone/>
                </a:pPr>
                <a:r>
                  <a:rPr lang="de-DE" dirty="0" smtClean="0"/>
                  <a:t>Every input channel can get multiple filters (depth multiplier)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693" t="-15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5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UInt8 Depthwise Conv </a:t>
            </a:r>
            <a:r>
              <a:rPr lang="de-DE" dirty="0"/>
              <a:t>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e-DE" sz="1600" dirty="0" smtClean="0"/>
                  <a:t>Output </a:t>
                </a:r>
                <a:r>
                  <a:rPr lang="de-DE" sz="1600" dirty="0"/>
                  <a:t>size: (batch_size * </a:t>
                </a:r>
                <a:r>
                  <a:rPr lang="de-DE" sz="1600" dirty="0" smtClean="0"/>
                  <a:t>out_y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out_x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out_channel)</a:t>
                </a:r>
              </a:p>
              <a:p>
                <a:r>
                  <a:rPr lang="de-DE" sz="1600" dirty="0" smtClean="0"/>
                  <a:t>Out_channel = in_channel * depth_multiplier</a:t>
                </a:r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Filter size: </a:t>
                </a:r>
                <a:r>
                  <a:rPr lang="de-DE" sz="1600" dirty="0" smtClean="0"/>
                  <a:t>1 * filter_y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filter_x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out_channel</a:t>
                </a:r>
              </a:p>
              <a:p>
                <a:pPr marL="0" indent="0">
                  <a:buNone/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1600" i="1" dirty="0" smtClean="0">
                    <a:latin typeface="Cambria Math" panose="02040503050406030204" pitchFamily="18" charset="0"/>
                  </a:rPr>
                  <a:t>One output neuron calculations:</a:t>
                </a: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𝑓𝑖𝑙𝑡𝑒𝑟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𝑐h𝑎𝑛𝑛𝑒𝑙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𝑓𝑖𝑙𝑡𝑒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𝑜𝑓𝑓𝑠𝑒𝑡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𝑐h𝑎𝑛𝑛𝑒𝑙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𝑖𝑛𝑝𝑢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𝑜𝑓𝑓𝑠𝑒𝑡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dirty="0"/>
                  <a:t> </a:t>
                </a:r>
                <a:endParaRPr lang="de-DE" sz="1600" dirty="0" smtClean="0"/>
              </a:p>
              <a:p>
                <a:pPr marL="288000" lvl="1" indent="0">
                  <a:buNone/>
                </a:pPr>
                <a:endParaRPr lang="de-DE" sz="1600" dirty="0" smtClean="0"/>
              </a:p>
              <a:p>
                <a:pPr marL="0" indent="0">
                  <a:buNone/>
                </a:pPr>
                <a:r>
                  <a:rPr lang="de-DE" sz="1600" dirty="0" smtClean="0"/>
                  <a:t>Reformulate sum: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𝑖𝑙𝑡𝑒</m:t>
                            </m:r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𝑜𝑓𝑓𝑠𝑒𝑡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𝑖𝑛𝑝𝑢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𝑜𝑓𝑓𝑠𝑒𝑡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de-DE" sz="1600" dirty="0" smtClean="0"/>
                  <a:t> =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𝑖𝑙𝑡𝑒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𝑜𝑢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𝑖𝑛𝑝𝑢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𝑜𝑓𝑓𝑠𝑒𝑡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𝑖𝑙𝑡𝑒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𝑜𝑢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𝑓𝑖𝑙𝑡𝑒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𝑖𝑙𝑡𝑒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𝑖𝑛𝑝𝑢𝑡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𝑐h𝑎𝑛𝑛𝑒𝑙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231" t="-11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 optimizations I made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Loop variable optimization</a:t>
            </a:r>
          </a:p>
          <a:p>
            <a:r>
              <a:rPr lang="de-DE" dirty="0" smtClean="0"/>
              <a:t>Removing conditional statements 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Causes problems if dilation factor is not 1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 If dilation factor is not one, reference implementation is used</a:t>
            </a:r>
          </a:p>
          <a:p>
            <a:pPr lvl="2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/>
              <a:t>Precomputation </a:t>
            </a:r>
            <a:r>
              <a:rPr lang="de-DE" dirty="0"/>
              <a:t>of Sum-of-filters </a:t>
            </a:r>
            <a:r>
              <a:rPr lang="de-DE" dirty="0" smtClean="0"/>
              <a:t>Factor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If padding != 0, the precomputation can‘t be used!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Extra implementation in this case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I added 2 extra tensorflow tests for padding (there were none)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4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RISC V</a:t>
            </a:r>
            <a:endParaRPr lang="de-D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96043"/>
              </p:ext>
            </p:extLst>
          </p:nvPr>
        </p:nvGraphicFramePr>
        <p:xfrm>
          <a:off x="611560" y="1196752"/>
          <a:ext cx="7848870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4">
                  <a:extLst>
                    <a:ext uri="{9D8B030D-6E8A-4147-A177-3AD203B41FA5}">
                      <a16:colId xmlns:a16="http://schemas.microsoft.com/office/drawing/2014/main" val="3521825442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440297184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363954017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426482279"/>
                    </a:ext>
                  </a:extLst>
                </a:gridCol>
                <a:gridCol w="1569774">
                  <a:extLst>
                    <a:ext uri="{9D8B030D-6E8A-4147-A177-3AD203B41FA5}">
                      <a16:colId xmlns:a16="http://schemas.microsoft.com/office/drawing/2014/main" val="1899923866"/>
                    </a:ext>
                  </a:extLst>
                </a:gridCol>
              </a:tblGrid>
              <a:tr h="1016325">
                <a:tc>
                  <a:txBody>
                    <a:bodyPr/>
                    <a:lstStyle/>
                    <a:p>
                      <a:r>
                        <a:rPr lang="de-DE" dirty="0" smtClean="0"/>
                        <a:t>Data 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Padding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Optimized Time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341880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53156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1039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22716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94166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83922"/>
                  </a:ext>
                </a:extLst>
              </a:tr>
              <a:tr h="588823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884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75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4644008" y="5456624"/>
            <a:ext cx="345607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SPECIAL: Special Implementation for case: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width == 8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 offset == 0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 depth ==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8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Conv 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2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pic>
        <p:nvPicPr>
          <p:cNvPr id="1026" name="Picture 2" descr="https://tum-ai.com/assets/img/completefil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11818"/>
            <a:ext cx="34385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868144" y="5013176"/>
            <a:ext cx="20162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Convolve the filter with the image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using dot product</a:t>
            </a:r>
          </a:p>
        </p:txBody>
      </p:sp>
      <p:sp>
        <p:nvSpPr>
          <p:cNvPr id="9" name="TextBox 8"/>
          <p:cNvSpPr txBox="1"/>
          <p:nvPr/>
        </p:nvSpPr>
        <p:spPr bwMode="auto">
          <a:xfrm rot="18080117">
            <a:off x="1930927" y="1670693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</a:t>
            </a:r>
          </a:p>
        </p:txBody>
      </p:sp>
      <p:sp>
        <p:nvSpPr>
          <p:cNvPr id="11" name="TextBox 10"/>
          <p:cNvSpPr txBox="1"/>
          <p:nvPr/>
        </p:nvSpPr>
        <p:spPr bwMode="auto">
          <a:xfrm rot="18080117">
            <a:off x="2290967" y="1686718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</a:t>
            </a:r>
          </a:p>
        </p:txBody>
      </p:sp>
      <p:sp>
        <p:nvSpPr>
          <p:cNvPr id="12" name="TextBox 11"/>
          <p:cNvSpPr txBox="1"/>
          <p:nvPr/>
        </p:nvSpPr>
        <p:spPr bwMode="auto">
          <a:xfrm rot="18080117">
            <a:off x="2651007" y="1656916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</a:p>
        </p:txBody>
      </p:sp>
      <p:sp>
        <p:nvSpPr>
          <p:cNvPr id="13" name="TextBox 12"/>
          <p:cNvSpPr txBox="1"/>
          <p:nvPr/>
        </p:nvSpPr>
        <p:spPr bwMode="auto">
          <a:xfrm rot="18080117">
            <a:off x="3400744" y="2313659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filter_x</a:t>
            </a:r>
          </a:p>
        </p:txBody>
      </p:sp>
      <p:sp>
        <p:nvSpPr>
          <p:cNvPr id="14" name="TextBox 13"/>
          <p:cNvSpPr txBox="1"/>
          <p:nvPr/>
        </p:nvSpPr>
        <p:spPr bwMode="auto">
          <a:xfrm rot="18080117">
            <a:off x="3665049" y="2324456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</a:t>
            </a:r>
          </a:p>
        </p:txBody>
      </p:sp>
      <p:sp>
        <p:nvSpPr>
          <p:cNvPr id="15" name="TextBox 14"/>
          <p:cNvSpPr txBox="1"/>
          <p:nvPr/>
        </p:nvSpPr>
        <p:spPr bwMode="auto">
          <a:xfrm rot="18080117">
            <a:off x="3920077" y="2294730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V="1">
            <a:off x="3424320" y="1142428"/>
            <a:ext cx="637814" cy="1269070"/>
          </a:xfrm>
          <a:prstGeom prst="bentConnector3">
            <a:avLst>
              <a:gd name="adj1" fmla="val 1260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3699600" y="1031138"/>
            <a:ext cx="4376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equal</a:t>
            </a:r>
          </a:p>
        </p:txBody>
      </p:sp>
      <p:sp>
        <p:nvSpPr>
          <p:cNvPr id="21" name="TextBox 20"/>
          <p:cNvSpPr txBox="1"/>
          <p:nvPr/>
        </p:nvSpPr>
        <p:spPr bwMode="auto">
          <a:xfrm rot="19145385">
            <a:off x="4965394" y="2697271"/>
            <a:ext cx="15841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One output neuron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0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5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</a:t>
            </a:r>
            <a:r>
              <a:rPr lang="de-DE" sz="11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</a:t>
            </a:r>
            <a:endParaRPr lang="de-DE" sz="11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724128" y="4467122"/>
            <a:ext cx="18995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Multiple Filters (n filters)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564102" y="6010726"/>
            <a:ext cx="21191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Batches not mentioned yet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6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FLOAT Convolutional 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Computation is very similar to fully connected layer, with the difference that the weights and the input are 3-dimensional</a:t>
                </a:r>
              </a:p>
              <a:p>
                <a:endParaRPr lang="de-DE" dirty="0"/>
              </a:p>
              <a:p>
                <a:r>
                  <a:rPr lang="de-DE" dirty="0" smtClean="0"/>
                  <a:t>Output </a:t>
                </a:r>
                <a:r>
                  <a:rPr lang="de-DE" dirty="0"/>
                  <a:t>size: (batch_size * out_x * out_y * out_channel)</a:t>
                </a:r>
              </a:p>
              <a:p>
                <a:r>
                  <a:rPr lang="de-DE" dirty="0"/>
                  <a:t>Filter size: filter_x * filter_y * in_channel</a:t>
                </a:r>
              </a:p>
              <a:p>
                <a:r>
                  <a:rPr lang="de-DE" dirty="0"/>
                  <a:t>For every output unit:</a:t>
                </a:r>
              </a:p>
              <a:p>
                <a:pPr marL="288000" lvl="1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𝑛𝑝𝑢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𝑓𝑖𝑙𝑡𝑒𝑟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693" t="-1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9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37480" y="3128885"/>
            <a:ext cx="8101248" cy="504056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297568" y="1879597"/>
            <a:ext cx="241176" cy="379472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839856" y="3950759"/>
            <a:ext cx="356988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</a:t>
            </a:r>
            <a:r>
              <a:rPr lang="de-DE" sz="1400" kern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3356092" y="2746796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3202" y="3934928"/>
            <a:ext cx="2160240" cy="140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Used multiple times (n=out_channel)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Should only be computed once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Not worth optimizing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261008" y="2756269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/>
          <p:cNvSpPr txBox="1"/>
          <p:nvPr/>
        </p:nvSpPr>
        <p:spPr bwMode="auto">
          <a:xfrm>
            <a:off x="500499" y="4025063"/>
            <a:ext cx="2116072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UINT8 Convolutional 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𝑓𝑖𝑙𝑡𝑒𝑟</m:t>
                        </m:r>
                      </m:sub>
                      <m:sup/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𝑓𝑖𝑙𝑡𝑒𝑟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𝑖𝑙𝑡𝑒</m:t>
                            </m:r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𝑛𝑝𝑢</m:t>
                                </m:r>
                                <m:sSub>
                                  <m:sSub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𝑓𝑖𝑙𝑡𝑒𝑟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de-DE" sz="2600" dirty="0" smtClean="0"/>
              </a:p>
              <a:p>
                <a:endParaRPr lang="de-DE" sz="2600" dirty="0" smtClean="0"/>
              </a:p>
              <a:p>
                <a:r>
                  <a:rPr lang="de-DE" sz="2600" dirty="0" smtClean="0"/>
                  <a:t>For </a:t>
                </a:r>
                <a:r>
                  <a:rPr lang="de-DE" sz="2600" dirty="0"/>
                  <a:t>every output unit: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600" dirty="0"/>
              </a:p>
              <a:p>
                <a:pPr lvl="1"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smtClean="0"/>
                  <a:t>Reformulation </a:t>
                </a:r>
                <a:r>
                  <a:rPr lang="de-DE" dirty="0"/>
                  <a:t>of sum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  <m:sup/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𝑜𝑓𝑓𝑠𝑒</m:t>
                              </m:r>
                              <m:sSub>
                                <m:sSubPr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</m:s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  <a:blipFill>
                <a:blip r:embed="rId3"/>
                <a:stretch>
                  <a:fillRect l="-2208" t="-19599" b="-19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 bwMode="auto">
          <a:xfrm>
            <a:off x="364210" y="5727007"/>
            <a:ext cx="482766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dirty="0"/>
              <a:t>Finally, apply ouput shift, multiplier and offset and store value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4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923002" y="3501008"/>
            <a:ext cx="5328592" cy="564791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INT8 Convolutional 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dirty="0"/>
                  <a:t>ConvPerChannel function in internal/reference/integer_ops/conv.h is used</a:t>
                </a:r>
                <a:r>
                  <a:rPr lang="de-DE" dirty="0" smtClean="0"/>
                  <a:t>!!!</a:t>
                </a:r>
              </a:p>
              <a:p>
                <a:r>
                  <a:rPr lang="de-DE" dirty="0" smtClean="0"/>
                  <a:t>Filter offset is assumed to be 0</a:t>
                </a:r>
                <a:endParaRPr lang="de-DE" dirty="0"/>
              </a:p>
              <a:p>
                <a:r>
                  <a:rPr lang="de-DE" dirty="0"/>
                  <a:t>Difference to uint8 implementation: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sz="1600" dirty="0"/>
              </a:p>
              <a:p>
                <a:r>
                  <a:rPr lang="de-DE" sz="1600" dirty="0"/>
                  <a:t>Precomputation of sum: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693" t="-1430" r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5562113" y="2637795"/>
            <a:ext cx="270236" cy="3040366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 bwMode="auto">
          <a:xfrm>
            <a:off x="4475170" y="4361909"/>
            <a:ext cx="40026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871254" y="2987302"/>
            <a:ext cx="270236" cy="234135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923002" y="4400381"/>
            <a:ext cx="2372566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 optimizations I made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Dynamic memory allocation of OpData members</a:t>
            </a:r>
          </a:p>
          <a:p>
            <a:r>
              <a:rPr lang="de-DE" dirty="0" smtClean="0"/>
              <a:t>Moved CalculateOpData function call to Prepare phase</a:t>
            </a:r>
          </a:p>
          <a:p>
            <a:r>
              <a:rPr lang="de-DE" dirty="0" smtClean="0"/>
              <a:t>Precomputation of Sum-of-filters Factor</a:t>
            </a:r>
          </a:p>
          <a:p>
            <a:r>
              <a:rPr lang="de-DE" dirty="0" smtClean="0"/>
              <a:t>Precomputation of Sum-of-inputs Factor (not worth)</a:t>
            </a:r>
          </a:p>
          <a:p>
            <a:r>
              <a:rPr lang="de-DE" dirty="0" smtClean="0"/>
              <a:t>Loop variable optimization</a:t>
            </a:r>
          </a:p>
          <a:p>
            <a:r>
              <a:rPr lang="de-DE" dirty="0" smtClean="0"/>
              <a:t>Using filter consecutivity </a:t>
            </a:r>
          </a:p>
          <a:p>
            <a:r>
              <a:rPr lang="de-DE" dirty="0" smtClean="0"/>
              <a:t>Removing conditional statements 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Causes problems if dilation factor is not 1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 If dilation factor is not one, reference implementation is used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If padding != 0, the precomputation and filter consecutivity can‘t be used!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Extra implementation in this case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I added 2 extra tensorflow tests for padding (there were none)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83EA36-7C87-4D7B-A46F-8AF919CF98D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2020-06-25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297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9AB8615-4AE0-4A7E-9E50-67989DA3062E}" vid="{C5E31B79-7730-4EF8-90F4-DCC28A1230F4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931CA0-ADA0-422F-95DD-3CEB1C4304AE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7BF5F9EF-BF04-400B-80E2-C3F54555D94E}">
  <ds:schemaRefs>
    <ds:schemaRef ds:uri="a709603d-609a-478b-a91d-3c5e984c0e79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6ef45842-284e-44e4-b2db-1749e7948b4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9D554A-3A13-4E39-9B94-AB61644E2C9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F931CDF-BDCC-468C-84F4-7D8E1215CB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1846</Words>
  <Application>Microsoft Office PowerPoint</Application>
  <PresentationFormat>On-screen Show (4:3)</PresentationFormat>
  <Paragraphs>314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Verdana</vt:lpstr>
      <vt:lpstr>Wingdings</vt:lpstr>
      <vt:lpstr>blank</vt:lpstr>
      <vt:lpstr>PowerPoint Presentation</vt:lpstr>
      <vt:lpstr>PowerPoint Presentation</vt:lpstr>
      <vt:lpstr>Convolutional layers</vt:lpstr>
      <vt:lpstr>Convolutional layers</vt:lpstr>
      <vt:lpstr>Convolutional layers</vt:lpstr>
      <vt:lpstr>FLOAT Convolutional layer calculations</vt:lpstr>
      <vt:lpstr>UINT8 Convolutional layer calculations</vt:lpstr>
      <vt:lpstr>INT8 Convolutional layer calculations</vt:lpstr>
      <vt:lpstr>All optimizations I made</vt:lpstr>
      <vt:lpstr>Benchmarks Int8</vt:lpstr>
      <vt:lpstr>Benchmarks UInt8</vt:lpstr>
      <vt:lpstr>Benchmarks RISC V</vt:lpstr>
      <vt:lpstr>PowerPoint Presentation</vt:lpstr>
      <vt:lpstr>FLOAT Depthwise Conv layer calculations</vt:lpstr>
      <vt:lpstr>UInt8 Depthwise Conv layer calculations</vt:lpstr>
      <vt:lpstr>All optimizations I made</vt:lpstr>
      <vt:lpstr>Benchmarks RISC V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2020-05-14T13:58:28Z</dcterms:created>
  <dcterms:modified xsi:type="dcterms:W3CDTF">2020-06-25T12:56:23Z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</Properties>
</file>