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5"/>
  </p:notesMasterIdLst>
  <p:handoutMasterIdLst>
    <p:handoutMasterId r:id="rId16"/>
  </p:handoutMasterIdLst>
  <p:sldIdLst>
    <p:sldId id="318" r:id="rId2"/>
    <p:sldId id="323" r:id="rId3"/>
    <p:sldId id="329" r:id="rId4"/>
    <p:sldId id="338" r:id="rId5"/>
    <p:sldId id="339" r:id="rId6"/>
    <p:sldId id="333" r:id="rId7"/>
    <p:sldId id="331" r:id="rId8"/>
    <p:sldId id="332" r:id="rId9"/>
    <p:sldId id="336" r:id="rId10"/>
    <p:sldId id="335" r:id="rId11"/>
    <p:sldId id="337" r:id="rId12"/>
    <p:sldId id="334" r:id="rId13"/>
    <p:sldId id="324" r:id="rId14"/>
  </p:sldIdLst>
  <p:sldSz cx="9144000" cy="6858000" type="screen4x3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7" autoAdjust="0"/>
  </p:normalViewPr>
  <p:slideViewPr>
    <p:cSldViewPr snapToObjects="1" showGuides="1">
      <p:cViewPr varScale="1">
        <p:scale>
          <a:sx n="115" d="100"/>
          <a:sy n="115" d="100"/>
        </p:scale>
        <p:origin x="1476" y="108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Mrz 2019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3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40767C2-0FDE-45E0-924C-6AA1F5283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F66A2D6-E0B1-4EE0-966A-46B1C9E9C8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56D8D27-9396-49C0-B2C9-484AA8A7CC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3830654-0FC2-41EE-B300-BC027234AF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F238EBB-C8D1-46C1-81C7-F1FDFB316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FAF86FD-3619-47FB-BFD6-161ACB61F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ED4850B-2C56-43F6-96BD-75E07A8D82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17E4B46-F8B9-4CD2-8E1C-A71DFB3799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A99B9FB-68C7-4361-ADCB-75360EFAB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7EDFDED-BB9C-4795-8FF6-1DD0E31F21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CE89941-2FA8-4A51-99C0-3157694EEF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2E679AF-8945-4D87-A412-7111E8370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3389ABA-00DC-43F8-B2E4-D4C59619A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CF1C445-FE25-49CB-AA6C-1E95404609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DDF996C-B265-44C9-916E-C3738D0F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E0FB572-F1E4-484A-A9B8-F3042AB10D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vih.infineon.com/projects/AIML_DEPLOYMENT/repos/aiml_deployment/brow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94142" y="1340768"/>
            <a:ext cx="8182314" cy="1512168"/>
          </a:xfrm>
        </p:spPr>
        <p:txBody>
          <a:bodyPr/>
          <a:lstStyle/>
          <a:p>
            <a:r>
              <a:rPr lang="en-US" dirty="0" smtClean="0"/>
              <a:t>Getting started as embedded Developer</a:t>
            </a:r>
          </a:p>
          <a:p>
            <a:r>
              <a:rPr lang="en-US" dirty="0" smtClean="0"/>
              <a:t>(On Windows)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5765775"/>
            <a:ext cx="6336000" cy="615553"/>
          </a:xfrm>
        </p:spPr>
        <p:txBody>
          <a:bodyPr/>
          <a:lstStyle/>
          <a:p>
            <a:r>
              <a:rPr lang="en-US" dirty="0"/>
              <a:t>Sergio Zerpa</a:t>
            </a:r>
          </a:p>
          <a:p>
            <a:r>
              <a:rPr lang="en-US" dirty="0"/>
              <a:t>DES SDF </a:t>
            </a:r>
            <a:r>
              <a:rPr lang="en-US" dirty="0" smtClean="0"/>
              <a:t>FW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8352032" cy="720000"/>
          </a:xfrm>
        </p:spPr>
        <p:txBody>
          <a:bodyPr/>
          <a:lstStyle/>
          <a:p>
            <a:r>
              <a:rPr lang="en-US" b="1" dirty="0" smtClean="0"/>
              <a:t>Eclipse</a:t>
            </a:r>
            <a:r>
              <a:rPr lang="en-US" dirty="0" smtClean="0"/>
              <a:t>: create a debug configuration – </a:t>
            </a:r>
            <a:r>
              <a:rPr lang="en-US" dirty="0"/>
              <a:t>R</a:t>
            </a:r>
            <a:r>
              <a:rPr lang="en-US" dirty="0" smtClean="0"/>
              <a:t>emote application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236391" y="1026724"/>
            <a:ext cx="5015797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Open the current Debug configurations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Duplicate an existing one under C/C++ Remote Application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14087"/>
            <a:ext cx="2733675" cy="4962525"/>
          </a:xfrm>
          <a:prstGeom prst="rect">
            <a:avLst/>
          </a:prstGeom>
        </p:spPr>
      </p:pic>
      <p:cxnSp>
        <p:nvCxnSpPr>
          <p:cNvPr id="8" name="Curved Connector 7"/>
          <p:cNvCxnSpPr>
            <a:stCxn id="7" idx="3"/>
            <a:endCxn id="9" idx="1"/>
          </p:cNvCxnSpPr>
          <p:nvPr/>
        </p:nvCxnSpPr>
        <p:spPr>
          <a:xfrm>
            <a:off x="2841179" y="4095350"/>
            <a:ext cx="650701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6893"/>
          <a:stretch/>
        </p:blipFill>
        <p:spPr>
          <a:xfrm>
            <a:off x="3491880" y="1830694"/>
            <a:ext cx="5226445" cy="45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8280920" cy="720000"/>
          </a:xfrm>
        </p:spPr>
        <p:txBody>
          <a:bodyPr/>
          <a:lstStyle/>
          <a:p>
            <a:r>
              <a:rPr lang="en-US" b="1" dirty="0" smtClean="0"/>
              <a:t>Eclipse</a:t>
            </a:r>
            <a:r>
              <a:rPr lang="en-US" dirty="0" smtClean="0"/>
              <a:t>: create a debug configuration </a:t>
            </a:r>
            <a:r>
              <a:rPr lang="en-US" dirty="0"/>
              <a:t>– </a:t>
            </a:r>
            <a:r>
              <a:rPr lang="en-US" dirty="0" smtClean="0"/>
              <a:t>Remote </a:t>
            </a:r>
            <a:r>
              <a:rPr lang="en-US" dirty="0"/>
              <a:t>application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 bwMode="auto">
          <a:xfrm>
            <a:off x="236391" y="1153681"/>
            <a:ext cx="25760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Change the appropiate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fields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2324" y="1060236"/>
            <a:ext cx="8858764" cy="5036334"/>
            <a:chOff x="82324" y="1060236"/>
            <a:chExt cx="8858764" cy="5036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b="45602"/>
            <a:stretch/>
          </p:blipFill>
          <p:spPr>
            <a:xfrm>
              <a:off x="202926" y="1478356"/>
              <a:ext cx="5544616" cy="209466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14" name="Oval 13"/>
            <p:cNvSpPr/>
            <p:nvPr/>
          </p:nvSpPr>
          <p:spPr bwMode="auto">
            <a:xfrm>
              <a:off x="82324" y="2060848"/>
              <a:ext cx="4104452" cy="532513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61361" y="1454734"/>
              <a:ext cx="1776786" cy="259891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07363" y="1060236"/>
              <a:ext cx="3133725" cy="2670724"/>
              <a:chOff x="5868144" y="1478356"/>
              <a:chExt cx="3133725" cy="267072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144" y="1478356"/>
                <a:ext cx="3133725" cy="2514600"/>
              </a:xfrm>
              <a:prstGeom prst="rect">
                <a:avLst/>
              </a:prstGeom>
            </p:spPr>
          </p:pic>
          <p:sp>
            <p:nvSpPr>
              <p:cNvPr id="17" name="Oval 16"/>
              <p:cNvSpPr/>
              <p:nvPr/>
            </p:nvSpPr>
            <p:spPr bwMode="auto">
              <a:xfrm>
                <a:off x="7092280" y="2348880"/>
                <a:ext cx="1909588" cy="18002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926" y="4029645"/>
              <a:ext cx="7820025" cy="2066925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 bwMode="auto">
            <a:xfrm>
              <a:off x="395536" y="5373215"/>
              <a:ext cx="5976664" cy="43204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1" name="Curved Connector 20"/>
            <p:cNvCxnSpPr>
              <a:stCxn id="16" idx="2"/>
              <a:endCxn id="14" idx="2"/>
            </p:cNvCxnSpPr>
            <p:nvPr/>
          </p:nvCxnSpPr>
          <p:spPr>
            <a:xfrm rot="10800000" flipV="1">
              <a:off x="82325" y="1584679"/>
              <a:ext cx="79037" cy="742425"/>
            </a:xfrm>
            <a:prstGeom prst="curvedConnector3">
              <a:avLst>
                <a:gd name="adj1" fmla="val 389232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4"/>
              <a:endCxn id="19" idx="2"/>
            </p:cNvCxnSpPr>
            <p:nvPr/>
          </p:nvCxnSpPr>
          <p:spPr>
            <a:xfrm rot="5400000">
              <a:off x="-232896" y="3221793"/>
              <a:ext cx="2995879" cy="1739014"/>
            </a:xfrm>
            <a:prstGeom prst="curvedConnector4">
              <a:avLst>
                <a:gd name="adj1" fmla="val 46395"/>
                <a:gd name="adj2" fmla="val 11314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6"/>
              <a:endCxn id="17" idx="4"/>
            </p:cNvCxnSpPr>
            <p:nvPr/>
          </p:nvCxnSpPr>
          <p:spPr>
            <a:xfrm flipV="1">
              <a:off x="6372200" y="3730960"/>
              <a:ext cx="1614093" cy="1858280"/>
            </a:xfrm>
            <a:prstGeom prst="curvedConnector2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88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 step</a:t>
            </a:r>
            <a:r>
              <a:rPr lang="en-US" dirty="0" smtClean="0"/>
              <a:t>: installing a new version </a:t>
            </a:r>
            <a:br>
              <a:rPr lang="en-US" dirty="0" smtClean="0"/>
            </a:br>
            <a:r>
              <a:rPr lang="en-US" dirty="0"/>
              <a:t>	 </a:t>
            </a:r>
            <a:r>
              <a:rPr lang="en-US" dirty="0" smtClean="0"/>
              <a:t>       and running integration tests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236787" y="1044196"/>
            <a:ext cx="68319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Change the version number in: 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aiml_deployment/SETTINGS_AND_VERSIONS.sh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233" b="8444"/>
          <a:stretch/>
        </p:blipFill>
        <p:spPr>
          <a:xfrm>
            <a:off x="506199" y="1340188"/>
            <a:ext cx="5114925" cy="23762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226261" y="3933056"/>
            <a:ext cx="6581930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Open </a:t>
            </a:r>
            <a:r>
              <a:rPr lang="de-DE" sz="1400" i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aiml_deployment/BASH_SHELL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Navigate to  </a:t>
            </a:r>
            <a:r>
              <a:rPr lang="de-DE" sz="1400" i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aiml_deployment/tensorflow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Make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install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new version (e.g. </a:t>
            </a:r>
            <a:r>
              <a:rPr lang="de-DE" sz="1400" i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tflite_u-2.2.0.2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is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created under </a:t>
            </a:r>
            <a:r>
              <a:rPr lang="de-DE" sz="1400" i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C:\Inicio\tools\64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32409" y="5262683"/>
            <a:ext cx="5908669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Run integration tests under: 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aiml_deployment/egs_and_tests\tflite\tests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These tests will use the installed-version specified at 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lvl="1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SETTINGS_AND_VERSIONS.sh </a:t>
            </a:r>
            <a:endParaRPr lang="de-DE" sz="1400" i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41" r="13134" b="52681"/>
          <a:stretch/>
        </p:blipFill>
        <p:spPr>
          <a:xfrm>
            <a:off x="6098735" y="5214295"/>
            <a:ext cx="3024336" cy="12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4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started: </a:t>
            </a:r>
            <a:r>
              <a:rPr lang="en-US" dirty="0" smtClean="0"/>
              <a:t>clone repository and install tools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40541" y="1047581"/>
            <a:ext cx="892899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Open a git bash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Clone repository 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hlinkClick r:id="rId3"/>
              </a:rPr>
              <a:t>aiml_deployment</a:t>
            </a:r>
            <a:endParaRPr lang="de-DE" sz="1400" i="1" kern="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Update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Workspace to download other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repositories by running 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</a:t>
            </a:r>
            <a:r>
              <a:rPr lang="en-US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UPDATE_WORKSPACE.sh</a:t>
            </a:r>
            <a:endParaRPr lang="en-US" sz="1400" i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Open a </a:t>
            </a:r>
            <a:r>
              <a:rPr lang="en-US" sz="14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bash-shell </a:t>
            </a: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by clicking on </a:t>
            </a:r>
            <a:r>
              <a:rPr lang="de-DE" sz="1400" b="1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aiml_deployment/BASH_SHELL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Install tools by running 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aiml_deployment/INSTALL_TOOLS.sh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endParaRPr lang="de-DE" sz="1400" i="1" kern="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Open </a:t>
            </a: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 NEW </a:t>
            </a:r>
            <a:r>
              <a:rPr lang="en-US" sz="14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bash-shell by clicking on </a:t>
            </a:r>
            <a:r>
              <a:rPr lang="de-DE" sz="1400" b="1" i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aiml_deployment/BASH_SHELL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Build tensorFlowLite only by running 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aiml_deployment/tensorflow/IFX_BUILD.sh </a:t>
            </a:r>
            <a:r>
              <a:rPr lang="de-DE" sz="1400" i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--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no-config --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no-build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380" y="3303742"/>
            <a:ext cx="8875693" cy="215444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environment is now up and running and all tests are passing!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38753" y="3649261"/>
            <a:ext cx="6628973" cy="2493264"/>
            <a:chOff x="267875" y="3981399"/>
            <a:chExt cx="6628973" cy="2493264"/>
          </a:xfrm>
        </p:grpSpPr>
        <p:grpSp>
          <p:nvGrpSpPr>
            <p:cNvPr id="15" name="Group 14"/>
            <p:cNvGrpSpPr/>
            <p:nvPr/>
          </p:nvGrpSpPr>
          <p:grpSpPr>
            <a:xfrm>
              <a:off x="267875" y="3984548"/>
              <a:ext cx="1187624" cy="2381466"/>
              <a:chOff x="5724128" y="4045489"/>
              <a:chExt cx="1187624" cy="238146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4128" y="4045489"/>
                <a:ext cx="1187624" cy="2381466"/>
              </a:xfrm>
              <a:prstGeom prst="rect">
                <a:avLst/>
              </a:prstGeom>
            </p:spPr>
          </p:pic>
          <p:sp>
            <p:nvSpPr>
              <p:cNvPr id="13" name="Oval 12"/>
              <p:cNvSpPr/>
              <p:nvPr/>
            </p:nvSpPr>
            <p:spPr bwMode="auto">
              <a:xfrm>
                <a:off x="5940152" y="6093296"/>
                <a:ext cx="576756" cy="170701"/>
              </a:xfrm>
              <a:prstGeom prst="ellipse">
                <a:avLst/>
              </a:prstGeom>
              <a:noFill/>
              <a:ln w="28575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80112" y="3981399"/>
              <a:ext cx="1316736" cy="2493264"/>
              <a:chOff x="1763688" y="3989590"/>
              <a:chExt cx="1316736" cy="249326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763688" y="3989590"/>
                <a:ext cx="1316736" cy="2493264"/>
                <a:chOff x="1763688" y="3989590"/>
                <a:chExt cx="1316736" cy="249326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3688" y="3989590"/>
                  <a:ext cx="1316736" cy="2493264"/>
                </a:xfrm>
                <a:prstGeom prst="rect">
                  <a:avLst/>
                </a:prstGeom>
              </p:spPr>
            </p:pic>
            <p:sp>
              <p:nvSpPr>
                <p:cNvPr id="12" name="Oval 11"/>
                <p:cNvSpPr/>
                <p:nvPr/>
              </p:nvSpPr>
              <p:spPr bwMode="auto">
                <a:xfrm>
                  <a:off x="1845300" y="4869159"/>
                  <a:ext cx="576756" cy="170701"/>
                </a:xfrm>
                <a:prstGeom prst="ellipse">
                  <a:avLst/>
                </a:prstGeom>
                <a:noFill/>
                <a:ln w="28575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square" lIns="72000" tIns="72000" rIns="72000" bIns="72000" rtlCol="0" anchor="ctr"/>
                <a:lstStyle/>
                <a:p>
                  <a:pPr algn="ctr" eaLnBrk="0" hangingPunct="0"/>
                  <a:endParaRPr lang="de-DE" sz="1600" dirty="0" smtClean="0">
                    <a:latin typeface="+mn-lt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p:sp>
            <p:nvSpPr>
              <p:cNvPr id="16" name="Oval 15"/>
              <p:cNvSpPr/>
              <p:nvPr/>
            </p:nvSpPr>
            <p:spPr bwMode="auto">
              <a:xfrm>
                <a:off x="1907704" y="6317271"/>
                <a:ext cx="901330" cy="165583"/>
              </a:xfrm>
              <a:prstGeom prst="ellipse">
                <a:avLst/>
              </a:prstGeom>
              <a:noFill/>
              <a:ln w="28575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2843808" y="4338678"/>
              <a:ext cx="173284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The tersorflow repository!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060655" y="4456132"/>
              <a:ext cx="1783153" cy="1686695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 bwMode="auto">
            <a:xfrm>
              <a:off x="2839153" y="4680249"/>
              <a:ext cx="63158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The tools</a:t>
              </a:r>
            </a:p>
          </p:txBody>
        </p:sp>
        <p:cxnSp>
          <p:nvCxnSpPr>
            <p:cNvPr id="23" name="Straight Arrow Connector 22"/>
            <p:cNvCxnSpPr>
              <a:endCxn id="22" idx="3"/>
            </p:cNvCxnSpPr>
            <p:nvPr/>
          </p:nvCxnSpPr>
          <p:spPr>
            <a:xfrm flipH="1" flipV="1">
              <a:off x="3470736" y="4772582"/>
              <a:ext cx="2253392" cy="173736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2"/>
              <a:endCxn id="28" idx="3"/>
            </p:cNvCxnSpPr>
            <p:nvPr/>
          </p:nvCxnSpPr>
          <p:spPr>
            <a:xfrm flipH="1" flipV="1">
              <a:off x="4416507" y="5222194"/>
              <a:ext cx="1307621" cy="1169678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 bwMode="auto">
            <a:xfrm>
              <a:off x="2839152" y="5018292"/>
              <a:ext cx="1577355" cy="407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The installed version of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 tensorflowLite micro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520" y="188720"/>
            <a:ext cx="7416824" cy="720000"/>
          </a:xfrm>
        </p:spPr>
        <p:txBody>
          <a:bodyPr/>
          <a:lstStyle/>
          <a:p>
            <a:r>
              <a:rPr lang="en-US" b="1" dirty="0" smtClean="0"/>
              <a:t>Getting started: </a:t>
            </a:r>
            <a:r>
              <a:rPr lang="en-US" dirty="0" smtClean="0"/>
              <a:t>eclipse project to work on TFL-micro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250824" y="3222637"/>
            <a:ext cx="8701476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Open a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bash-shell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by clicking on 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aiml_deployment/BASH_SHELL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Open your eclipse.exe from the shell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 Eclipse, import project under 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aiml_deployment\tensorflow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into the workspace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Try running the different build-targets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test_hello_world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test_hello_world_test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test_kernel_fully_connected_test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8" y="1952942"/>
            <a:ext cx="2619375" cy="12001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250824" y="1196752"/>
            <a:ext cx="8295309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Install eclipse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 the eclipse project files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   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from</a:t>
            </a: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aiml_deployment\tensorflow\ide_projfiles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into</a:t>
            </a:r>
            <a:r>
              <a:rPr lang="de-DE" sz="1400" i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aiml_deployment\tensorflow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924944"/>
            <a:ext cx="2230035" cy="30555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 bwMode="auto">
          <a:xfrm>
            <a:off x="683568" y="5376114"/>
            <a:ext cx="5624645" cy="7232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i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Now, you can start contributing to TFL-micro!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Eclipse: Existing build and debug configurations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1691" b="48040"/>
          <a:stretch/>
        </p:blipFill>
        <p:spPr>
          <a:xfrm>
            <a:off x="251520" y="1633278"/>
            <a:ext cx="4038545" cy="165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4075"/>
          <a:stretch/>
        </p:blipFill>
        <p:spPr>
          <a:xfrm>
            <a:off x="4889625" y="1628800"/>
            <a:ext cx="3981450" cy="33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920880" cy="720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clipse: Debugging the </a:t>
            </a:r>
            <a:r>
              <a:rPr lang="en-US" dirty="0" err="1" smtClean="0"/>
              <a:t>hello_world_test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   (on the Host computer)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7" name="TextBox 6"/>
          <p:cNvSpPr txBox="1"/>
          <p:nvPr/>
        </p:nvSpPr>
        <p:spPr bwMode="auto">
          <a:xfrm>
            <a:off x="251520" y="1028420"/>
            <a:ext cx="3630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Select a build configuration for debugging 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51520" y="3157756"/>
            <a:ext cx="23291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Build the hello_world_test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73693" y="3152703"/>
            <a:ext cx="2650779" cy="1100616"/>
            <a:chOff x="3854475" y="3257054"/>
            <a:chExt cx="2650779" cy="11006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475" y="3257054"/>
              <a:ext cx="2650779" cy="1100616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 bwMode="auto">
            <a:xfrm>
              <a:off x="3882322" y="4211977"/>
              <a:ext cx="1776786" cy="13229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252509" y="4994926"/>
            <a:ext cx="325249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Launch the Host-Debug configuration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900351" y="4994926"/>
            <a:ext cx="4667250" cy="600075"/>
            <a:chOff x="3936302" y="4994926"/>
            <a:chExt cx="4667250" cy="60007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6302" y="4994926"/>
              <a:ext cx="4667250" cy="60007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 bwMode="auto">
            <a:xfrm>
              <a:off x="3953173" y="5011348"/>
              <a:ext cx="318434" cy="278038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208906" y="5011348"/>
              <a:ext cx="2376264" cy="282737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r="35905"/>
          <a:stretch/>
        </p:blipFill>
        <p:spPr>
          <a:xfrm>
            <a:off x="3873693" y="1081230"/>
            <a:ext cx="4752528" cy="16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clipse: Debugging the </a:t>
            </a:r>
            <a:r>
              <a:rPr lang="en-US" dirty="0" err="1" smtClean="0"/>
              <a:t>hello_world_test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	 </a:t>
            </a:r>
            <a:r>
              <a:rPr lang="en-US" dirty="0" smtClean="0"/>
              <a:t>  (on the </a:t>
            </a:r>
            <a:r>
              <a:rPr lang="en-US" dirty="0" err="1" smtClean="0"/>
              <a:t>RiscV</a:t>
            </a:r>
            <a:r>
              <a:rPr lang="en-US" dirty="0" smtClean="0"/>
              <a:t> </a:t>
            </a:r>
            <a:r>
              <a:rPr lang="en-US" dirty="0" smtClean="0"/>
              <a:t>ISS)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179512" y="5229200"/>
            <a:ext cx="889149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$ C:/inicio/tools/64/swerviss-1.4.59.1/bin/whisper.exe --gdb --gdb-tcp-port </a:t>
            </a:r>
            <a:r>
              <a:rPr lang="de-DE" sz="9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1111 C</a:t>
            </a:r>
            <a:r>
              <a:rPr lang="de-DE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:/</a:t>
            </a:r>
            <a:r>
              <a:rPr lang="de-DE" sz="9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AIFORDES_Workspace/aiml_deployment/tensorflow/tensorflow/lite/micro/gen/ifx_riscv32_mcu_rv32imac_debug/bin/hello_world_test</a:t>
            </a:r>
            <a:endParaRPr lang="de-DE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51520" y="1028420"/>
            <a:ext cx="3630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Select a build configuration for debugging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50824" y="4481124"/>
            <a:ext cx="8249053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Start RiscV ISS using the terminal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Open </a:t>
            </a:r>
            <a:r>
              <a:rPr lang="de-DE" sz="1400" b="1" i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aiml_deployment/BASH_SHELL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Run the command below, making sure to use the same TCP-Port from the debug configuration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624" r="19498"/>
          <a:stretch/>
        </p:blipFill>
        <p:spPr>
          <a:xfrm>
            <a:off x="3953173" y="1083769"/>
            <a:ext cx="5011315" cy="19778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251520" y="3157756"/>
            <a:ext cx="23291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Build the hello_world_test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53173" y="3208601"/>
            <a:ext cx="2650779" cy="1100616"/>
            <a:chOff x="3953173" y="3208601"/>
            <a:chExt cx="2650779" cy="11006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3173" y="3208601"/>
              <a:ext cx="2650779" cy="1100616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 bwMode="auto">
            <a:xfrm>
              <a:off x="4067944" y="4160300"/>
              <a:ext cx="1776786" cy="13229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252509" y="5817428"/>
            <a:ext cx="34833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Launch the RISCV-Debug configuration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3173" y="5804677"/>
            <a:ext cx="4743450" cy="581025"/>
            <a:chOff x="3757416" y="5804677"/>
            <a:chExt cx="4743450" cy="5810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7416" y="5804677"/>
              <a:ext cx="4743450" cy="58102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 bwMode="auto">
            <a:xfrm>
              <a:off x="3757416" y="5833850"/>
              <a:ext cx="318434" cy="278038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013149" y="5833850"/>
              <a:ext cx="2376264" cy="282737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10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create a build configuration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23" name="Group 22"/>
          <p:cNvGrpSpPr/>
          <p:nvPr/>
        </p:nvGrpSpPr>
        <p:grpSpPr>
          <a:xfrm>
            <a:off x="899591" y="980728"/>
            <a:ext cx="7221843" cy="5544616"/>
            <a:chOff x="899591" y="980728"/>
            <a:chExt cx="7221843" cy="55446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47" y="980728"/>
              <a:ext cx="7082587" cy="5544616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988727" y="1556792"/>
              <a:ext cx="1080812" cy="216024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99592" y="980728"/>
              <a:ext cx="1080812" cy="216024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220072" y="1556792"/>
              <a:ext cx="1080812" cy="216024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322994" y="4581128"/>
              <a:ext cx="1080812" cy="216024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" name="Curved Connector 13"/>
            <p:cNvCxnSpPr>
              <a:stCxn id="9" idx="2"/>
              <a:endCxn id="8" idx="2"/>
            </p:cNvCxnSpPr>
            <p:nvPr/>
          </p:nvCxnSpPr>
          <p:spPr>
            <a:xfrm rot="10800000" flipH="1" flipV="1">
              <a:off x="899591" y="1088740"/>
              <a:ext cx="89135" cy="576064"/>
            </a:xfrm>
            <a:prstGeom prst="curvedConnector3">
              <a:avLst>
                <a:gd name="adj1" fmla="val -25646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8" idx="7"/>
              <a:endCxn id="10" idx="0"/>
            </p:cNvCxnSpPr>
            <p:nvPr/>
          </p:nvCxnSpPr>
          <p:spPr>
            <a:xfrm rot="5400000" flipH="1" flipV="1">
              <a:off x="3820050" y="-352000"/>
              <a:ext cx="31636" cy="3849220"/>
            </a:xfrm>
            <a:prstGeom prst="curvedConnector3">
              <a:avLst>
                <a:gd name="adj1" fmla="val 82259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0" idx="2"/>
            </p:cNvCxnSpPr>
            <p:nvPr/>
          </p:nvCxnSpPr>
          <p:spPr>
            <a:xfrm rot="10800000" flipV="1">
              <a:off x="3322994" y="1664804"/>
              <a:ext cx="1897078" cy="3024336"/>
            </a:xfrm>
            <a:prstGeom prst="curvedConnector2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47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8063996" cy="720000"/>
          </a:xfrm>
        </p:spPr>
        <p:txBody>
          <a:bodyPr/>
          <a:lstStyle/>
          <a:p>
            <a:r>
              <a:rPr lang="en-US" b="1" dirty="0" smtClean="0"/>
              <a:t>Eclipse</a:t>
            </a:r>
            <a:r>
              <a:rPr lang="en-US" dirty="0" smtClean="0"/>
              <a:t>: create a debug configuration – Local application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14087"/>
            <a:ext cx="2733675" cy="496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1" r="40041"/>
          <a:stretch/>
        </p:blipFill>
        <p:spPr>
          <a:xfrm>
            <a:off x="3863400" y="1756306"/>
            <a:ext cx="5113466" cy="4678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236391" y="1026724"/>
            <a:ext cx="4339329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Open the current Debug configurations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Duplicate an existing one under C/C++ Application </a:t>
            </a:r>
          </a:p>
        </p:txBody>
      </p:sp>
      <p:cxnSp>
        <p:nvCxnSpPr>
          <p:cNvPr id="12" name="Curved Connector 11"/>
          <p:cNvCxnSpPr>
            <a:stCxn id="6" idx="3"/>
            <a:endCxn id="7" idx="1"/>
          </p:cNvCxnSpPr>
          <p:nvPr/>
        </p:nvCxnSpPr>
        <p:spPr>
          <a:xfrm>
            <a:off x="2841179" y="4095350"/>
            <a:ext cx="1022221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5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8208912" cy="720000"/>
          </a:xfrm>
        </p:spPr>
        <p:txBody>
          <a:bodyPr/>
          <a:lstStyle/>
          <a:p>
            <a:r>
              <a:rPr lang="en-US" b="1" dirty="0" smtClean="0"/>
              <a:t>Eclipse</a:t>
            </a:r>
            <a:r>
              <a:rPr lang="en-US" dirty="0" smtClean="0"/>
              <a:t>: create a debug configuration </a:t>
            </a:r>
            <a:r>
              <a:rPr lang="en-US" dirty="0"/>
              <a:t>– </a:t>
            </a:r>
            <a:r>
              <a:rPr lang="en-US" dirty="0" smtClean="0"/>
              <a:t>Local </a:t>
            </a:r>
            <a:r>
              <a:rPr lang="en-US" dirty="0"/>
              <a:t>application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 bwMode="auto">
          <a:xfrm>
            <a:off x="236391" y="1153681"/>
            <a:ext cx="51616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Change the appropiate fields on the duplicated-configuration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62793" y="1623214"/>
            <a:ext cx="5933750" cy="4115970"/>
            <a:chOff x="221262" y="1470070"/>
            <a:chExt cx="5933750" cy="41159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391" y="1484784"/>
              <a:ext cx="5918621" cy="4101256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 bwMode="auto">
            <a:xfrm>
              <a:off x="221262" y="1470070"/>
              <a:ext cx="1887337" cy="28803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21262" y="2334166"/>
              <a:ext cx="4104452" cy="324036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897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FE80AE3-926F-45E8-A627-9DA83A73A7C1}" vid="{D922FEA3-B087-4164-9472-03EC951DAD1B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9AADCFE3553C468B49D9321F68C9B4" ma:contentTypeVersion="1" ma:contentTypeDescription="Create a new document." ma:contentTypeScope="" ma:versionID="c1938d2157578a9de987048eaba51acb">
  <xsd:schema xmlns:xsd="http://www.w3.org/2001/XMLSchema" xmlns:xs="http://www.w3.org/2001/XMLSchema" xmlns:p="http://schemas.microsoft.com/office/2006/metadata/properties" xmlns:ns2="3fc2b1c9-6e47-482a-bbfa-32c294909efa" targetNamespace="http://schemas.microsoft.com/office/2006/metadata/properties" ma:root="true" ma:fieldsID="12a7820e62e35f111912cd81cc305268" ns2:_="">
    <xsd:import namespace="3fc2b1c9-6e47-482a-bbfa-32c294909ef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2b1c9-6e47-482a-bbfa-32c294909e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37B269-A52F-4361-9A89-62FB145C32AE}"/>
</file>

<file path=customXml/itemProps2.xml><?xml version="1.0" encoding="utf-8"?>
<ds:datastoreItem xmlns:ds="http://schemas.openxmlformats.org/officeDocument/2006/customXml" ds:itemID="{32666103-9521-4C24-93F9-3B8B32AA0981}"/>
</file>

<file path=customXml/itemProps3.xml><?xml version="1.0" encoding="utf-8"?>
<ds:datastoreItem xmlns:ds="http://schemas.openxmlformats.org/officeDocument/2006/customXml" ds:itemID="{73F39772-9EB9-4FDA-A1CA-E9A7C99C56FF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618</Words>
  <Application>Microsoft Office PowerPoint</Application>
  <PresentationFormat>On-screen Show (4:3)</PresentationFormat>
  <Paragraphs>115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Lucida Console</vt:lpstr>
      <vt:lpstr>Verdana</vt:lpstr>
      <vt:lpstr>blank</vt:lpstr>
      <vt:lpstr>PowerPoint Presentation</vt:lpstr>
      <vt:lpstr>Getting started: clone repository and install tools</vt:lpstr>
      <vt:lpstr>Getting started: eclipse project to work on TFL-micro</vt:lpstr>
      <vt:lpstr>Eclipse: Existing build and debug configurations </vt:lpstr>
      <vt:lpstr>Eclipse: Debugging the hello_world_test      (on the Host computer)</vt:lpstr>
      <vt:lpstr>Eclipse: Debugging the hello_world_test      (on the RiscV ISS)</vt:lpstr>
      <vt:lpstr>Eclipse: create a build configuration</vt:lpstr>
      <vt:lpstr>Eclipse: create a debug configuration – Local application</vt:lpstr>
      <vt:lpstr>Eclipse: create a debug configuration – Local application</vt:lpstr>
      <vt:lpstr>Eclipse: create a debug configuration – Remote application</vt:lpstr>
      <vt:lpstr>Eclipse: create a debug configuration – Remote application</vt:lpstr>
      <vt:lpstr>Final step: installing a new version           and running integration tests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2020-05-14T07:30:05Z</dcterms:created>
  <dcterms:modified xsi:type="dcterms:W3CDTF">2020-05-29T08:20:22Z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ContentTypeId">
    <vt:lpwstr>0x0101004D9AADCFE3553C468B49D9321F68C9B4</vt:lpwstr>
  </property>
</Properties>
</file>