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6"/>
  </p:notesMasterIdLst>
  <p:handoutMasterIdLst>
    <p:handoutMasterId r:id="rId17"/>
  </p:handoutMasterIdLst>
  <p:sldIdLst>
    <p:sldId id="318" r:id="rId6"/>
    <p:sldId id="328" r:id="rId7"/>
    <p:sldId id="330" r:id="rId8"/>
    <p:sldId id="335" r:id="rId9"/>
    <p:sldId id="329" r:id="rId10"/>
    <p:sldId id="331" r:id="rId11"/>
    <p:sldId id="332" r:id="rId12"/>
    <p:sldId id="333" r:id="rId13"/>
    <p:sldId id="334" r:id="rId14"/>
    <p:sldId id="324" r:id="rId15"/>
  </p:sldIdLst>
  <p:sldSz cx="9144000" cy="6858000" type="screen4x3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7" autoAdjust="0"/>
  </p:normalViewPr>
  <p:slideViewPr>
    <p:cSldViewPr snapToObjects="1" showGuides="1">
      <p:cViewPr varScale="1">
        <p:scale>
          <a:sx n="119" d="100"/>
          <a:sy n="119" d="100"/>
        </p:scale>
        <p:origin x="1419" y="54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2020-05-14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FDC77D-5EEA-4635-8C50-116CC613AE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8493E12-86FA-4E84-A967-2E301731096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9BD5E43-3CA2-4DB4-AC79-C484EE9D93E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543866C-300D-457A-97F9-D369401C44B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094FF5E-C256-4BA9-A5EE-8AB6025290A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BF3B06-CD3F-4BE3-8EFE-F12E007CB6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0E13212-1688-4049-8C11-AF065F47B99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C8B0702-3D91-47ED-9357-823C15473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4CE229-0732-43E4-BE27-50D9B69836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536903-32FD-42A2-8F88-174B113D36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7B9DBB6-C15B-42E4-8E33-EF9565301B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555E91-926B-4C96-90B6-D75C3A27D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2020-05-14          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9CD34-0410-4D1C-B975-009AD33B23B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CC02DA2-A628-4039-829A-ABC5BE1E172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65D47E-8C19-4673-AB27-EE1151B6E83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2A8DDB8-9C68-4FD5-BFDE-E5A6FD1213D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6695975" cy="647700"/>
          </a:xfrm>
        </p:spPr>
        <p:txBody>
          <a:bodyPr/>
          <a:lstStyle/>
          <a:p>
            <a:r>
              <a:rPr lang="de-DE" dirty="0" smtClean="0"/>
              <a:t>Convolutional layer </a:t>
            </a:r>
            <a:r>
              <a:rPr lang="de-DE" dirty="0" smtClean="0"/>
              <a:t>optimization (Work in progress)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de-DE" dirty="0" smtClean="0"/>
              <a:t>Jakob Kruse (IFAG DES SDF SCS SEM)</a:t>
            </a:r>
          </a:p>
          <a:p>
            <a:r>
              <a:rPr lang="de-DE" dirty="0" smtClean="0"/>
              <a:t>28.05.2020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1026" name="Picture 2" descr="https://tum-ai.com/assets/img/complete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11818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8144" y="5013176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Convolve the filter with the image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dot product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 rot="18080117">
            <a:off x="1930927" y="1670693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 rot="18080117">
            <a:off x="2290967" y="1686718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 rot="18080117">
            <a:off x="2651007" y="1656916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 rot="18080117">
            <a:off x="3400744" y="2313659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_x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 rot="18080117">
            <a:off x="3665049" y="2324456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 rot="18080117">
            <a:off x="3920077" y="2294730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3424320" y="1142428"/>
            <a:ext cx="637814" cy="1269070"/>
          </a:xfrm>
          <a:prstGeom prst="bentConnector3">
            <a:avLst>
              <a:gd name="adj1" fmla="val 126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699600" y="1031138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equal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 rot="19145385">
            <a:off x="4965394" y="2697271"/>
            <a:ext cx="1584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 output neuron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</a:t>
            </a:r>
            <a:r>
              <a:rPr lang="de-DE" sz="11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24128" y="4467122"/>
            <a:ext cx="1899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Multiple Filters (n filters)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564102" y="6010726"/>
            <a:ext cx="2119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not mentioned yet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Convolutional layer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Computation is very similar to fully connected layer, with the difference that the weights and the input are 3-dimensional</a:t>
                </a:r>
              </a:p>
              <a:p>
                <a:endParaRPr lang="de-DE" dirty="0"/>
              </a:p>
              <a:p>
                <a:r>
                  <a:rPr lang="de-DE" dirty="0" smtClean="0"/>
                  <a:t>Output </a:t>
                </a:r>
                <a:r>
                  <a:rPr lang="de-DE" dirty="0"/>
                  <a:t>size: (batch_size * out_x * out_y * out_channel)</a:t>
                </a:r>
              </a:p>
              <a:p>
                <a:r>
                  <a:rPr lang="de-DE" dirty="0"/>
                  <a:t>Filter size: filter_x * filter_y * in_channel</a:t>
                </a:r>
              </a:p>
              <a:p>
                <a:r>
                  <a:rPr lang="de-DE" dirty="0"/>
                  <a:t>For every output unit:</a:t>
                </a:r>
              </a:p>
              <a:p>
                <a:pPr marL="288000" lvl="1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81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37480" y="3128885"/>
            <a:ext cx="8101248" cy="50405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97568" y="1879597"/>
            <a:ext cx="241176" cy="37947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68840" y="3892259"/>
            <a:ext cx="35698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3356092" y="2746796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3202" y="3934928"/>
            <a:ext cx="216024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Used multiple times (n=out_channel)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Should only be computed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once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 worth optimizing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1261008" y="2756269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00499" y="4025063"/>
            <a:ext cx="211607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UINT8 Convolutional layer calculations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sub>
                      <m:sup/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𝑛𝑝𝑢</m:t>
                                </m:r>
                                <m:sSub>
                                  <m:sSub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e-DE" sz="2600" dirty="0" smtClean="0"/>
              </a:p>
              <a:p>
                <a:endParaRPr lang="de-DE" sz="2600" dirty="0" smtClean="0"/>
              </a:p>
              <a:p>
                <a:r>
                  <a:rPr lang="de-DE" sz="2600" dirty="0" smtClean="0"/>
                  <a:t>For </a:t>
                </a:r>
                <a:r>
                  <a:rPr lang="de-DE" sz="2600" dirty="0"/>
                  <a:t>every output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600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Reformulation </a:t>
                </a:r>
                <a:r>
                  <a:rPr lang="de-DE" dirty="0"/>
                  <a:t>of sum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  <m:sup/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𝑜𝑓𝑓𝑠𝑒</m:t>
                              </m:r>
                              <m:sSub>
                                <m:sSubPr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  <a:blipFill>
                <a:blip r:embed="rId2"/>
                <a:stretch>
                  <a:fillRect l="-2208" t="-19599" b="-19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364210" y="5727007"/>
            <a:ext cx="482766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dirty="0"/>
              <a:t>Finally, apply ouput shift, multiplier and offset and store value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23002" y="3212976"/>
            <a:ext cx="5328592" cy="564791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INT8 Convolutional layer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ConvPerChannel function in internal/reference/integer_ops/conv.h is used!!!</a:t>
                </a:r>
              </a:p>
              <a:p>
                <a:r>
                  <a:rPr lang="de-DE" dirty="0"/>
                  <a:t>Difference to uint8 implementation: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sz="1600" dirty="0"/>
              </a:p>
              <a:p>
                <a:r>
                  <a:rPr lang="de-DE" sz="1600" dirty="0"/>
                  <a:t>Precomputation of sum: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 r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62113" y="2392702"/>
            <a:ext cx="270236" cy="304036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4475170" y="4129964"/>
            <a:ext cx="40026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71254" y="2726317"/>
            <a:ext cx="270236" cy="234135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23002" y="4129964"/>
            <a:ext cx="237256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</p:spTree>
    <p:extLst>
      <p:ext uri="{BB962C8B-B14F-4D97-AF65-F5344CB8AC3E}">
        <p14:creationId xmlns:p14="http://schemas.microsoft.com/office/powerpoint/2010/main" val="1281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</a:t>
            </a:r>
            <a:r>
              <a:rPr lang="de-DE" dirty="0" smtClean="0"/>
              <a:t>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Dynamic memory allocation of OpData members for Conv layer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8429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60626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9AADCFE3553C468B49D9321F68C9B4" ma:contentTypeVersion="1" ma:contentTypeDescription="Create a new document." ma:contentTypeScope="" ma:versionID="c1938d2157578a9de987048eaba51acb">
  <xsd:schema xmlns:xsd="http://www.w3.org/2001/XMLSchema" xmlns:xs="http://www.w3.org/2001/XMLSchema" xmlns:p="http://schemas.microsoft.com/office/2006/metadata/properties" xmlns:ns2="3fc2b1c9-6e47-482a-bbfa-32c294909efa" targetNamespace="http://schemas.microsoft.com/office/2006/metadata/properties" ma:root="true" ma:fieldsID="12a7820e62e35f111912cd81cc305268" ns2:_="">
    <xsd:import namespace="3fc2b1c9-6e47-482a-bbfa-32c294909ef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b1c9-6e47-482a-bbfa-32c29490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43344E84-8535-4D58-815C-0B1746F653E8}"/>
</file>

<file path=customXml/itemProps3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F5F9EF-BF04-400B-80E2-C3F54555D94E}">
  <ds:schemaRefs>
    <ds:schemaRef ds:uri="a709603d-609a-478b-a91d-3c5e984c0e7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ef45842-284e-44e4-b2db-1749e7948b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749</Words>
  <Application>Microsoft Office PowerPoint</Application>
  <PresentationFormat>On-screen Show (4:3)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blank</vt:lpstr>
      <vt:lpstr>PowerPoint Presentation</vt:lpstr>
      <vt:lpstr>Convolutional layers</vt:lpstr>
      <vt:lpstr>Convolutional layers</vt:lpstr>
      <vt:lpstr>Convolutional layers</vt:lpstr>
      <vt:lpstr>FLOAT Convolutional layer calculations</vt:lpstr>
      <vt:lpstr>UINT8 Convolutional layer calculations</vt:lpstr>
      <vt:lpstr>INT8 Convolutional layer calculations</vt:lpstr>
      <vt:lpstr>Other optimizations I made</vt:lpstr>
      <vt:lpstr>Benchmarks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2020-05-14T13:58:28Z</dcterms:created>
  <dcterms:modified xsi:type="dcterms:W3CDTF">2020-05-28T12:52:12Z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0x0101004D9AADCFE3553C468B49D9321F68C9B4</vt:lpwstr>
  </property>
</Properties>
</file>