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715" r:id="rId5"/>
  </p:sldMasterIdLst>
  <p:notesMasterIdLst>
    <p:notesMasterId r:id="rId20"/>
  </p:notesMasterIdLst>
  <p:handoutMasterIdLst>
    <p:handoutMasterId r:id="rId21"/>
  </p:handoutMasterIdLst>
  <p:sldIdLst>
    <p:sldId id="318" r:id="rId6"/>
    <p:sldId id="338" r:id="rId7"/>
    <p:sldId id="328" r:id="rId8"/>
    <p:sldId id="330" r:id="rId9"/>
    <p:sldId id="335" r:id="rId10"/>
    <p:sldId id="329" r:id="rId11"/>
    <p:sldId id="331" r:id="rId12"/>
    <p:sldId id="332" r:id="rId13"/>
    <p:sldId id="333" r:id="rId14"/>
    <p:sldId id="334" r:id="rId15"/>
    <p:sldId id="337" r:id="rId16"/>
    <p:sldId id="336" r:id="rId17"/>
    <p:sldId id="339" r:id="rId18"/>
    <p:sldId id="324" r:id="rId19"/>
  </p:sldIdLst>
  <p:sldSz cx="9144000" cy="6858000" type="screen4x3"/>
  <p:notesSz cx="7099300" cy="10234613"/>
  <p:custDataLst>
    <p:tags r:id="rId22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99">
          <p15:clr>
            <a:srgbClr val="A4A3A4"/>
          </p15:clr>
        </p15:guide>
        <p15:guide id="2" orient="horz" pos="4020">
          <p15:clr>
            <a:srgbClr val="A4A3A4"/>
          </p15:clr>
        </p15:guide>
        <p15:guide id="3" pos="158">
          <p15:clr>
            <a:srgbClr val="A4A3A4"/>
          </p15:clr>
        </p15:guide>
        <p15:guide id="4" pos="560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187">
          <p15:clr>
            <a:srgbClr val="A4A3A4"/>
          </p15:clr>
        </p15:guide>
        <p15:guide id="2" orient="horz" pos="638">
          <p15:clr>
            <a:srgbClr val="A4A3A4"/>
          </p15:clr>
        </p15:guide>
        <p15:guide id="3" orient="horz" pos="453">
          <p15:clr>
            <a:srgbClr val="A4A3A4"/>
          </p15:clr>
        </p15:guide>
        <p15:guide id="4" orient="horz" pos="6262">
          <p15:clr>
            <a:srgbClr val="A4A3A4"/>
          </p15:clr>
        </p15:guide>
        <p15:guide id="5" pos="4186">
          <p15:clr>
            <a:srgbClr val="A4A3A4"/>
          </p15:clr>
        </p15:guide>
        <p15:guide id="6" pos="286">
          <p15:clr>
            <a:srgbClr val="A4A3A4"/>
          </p15:clr>
        </p15:guide>
        <p15:guide id="7" pos="830">
          <p15:clr>
            <a:srgbClr val="A4A3A4"/>
          </p15:clr>
        </p15:guide>
        <p15:guide id="8" pos="3869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0000"/>
    <a:srgbClr val="AB377A"/>
    <a:srgbClr val="E9E6E6"/>
    <a:srgbClr val="FF0066"/>
    <a:srgbClr val="DEE6ED"/>
    <a:srgbClr val="C8D8E6"/>
    <a:srgbClr val="23476E"/>
    <a:srgbClr val="23214A"/>
    <a:srgbClr val="969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3" autoAdjust="0"/>
    <p:restoredTop sz="94667" autoAdjust="0"/>
  </p:normalViewPr>
  <p:slideViewPr>
    <p:cSldViewPr snapToObjects="1" showGuides="1">
      <p:cViewPr varScale="1">
        <p:scale>
          <a:sx n="119" d="100"/>
          <a:sy n="119" d="100"/>
        </p:scale>
        <p:origin x="1419" y="30"/>
      </p:cViewPr>
      <p:guideLst>
        <p:guide orient="horz" pos="799"/>
        <p:guide orient="horz" pos="4020"/>
        <p:guide pos="158"/>
        <p:guide pos="560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 showGuides="1">
      <p:cViewPr varScale="1">
        <p:scale>
          <a:sx n="84" d="100"/>
          <a:sy n="84" d="100"/>
        </p:scale>
        <p:origin x="-4138" y="-72"/>
      </p:cViewPr>
      <p:guideLst>
        <p:guide orient="horz" pos="187"/>
        <p:guide orient="horz" pos="638"/>
        <p:guide orient="horz" pos="453"/>
        <p:guide orient="horz" pos="6262"/>
        <p:guide pos="4186"/>
        <p:guide pos="286"/>
        <p:guide pos="830"/>
        <p:guide pos="386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commentAuthors" Target="commentAuthor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ags" Target="tags/tag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IFXSHAPE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453306" y="296863"/>
            <a:ext cx="4422857" cy="41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defTabSz="955819">
              <a:defRPr sz="1200">
                <a:latin typeface="Tahoma" pitchFamily="34" charset="0"/>
              </a:defRPr>
            </a:lvl1pPr>
          </a:lstStyle>
          <a:p>
            <a:endParaRPr lang="en-US" dirty="0">
              <a:solidFill>
                <a:srgbClr val="00214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IFXSHAP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57072" y="295163"/>
            <a:ext cx="880886" cy="419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IFXSHAPE"/>
          <p:cNvSpPr>
            <a:spLocks noGrp="1"/>
          </p:cNvSpPr>
          <p:nvPr>
            <p:ph type="ftr" sz="quarter" idx="2"/>
          </p:nvPr>
        </p:nvSpPr>
        <p:spPr>
          <a:xfrm>
            <a:off x="1317625" y="9941842"/>
            <a:ext cx="4824413" cy="1796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/>
            </a:lvl1pPr>
          </a:lstStyle>
          <a:p>
            <a:pPr algn="ctr"/>
            <a:r>
              <a:rPr lang="en-US" sz="80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Copyright © Infineon Technologies AG 2020. All rights reserved.</a:t>
            </a:r>
          </a:p>
          <a:p>
            <a:pPr algn="ctr"/>
            <a:r>
              <a:rPr lang="en-US" sz="800" b="1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restricted</a:t>
            </a:r>
            <a:endParaRPr lang="en-US" sz="800" b="1" dirty="0">
              <a:solidFill>
                <a:srgbClr val="E30034"/>
              </a:solidFill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sp>
        <p:nvSpPr>
          <p:cNvPr id="9" name="IFXSHAPE"/>
          <p:cNvSpPr>
            <a:spLocks noGrp="1"/>
          </p:cNvSpPr>
          <p:nvPr>
            <p:ph type="dt" sz="quarter" idx="1"/>
          </p:nvPr>
        </p:nvSpPr>
        <p:spPr>
          <a:xfrm>
            <a:off x="453306" y="9941842"/>
            <a:ext cx="864319" cy="1796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pPr algn="l"/>
            <a:r>
              <a:rPr lang="en-US" sz="80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2020-05-14</a:t>
            </a:r>
          </a:p>
          <a:p>
            <a:pPr algn="l"/>
            <a:endParaRPr lang="en-US" sz="800"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sp>
        <p:nvSpPr>
          <p:cNvPr id="10" name="IFXSHAPE"/>
          <p:cNvSpPr>
            <a:spLocks noGrp="1"/>
          </p:cNvSpPr>
          <p:nvPr>
            <p:ph type="sldNum" sz="quarter" idx="3"/>
          </p:nvPr>
        </p:nvSpPr>
        <p:spPr>
          <a:xfrm>
            <a:off x="6142038" y="9941842"/>
            <a:ext cx="448737" cy="1796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fld id="{4F5EA4BF-E9AE-43AF-B3B0-E8B2B4D213BF}" type="slidenum">
              <a:rPr lang="en-US" sz="80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‹#›</a:t>
            </a:fld>
            <a:endParaRPr lang="en-US" sz="800"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  <a:p>
            <a:endParaRPr lang="en-US" sz="800"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4286928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6" name="IFXSHAPE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3305" y="1012850"/>
            <a:ext cx="6191969" cy="464397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84997" name="IFXSHAPE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453306" y="5868498"/>
            <a:ext cx="6191968" cy="36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Enter Notes</a:t>
            </a:r>
          </a:p>
        </p:txBody>
      </p:sp>
      <p:sp>
        <p:nvSpPr>
          <p:cNvPr id="28" name="IFXSHAPE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454025" y="295163"/>
            <a:ext cx="4422857" cy="419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defTabSz="955819"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32" name="IFXSHAP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57072" y="295163"/>
            <a:ext cx="880886" cy="419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IFXSHAPE"/>
          <p:cNvSpPr>
            <a:spLocks noGrp="1"/>
          </p:cNvSpPr>
          <p:nvPr>
            <p:ph type="ftr" sz="quarter" idx="4"/>
          </p:nvPr>
        </p:nvSpPr>
        <p:spPr>
          <a:xfrm>
            <a:off x="1317625" y="9940925"/>
            <a:ext cx="4824411" cy="144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Copyright © Infineon Technologies AG 2020. All rights reserved.</a:t>
            </a:r>
          </a:p>
          <a:p>
            <a:r>
              <a:rPr lang="en-US" b="1" smtClean="0">
                <a:latin typeface="Arial" panose="020B0604020202020204" pitchFamily="34" charset="0"/>
                <a:cs typeface="Arial" panose="020B0604020202020204" pitchFamily="34" charset="0"/>
              </a:rPr>
              <a:t>restricted</a:t>
            </a:r>
            <a:endParaRPr lang="en-US" b="1" dirty="0">
              <a:solidFill>
                <a:srgbClr val="E3003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IFXSHAPE"/>
          <p:cNvSpPr>
            <a:spLocks noGrp="1"/>
          </p:cNvSpPr>
          <p:nvPr>
            <p:ph type="dt" idx="1"/>
          </p:nvPr>
        </p:nvSpPr>
        <p:spPr>
          <a:xfrm>
            <a:off x="453306" y="9940925"/>
            <a:ext cx="864320" cy="144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2020-05-14</a:t>
            </a:r>
          </a:p>
          <a:p>
            <a:endParaRPr lang="en-US"/>
          </a:p>
        </p:txBody>
      </p:sp>
      <p:sp>
        <p:nvSpPr>
          <p:cNvPr id="12" name="IFXSHAPE"/>
          <p:cNvSpPr>
            <a:spLocks noGrp="1"/>
          </p:cNvSpPr>
          <p:nvPr>
            <p:ph type="sldNum" sz="quarter" idx="5"/>
          </p:nvPr>
        </p:nvSpPr>
        <p:spPr>
          <a:xfrm>
            <a:off x="6142037" y="9940925"/>
            <a:ext cx="503237" cy="144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4165D906-55BD-49C5-997D-27A40DB53D15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‹#›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00418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rgbClr val="00214A"/>
        </a:solidFill>
        <a:latin typeface="Verdana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rgbClr val="00214A"/>
        </a:solidFill>
        <a:latin typeface="Verdana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rgbClr val="00214A"/>
        </a:solidFill>
        <a:latin typeface="Verdana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rgbClr val="00214A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FXSHAPE"/>
          <p:cNvSpPr>
            <a:spLocks noGrp="1" noRot="1" noChangeAspect="1"/>
          </p:cNvSpPr>
          <p:nvPr>
            <p:ph type="sldImg"/>
          </p:nvPr>
        </p:nvSpPr>
        <p:spPr>
          <a:xfrm>
            <a:off x="454025" y="1012825"/>
            <a:ext cx="6191250" cy="4643438"/>
          </a:xfrm>
        </p:spPr>
      </p:sp>
      <p:sp>
        <p:nvSpPr>
          <p:cNvPr id="3" name="IFXSHAPE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IFXSHAPE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IFXSHAPE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Copyright © Infineon Technologies AG 2020. All rights reserved.</a:t>
            </a:r>
          </a:p>
          <a:p>
            <a:r>
              <a:rPr lang="en-US" b="1" smtClean="0">
                <a:latin typeface="Arial" panose="020B0604020202020204" pitchFamily="34" charset="0"/>
                <a:cs typeface="Arial" panose="020B0604020202020204" pitchFamily="34" charset="0"/>
              </a:rPr>
              <a:t>restricted</a:t>
            </a:r>
            <a:endParaRPr lang="en-US" b="1" dirty="0">
              <a:solidFill>
                <a:srgbClr val="E3003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IFXSHAPE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en-US" smtClean="0"/>
              <a:t>2020-05-14</a:t>
            </a:r>
          </a:p>
          <a:p>
            <a:endParaRPr lang="en-US"/>
          </a:p>
        </p:txBody>
      </p:sp>
      <p:sp>
        <p:nvSpPr>
          <p:cNvPr id="7" name="IFXSHAPE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4165D906-55BD-49C5-997D-27A40DB53D15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1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4356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FXSHAPE"/>
          <p:cNvSpPr>
            <a:spLocks noGrp="1" noRot="1" noChangeAspect="1"/>
          </p:cNvSpPr>
          <p:nvPr>
            <p:ph type="sldImg"/>
          </p:nvPr>
        </p:nvSpPr>
        <p:spPr>
          <a:xfrm>
            <a:off x="454025" y="1012825"/>
            <a:ext cx="6191250" cy="4643438"/>
          </a:xfrm>
        </p:spPr>
      </p:sp>
      <p:sp>
        <p:nvSpPr>
          <p:cNvPr id="3" name="IFXSHAPE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IFXSHAPE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IFXSHAPE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Copyright © Infineon Technologies AG 2020. All rights reserved.</a:t>
            </a:r>
          </a:p>
          <a:p>
            <a:r>
              <a:rPr lang="en-US" b="1" smtClean="0">
                <a:latin typeface="Arial" panose="020B0604020202020204" pitchFamily="34" charset="0"/>
                <a:cs typeface="Arial" panose="020B0604020202020204" pitchFamily="34" charset="0"/>
              </a:rPr>
              <a:t>restricted</a:t>
            </a:r>
            <a:endParaRPr lang="en-US" b="1" dirty="0">
              <a:solidFill>
                <a:srgbClr val="E3003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IFXSHAPE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en-US" smtClean="0"/>
              <a:t>2020-05-14</a:t>
            </a:r>
          </a:p>
          <a:p>
            <a:endParaRPr lang="en-US"/>
          </a:p>
        </p:txBody>
      </p:sp>
      <p:sp>
        <p:nvSpPr>
          <p:cNvPr id="7" name="IFXSHAPE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4165D906-55BD-49C5-997D-27A40DB53D15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14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36799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FX_Presentation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FXSHAPE"/>
          <p:cNvSpPr>
            <a:spLocks noGrp="1"/>
          </p:cNvSpPr>
          <p:nvPr>
            <p:ph type="ftr" sz="quarter" idx="16"/>
          </p:nvPr>
        </p:nvSpPr>
        <p:spPr>
          <a:xfrm>
            <a:off x="250824" y="3810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endParaRPr lang="de-DE"/>
          </a:p>
        </p:txBody>
      </p:sp>
      <p:sp>
        <p:nvSpPr>
          <p:cNvPr id="2" name="IFXSHAPE"/>
          <p:cNvSpPr>
            <a:spLocks noGrp="1"/>
          </p:cNvSpPr>
          <p:nvPr>
            <p:ph type="sldNum" sz="quarter" idx="14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rgbClr val="FFFFFF"/>
              </a:buClr>
              <a:defRPr sz="1200">
                <a:latin typeface="Arial" panose="020B0604020202020204" pitchFamily="34" charset="0"/>
              </a:defRPr>
            </a:lvl1pPr>
          </a:lstStyle>
          <a:p>
            <a:endParaRPr lang="de-DE"/>
          </a:p>
        </p:txBody>
      </p:sp>
      <p:sp>
        <p:nvSpPr>
          <p:cNvPr id="15" name="Freihandform 14"/>
          <p:cNvSpPr/>
          <p:nvPr userDrawn="1"/>
        </p:nvSpPr>
        <p:spPr bwMode="auto">
          <a:xfrm>
            <a:off x="0" y="-7749"/>
            <a:ext cx="9151749" cy="5548393"/>
          </a:xfrm>
          <a:custGeom>
            <a:avLst/>
            <a:gdLst>
              <a:gd name="connsiteX0" fmla="*/ 0 w 9151749"/>
              <a:gd name="connsiteY0" fmla="*/ 5548393 h 5548393"/>
              <a:gd name="connsiteX1" fmla="*/ 0 w 9151749"/>
              <a:gd name="connsiteY1" fmla="*/ 0 h 5548393"/>
              <a:gd name="connsiteX2" fmla="*/ 9151749 w 9151749"/>
              <a:gd name="connsiteY2" fmla="*/ 0 h 5548393"/>
              <a:gd name="connsiteX3" fmla="*/ 9151749 w 9151749"/>
              <a:gd name="connsiteY3" fmla="*/ 5129939 h 5548393"/>
              <a:gd name="connsiteX4" fmla="*/ 0 w 9151749"/>
              <a:gd name="connsiteY4" fmla="*/ 5548393 h 5548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1749" h="5548393">
                <a:moveTo>
                  <a:pt x="0" y="5548393"/>
                </a:moveTo>
                <a:lnTo>
                  <a:pt x="0" y="0"/>
                </a:lnTo>
                <a:lnTo>
                  <a:pt x="9151749" y="0"/>
                </a:lnTo>
                <a:lnTo>
                  <a:pt x="9151749" y="5129939"/>
                </a:lnTo>
                <a:lnTo>
                  <a:pt x="0" y="5548393"/>
                </a:lnTo>
                <a:close/>
              </a:path>
            </a:pathLst>
          </a:cu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de-DE" sz="1600" dirty="0">
              <a:latin typeface="+mn-lt"/>
              <a:ea typeface="Verdana" pitchFamily="34" charset="0"/>
              <a:cs typeface="Verdana" pitchFamily="34" charset="0"/>
            </a:endParaRPr>
          </a:p>
        </p:txBody>
      </p:sp>
      <p:grpSp>
        <p:nvGrpSpPr>
          <p:cNvPr id="34" name="Gruppieren 36"/>
          <p:cNvGrpSpPr/>
          <p:nvPr userDrawn="1"/>
        </p:nvGrpSpPr>
        <p:grpSpPr>
          <a:xfrm>
            <a:off x="0" y="-7749"/>
            <a:ext cx="9151749" cy="5524981"/>
            <a:chOff x="0" y="-7749"/>
            <a:chExt cx="9151749" cy="5524981"/>
          </a:xfrm>
        </p:grpSpPr>
        <p:cxnSp>
          <p:nvCxnSpPr>
            <p:cNvPr id="35" name="Gerade Verbindung 17"/>
            <p:cNvCxnSpPr/>
            <p:nvPr/>
          </p:nvCxnSpPr>
          <p:spPr>
            <a:xfrm>
              <a:off x="2131679" y="4821110"/>
              <a:ext cx="147767" cy="696122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 Verbindung 18"/>
            <p:cNvCxnSpPr/>
            <p:nvPr/>
          </p:nvCxnSpPr>
          <p:spPr>
            <a:xfrm>
              <a:off x="0" y="3430006"/>
              <a:ext cx="2123728" cy="1391104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Gerade Verbindung 19"/>
            <p:cNvCxnSpPr/>
            <p:nvPr/>
          </p:nvCxnSpPr>
          <p:spPr>
            <a:xfrm flipH="1">
              <a:off x="2131680" y="3140968"/>
              <a:ext cx="7020069" cy="1680142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Ellipse 22"/>
            <p:cNvSpPr/>
            <p:nvPr/>
          </p:nvSpPr>
          <p:spPr bwMode="auto">
            <a:xfrm>
              <a:off x="2059672" y="4749110"/>
              <a:ext cx="144016" cy="144000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square" lIns="72000" tIns="72000" rIns="72000" bIns="72000" rtlCol="0" anchor="ctr"/>
            <a:lstStyle/>
            <a:p>
              <a:pPr algn="ctr" eaLnBrk="0" hangingPunct="0"/>
              <a:endParaRPr lang="de-DE" sz="1600" dirty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0" name="Gerade Verbindung 23"/>
            <p:cNvCxnSpPr/>
            <p:nvPr/>
          </p:nvCxnSpPr>
          <p:spPr>
            <a:xfrm flipH="1">
              <a:off x="6156176" y="-7749"/>
              <a:ext cx="2808312" cy="5380965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5" name="Grafik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7611" y="5809300"/>
            <a:ext cx="1404000" cy="614017"/>
          </a:xfrm>
          <a:prstGeom prst="rect">
            <a:avLst/>
          </a:prstGeom>
        </p:spPr>
      </p:pic>
      <p:sp>
        <p:nvSpPr>
          <p:cNvPr id="21" name="IFXSHAPE"/>
          <p:cNvSpPr>
            <a:spLocks noGrp="1"/>
          </p:cNvSpPr>
          <p:nvPr>
            <p:ph type="body" sz="quarter" idx="13" hasCustomPrompt="1"/>
          </p:nvPr>
        </p:nvSpPr>
        <p:spPr>
          <a:xfrm>
            <a:off x="468313" y="1916832"/>
            <a:ext cx="6335712" cy="647700"/>
          </a:xfrm>
        </p:spPr>
        <p:txBody>
          <a:bodyPr anchor="b" anchorCtr="0">
            <a:noAutofit/>
          </a:bodyPr>
          <a:lstStyle>
            <a:lvl1pPr marL="0" indent="0">
              <a:buNone/>
              <a:defRPr sz="3600"/>
            </a:lvl1pPr>
            <a:lvl2pPr marL="288000" indent="0">
              <a:buNone/>
              <a:defRPr sz="1800"/>
            </a:lvl2pPr>
            <a:lvl3pPr marL="576000" indent="0">
              <a:buNone/>
              <a:defRPr sz="1800"/>
            </a:lvl3pPr>
            <a:lvl4pPr marL="864000" indent="0">
              <a:buNone/>
              <a:defRPr sz="1800"/>
            </a:lvl4pPr>
            <a:lvl5pPr marL="1080000" indent="0">
              <a:buNone/>
              <a:defRPr sz="1800"/>
            </a:lvl5pPr>
          </a:lstStyle>
          <a:p>
            <a:pPr lvl="0"/>
            <a:r>
              <a:rPr lang="de-DE"/>
              <a:t>Please type in title</a:t>
            </a:r>
          </a:p>
        </p:txBody>
      </p:sp>
      <p:sp>
        <p:nvSpPr>
          <p:cNvPr id="16" name="IFXSHAPE"/>
          <p:cNvSpPr>
            <a:spLocks noGrp="1"/>
          </p:cNvSpPr>
          <p:nvPr>
            <p:ph type="subTitle" idx="1" hasCustomPrompt="1"/>
          </p:nvPr>
        </p:nvSpPr>
        <p:spPr>
          <a:xfrm>
            <a:off x="468000" y="5765775"/>
            <a:ext cx="6336000" cy="615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b" anchorCtr="0">
            <a:spAutoFit/>
          </a:bodyPr>
          <a:lstStyle>
            <a:lvl1pPr marL="0" indent="0">
              <a:spcAft>
                <a:spcPts val="0"/>
              </a:spcAft>
              <a:buNone/>
              <a:defRPr lang="en-GB" kern="0" noProof="0" dirty="0" smtClean="0">
                <a:ea typeface="Verdana" pitchFamily="34" charset="0"/>
                <a:cs typeface="Verdana" pitchFamily="34" charset="0"/>
              </a:defRPr>
            </a:lvl1pPr>
          </a:lstStyle>
          <a:p>
            <a:pPr marR="0" lvl="0" defTabSz="914400" eaLnBrk="0" fontAlgn="auto" latinLnBrk="0" hangingPunct="0">
              <a:spcAft>
                <a:spcPts val="300"/>
              </a:spcAft>
              <a:buSzTx/>
              <a:tabLst/>
            </a:pPr>
            <a:r>
              <a:rPr lang="en-GB" noProof="0" dirty="0"/>
              <a:t>Author (department)</a:t>
            </a:r>
            <a:br>
              <a:rPr lang="en-GB" noProof="0" dirty="0"/>
            </a:br>
            <a:r>
              <a:rPr lang="en-GB" noProof="0" dirty="0"/>
              <a:t>Date</a:t>
            </a:r>
          </a:p>
        </p:txBody>
      </p:sp>
      <p:sp>
        <p:nvSpPr>
          <p:cNvPr id="3" name="IFXSHAPE"/>
          <p:cNvSpPr>
            <a:spLocks noGrp="1"/>
          </p:cNvSpPr>
          <p:nvPr>
            <p:ph type="dt" sz="half" idx="15"/>
          </p:nvPr>
        </p:nvSpPr>
        <p:spPr>
          <a:xfrm>
            <a:off x="4144168" y="64008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1"/>
              </a:buClr>
              <a:defRPr sz="120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de-DE" smtClean="0"/>
              <a:t>- restricted -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5361232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/>
  <p:extLst mod="1">
    <p:ext uri="{DCECCB84-F9BA-43D5-87BE-67443E8EF086}">
      <p15:sldGuideLst xmlns:p15="http://schemas.microsoft.com/office/powerpoint/2012/main">
        <p15:guide id="1" orient="horz" pos="709" userDrawn="1">
          <p15:clr>
            <a:srgbClr val="FBAE40"/>
          </p15:clr>
        </p15:guide>
        <p15:guide id="2" pos="2971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Title_and_Four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IFXSHAPE"/>
          <p:cNvSpPr>
            <a:spLocks noGrp="1"/>
          </p:cNvSpPr>
          <p:nvPr>
            <p:ph type="ftr" sz="quarter" idx="19"/>
          </p:nvPr>
        </p:nvSpPr>
        <p:spPr>
          <a:xfrm>
            <a:off x="4283964" y="6553200"/>
            <a:ext cx="576072" cy="3048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smtClean="0"/>
              <a:t>Copyright © Infineon Technologies AG 2020. All rights reserved.</a:t>
            </a:r>
            <a:endParaRPr lang="de-DE"/>
          </a:p>
        </p:txBody>
      </p:sp>
      <p:sp>
        <p:nvSpPr>
          <p:cNvPr id="6" name="IFXSHAPE"/>
          <p:cNvSpPr>
            <a:spLocks noGrp="1"/>
          </p:cNvSpPr>
          <p:nvPr>
            <p:ph type="sldNum" sz="quarter" idx="17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rgbClr val="928285"/>
              </a:buClr>
              <a:defRPr sz="1200" b="0">
                <a:solidFill>
                  <a:srgbClr val="FFFFFF"/>
                </a:solidFill>
                <a:latin typeface="Arial" panose="020B0604020202020204" pitchFamily="34" charset="0"/>
              </a:defRPr>
            </a:lvl1pPr>
          </a:lstStyle>
          <a:p>
            <a:fld id="{65FDC77D-5EEA-4635-8C50-116CC613AE38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2" name="IFXSHAPE"/>
          <p:cNvSpPr>
            <a:spLocks noGrp="1"/>
          </p:cNvSpPr>
          <p:nvPr>
            <p:ph type="title" hasCustomPrompt="1"/>
          </p:nvPr>
        </p:nvSpPr>
        <p:spPr>
          <a:xfrm>
            <a:off x="251520" y="188720"/>
            <a:ext cx="7223760" cy="720000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Click to edit title</a:t>
            </a:r>
          </a:p>
        </p:txBody>
      </p:sp>
      <p:sp>
        <p:nvSpPr>
          <p:cNvPr id="7" name="IFXSHAPE"/>
          <p:cNvSpPr>
            <a:spLocks noGrp="1"/>
          </p:cNvSpPr>
          <p:nvPr>
            <p:ph sz="quarter" idx="13" hasCustomPrompt="1"/>
          </p:nvPr>
        </p:nvSpPr>
        <p:spPr>
          <a:xfrm>
            <a:off x="250825" y="1268412"/>
            <a:ext cx="4248472" cy="231663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/>
              <a:t>Click to edit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9" name="IFXSHAPE"/>
          <p:cNvSpPr>
            <a:spLocks noGrp="1"/>
          </p:cNvSpPr>
          <p:nvPr>
            <p:ph sz="quarter" idx="14" hasCustomPrompt="1"/>
          </p:nvPr>
        </p:nvSpPr>
        <p:spPr>
          <a:xfrm>
            <a:off x="4643438" y="1268413"/>
            <a:ext cx="4249042" cy="231663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/>
              <a:t>Click to edit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11" name="IFXSHAPE"/>
          <p:cNvSpPr>
            <a:spLocks noGrp="1"/>
          </p:cNvSpPr>
          <p:nvPr>
            <p:ph sz="quarter" idx="15" hasCustomPrompt="1"/>
          </p:nvPr>
        </p:nvSpPr>
        <p:spPr>
          <a:xfrm>
            <a:off x="250825" y="3860799"/>
            <a:ext cx="4248472" cy="252095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/>
              <a:t>Click to edit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13" name="IFXSHAPE"/>
          <p:cNvSpPr>
            <a:spLocks noGrp="1"/>
          </p:cNvSpPr>
          <p:nvPr>
            <p:ph sz="quarter" idx="16" hasCustomPrompt="1"/>
          </p:nvPr>
        </p:nvSpPr>
        <p:spPr>
          <a:xfrm>
            <a:off x="4643438" y="3860800"/>
            <a:ext cx="4249042" cy="25209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/>
              <a:t>Click to edit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8" name="IFXSHAPE"/>
          <p:cNvSpPr>
            <a:spLocks noGrp="1"/>
          </p:cNvSpPr>
          <p:nvPr>
            <p:ph type="dt" sz="half" idx="18"/>
          </p:nvPr>
        </p:nvSpPr>
        <p:spPr>
          <a:xfrm>
            <a:off x="250824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de-DE" smtClean="0"/>
              <a:t>2020-05-14             </a:t>
            </a:r>
            <a:r>
              <a:rPr lang="de-DE" b="1" smtClean="0"/>
              <a:t>restricted</a:t>
            </a:r>
            <a:endParaRPr lang="de-DE" b="1"/>
          </a:p>
        </p:txBody>
      </p:sp>
    </p:spTree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Row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IFXSHAPE"/>
          <p:cNvSpPr>
            <a:spLocks noGrp="1"/>
          </p:cNvSpPr>
          <p:nvPr>
            <p:ph type="ftr" sz="quarter" idx="18"/>
          </p:nvPr>
        </p:nvSpPr>
        <p:spPr>
          <a:xfrm>
            <a:off x="4283964" y="6553200"/>
            <a:ext cx="576072" cy="3048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smtClean="0"/>
              <a:t>Copyright © Infineon Technologies AG 2020. All rights reserved.</a:t>
            </a:r>
            <a:endParaRPr lang="de-DE"/>
          </a:p>
        </p:txBody>
      </p:sp>
      <p:sp>
        <p:nvSpPr>
          <p:cNvPr id="6" name="IFXSHAPE"/>
          <p:cNvSpPr>
            <a:spLocks noGrp="1"/>
          </p:cNvSpPr>
          <p:nvPr>
            <p:ph type="sldNum" sz="quarter" idx="16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rgbClr val="928285"/>
              </a:buClr>
              <a:defRPr sz="1200" b="0">
                <a:solidFill>
                  <a:srgbClr val="FFFFFF"/>
                </a:solidFill>
                <a:latin typeface="Arial" panose="020B0604020202020204" pitchFamily="34" charset="0"/>
              </a:defRPr>
            </a:lvl1pPr>
          </a:lstStyle>
          <a:p>
            <a:fld id="{58493E12-86FA-4E84-A967-2E3017310962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2" name="IFXSHAPE"/>
          <p:cNvSpPr>
            <a:spLocks noGrp="1"/>
          </p:cNvSpPr>
          <p:nvPr>
            <p:ph type="title" hasCustomPrompt="1"/>
          </p:nvPr>
        </p:nvSpPr>
        <p:spPr>
          <a:xfrm>
            <a:off x="251520" y="188720"/>
            <a:ext cx="7223760" cy="720000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Click to edit title</a:t>
            </a:r>
          </a:p>
        </p:txBody>
      </p:sp>
      <p:sp>
        <p:nvSpPr>
          <p:cNvPr id="7" name="IFXSHAPE"/>
          <p:cNvSpPr>
            <a:spLocks noGrp="1"/>
          </p:cNvSpPr>
          <p:nvPr>
            <p:ph sz="quarter" idx="13" hasCustomPrompt="1"/>
          </p:nvPr>
        </p:nvSpPr>
        <p:spPr>
          <a:xfrm>
            <a:off x="250824" y="1268412"/>
            <a:ext cx="8641655" cy="231663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/>
              <a:t>Click to edit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9" name="IFXSHAPE"/>
          <p:cNvSpPr>
            <a:spLocks noGrp="1"/>
          </p:cNvSpPr>
          <p:nvPr>
            <p:ph sz="quarter" idx="14" hasCustomPrompt="1"/>
          </p:nvPr>
        </p:nvSpPr>
        <p:spPr>
          <a:xfrm>
            <a:off x="250825" y="3860799"/>
            <a:ext cx="4248472" cy="252095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/>
              <a:t>Click to edit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11" name="IFXSHAPE"/>
          <p:cNvSpPr>
            <a:spLocks noGrp="1"/>
          </p:cNvSpPr>
          <p:nvPr>
            <p:ph sz="quarter" idx="15" hasCustomPrompt="1"/>
          </p:nvPr>
        </p:nvSpPr>
        <p:spPr>
          <a:xfrm>
            <a:off x="4643437" y="3860800"/>
            <a:ext cx="4249041" cy="25209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/>
              <a:t>Click to edit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8" name="IFXSHAPE"/>
          <p:cNvSpPr>
            <a:spLocks noGrp="1"/>
          </p:cNvSpPr>
          <p:nvPr>
            <p:ph type="dt" sz="half" idx="17"/>
          </p:nvPr>
        </p:nvSpPr>
        <p:spPr>
          <a:xfrm>
            <a:off x="250824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de-DE" smtClean="0"/>
              <a:t>2020-05-14             </a:t>
            </a:r>
            <a:r>
              <a:rPr lang="de-DE" b="1" smtClean="0"/>
              <a:t>restricted</a:t>
            </a:r>
            <a:endParaRPr lang="de-DE" b="1"/>
          </a:p>
        </p:txBody>
      </p:sp>
    </p:spTree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Row_Two_Columns_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IFXSHAPE"/>
          <p:cNvSpPr>
            <a:spLocks noGrp="1"/>
          </p:cNvSpPr>
          <p:nvPr>
            <p:ph type="ftr" sz="quarter" idx="19"/>
          </p:nvPr>
        </p:nvSpPr>
        <p:spPr>
          <a:xfrm>
            <a:off x="4283964" y="6553200"/>
            <a:ext cx="576072" cy="3048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smtClean="0"/>
              <a:t>Copyright © Infineon Technologies AG 2020. All rights reserved.</a:t>
            </a:r>
            <a:endParaRPr lang="de-DE"/>
          </a:p>
        </p:txBody>
      </p:sp>
      <p:sp>
        <p:nvSpPr>
          <p:cNvPr id="6" name="IFXSHAPE"/>
          <p:cNvSpPr>
            <a:spLocks noGrp="1"/>
          </p:cNvSpPr>
          <p:nvPr>
            <p:ph type="sldNum" sz="quarter" idx="17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rgbClr val="928285"/>
              </a:buClr>
              <a:defRPr sz="1200" b="0">
                <a:solidFill>
                  <a:srgbClr val="FFFFFF"/>
                </a:solidFill>
                <a:latin typeface="Arial" panose="020B0604020202020204" pitchFamily="34" charset="0"/>
              </a:defRPr>
            </a:lvl1pPr>
          </a:lstStyle>
          <a:p>
            <a:fld id="{59BD5E43-3CA2-4DB4-AC79-C484EE9D93E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2" name="IFXSHAPE"/>
          <p:cNvSpPr>
            <a:spLocks noGrp="1"/>
          </p:cNvSpPr>
          <p:nvPr>
            <p:ph type="title" hasCustomPrompt="1"/>
          </p:nvPr>
        </p:nvSpPr>
        <p:spPr>
          <a:xfrm>
            <a:off x="251520" y="188720"/>
            <a:ext cx="7223760" cy="720000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Click to edit title</a:t>
            </a:r>
          </a:p>
        </p:txBody>
      </p:sp>
      <p:sp>
        <p:nvSpPr>
          <p:cNvPr id="7" name="IFXSHAPE"/>
          <p:cNvSpPr>
            <a:spLocks noGrp="1"/>
          </p:cNvSpPr>
          <p:nvPr>
            <p:ph sz="quarter" idx="13" hasCustomPrompt="1"/>
          </p:nvPr>
        </p:nvSpPr>
        <p:spPr>
          <a:xfrm>
            <a:off x="250825" y="1268414"/>
            <a:ext cx="8640960" cy="123266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/>
              <a:t>Click to edit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</p:txBody>
      </p:sp>
      <p:sp>
        <p:nvSpPr>
          <p:cNvPr id="9" name="IFXSHAPE"/>
          <p:cNvSpPr>
            <a:spLocks noGrp="1"/>
          </p:cNvSpPr>
          <p:nvPr>
            <p:ph sz="quarter" idx="14" hasCustomPrompt="1"/>
          </p:nvPr>
        </p:nvSpPr>
        <p:spPr>
          <a:xfrm>
            <a:off x="250825" y="2780930"/>
            <a:ext cx="4248472" cy="194582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/>
              <a:t>Click to edit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11" name="IFXSHAPE"/>
          <p:cNvSpPr>
            <a:spLocks noGrp="1"/>
          </p:cNvSpPr>
          <p:nvPr>
            <p:ph sz="quarter" idx="15" hasCustomPrompt="1"/>
          </p:nvPr>
        </p:nvSpPr>
        <p:spPr>
          <a:xfrm>
            <a:off x="4643438" y="2780930"/>
            <a:ext cx="4248472" cy="194582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/>
              <a:t>Click to edit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13" name="IFXSHAPE"/>
          <p:cNvSpPr>
            <a:spLocks noGrp="1"/>
          </p:cNvSpPr>
          <p:nvPr>
            <p:ph sz="quarter" idx="16" hasCustomPrompt="1"/>
          </p:nvPr>
        </p:nvSpPr>
        <p:spPr>
          <a:xfrm>
            <a:off x="250825" y="5085185"/>
            <a:ext cx="8640960" cy="129656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/>
              <a:t>Click to edit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</p:txBody>
      </p:sp>
      <p:sp>
        <p:nvSpPr>
          <p:cNvPr id="8" name="IFXSHAPE"/>
          <p:cNvSpPr>
            <a:spLocks noGrp="1"/>
          </p:cNvSpPr>
          <p:nvPr>
            <p:ph type="dt" sz="half" idx="18"/>
          </p:nvPr>
        </p:nvSpPr>
        <p:spPr>
          <a:xfrm>
            <a:off x="250824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de-DE" smtClean="0"/>
              <a:t>2020-05-14             </a:t>
            </a:r>
            <a:r>
              <a:rPr lang="de-DE" b="1" smtClean="0"/>
              <a:t>restricted</a:t>
            </a:r>
            <a:endParaRPr lang="de-DE" b="1"/>
          </a:p>
        </p:txBody>
      </p:sp>
    </p:spTree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Title_and_Three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IFXSHAPE"/>
          <p:cNvSpPr>
            <a:spLocks noGrp="1"/>
          </p:cNvSpPr>
          <p:nvPr>
            <p:ph type="ftr" sz="quarter" idx="18"/>
          </p:nvPr>
        </p:nvSpPr>
        <p:spPr>
          <a:xfrm>
            <a:off x="4283964" y="6553200"/>
            <a:ext cx="576072" cy="3048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smtClean="0"/>
              <a:t>Copyright © Infineon Technologies AG 2020. All rights reserved.</a:t>
            </a:r>
            <a:endParaRPr lang="de-DE"/>
          </a:p>
        </p:txBody>
      </p:sp>
      <p:sp>
        <p:nvSpPr>
          <p:cNvPr id="6" name="IFXSHAPE"/>
          <p:cNvSpPr>
            <a:spLocks noGrp="1"/>
          </p:cNvSpPr>
          <p:nvPr>
            <p:ph type="sldNum" sz="quarter" idx="16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rgbClr val="928285"/>
              </a:buClr>
              <a:defRPr sz="1200" b="0">
                <a:solidFill>
                  <a:srgbClr val="FFFFFF"/>
                </a:solidFill>
                <a:latin typeface="Arial" panose="020B0604020202020204" pitchFamily="34" charset="0"/>
              </a:defRPr>
            </a:lvl1pPr>
          </a:lstStyle>
          <a:p>
            <a:fld id="{1543866C-300D-457A-97F9-D369401C44BA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2" name="IFXSHAPE"/>
          <p:cNvSpPr>
            <a:spLocks noGrp="1"/>
          </p:cNvSpPr>
          <p:nvPr>
            <p:ph type="title" hasCustomPrompt="1"/>
          </p:nvPr>
        </p:nvSpPr>
        <p:spPr>
          <a:xfrm>
            <a:off x="251520" y="188720"/>
            <a:ext cx="7223760" cy="720000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Click to edit title</a:t>
            </a:r>
          </a:p>
        </p:txBody>
      </p:sp>
      <p:sp>
        <p:nvSpPr>
          <p:cNvPr id="7" name="IFXSHAPE"/>
          <p:cNvSpPr>
            <a:spLocks noGrp="1"/>
          </p:cNvSpPr>
          <p:nvPr>
            <p:ph sz="quarter" idx="13" hasCustomPrompt="1"/>
          </p:nvPr>
        </p:nvSpPr>
        <p:spPr>
          <a:xfrm>
            <a:off x="250826" y="1268413"/>
            <a:ext cx="2808288" cy="51133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/>
              <a:t>Click to edit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9" name="IFXSHAPE"/>
          <p:cNvSpPr>
            <a:spLocks noGrp="1"/>
          </p:cNvSpPr>
          <p:nvPr>
            <p:ph sz="quarter" idx="14" hasCustomPrompt="1"/>
          </p:nvPr>
        </p:nvSpPr>
        <p:spPr>
          <a:xfrm>
            <a:off x="3203576" y="1268413"/>
            <a:ext cx="2736850" cy="51133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/>
              <a:t>Click to edit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11" name="IFXSHAPE"/>
          <p:cNvSpPr>
            <a:spLocks noGrp="1"/>
          </p:cNvSpPr>
          <p:nvPr>
            <p:ph sz="quarter" idx="15" hasCustomPrompt="1"/>
          </p:nvPr>
        </p:nvSpPr>
        <p:spPr>
          <a:xfrm>
            <a:off x="6084888" y="1268413"/>
            <a:ext cx="2808312" cy="51133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/>
              <a:t>Click to edit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8" name="IFXSHAPE"/>
          <p:cNvSpPr>
            <a:spLocks noGrp="1"/>
          </p:cNvSpPr>
          <p:nvPr>
            <p:ph type="dt" sz="half" idx="17"/>
          </p:nvPr>
        </p:nvSpPr>
        <p:spPr>
          <a:xfrm>
            <a:off x="250824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de-DE" smtClean="0"/>
              <a:t>2020-05-14             </a:t>
            </a:r>
            <a:r>
              <a:rPr lang="de-DE" b="1" smtClean="0"/>
              <a:t>restricted</a:t>
            </a:r>
            <a:endParaRPr lang="de-DE" b="1"/>
          </a:p>
        </p:txBody>
      </p:sp>
    </p:spTree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Row_and_Three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IFXSHAPE"/>
          <p:cNvSpPr>
            <a:spLocks noGrp="1"/>
          </p:cNvSpPr>
          <p:nvPr>
            <p:ph type="ftr" sz="quarter" idx="19"/>
          </p:nvPr>
        </p:nvSpPr>
        <p:spPr>
          <a:xfrm>
            <a:off x="4283964" y="6553200"/>
            <a:ext cx="576072" cy="3048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smtClean="0"/>
              <a:t>Copyright © Infineon Technologies AG 2020. All rights reserved.</a:t>
            </a:r>
            <a:endParaRPr lang="de-DE"/>
          </a:p>
        </p:txBody>
      </p:sp>
      <p:sp>
        <p:nvSpPr>
          <p:cNvPr id="6" name="IFXSHAPE"/>
          <p:cNvSpPr>
            <a:spLocks noGrp="1"/>
          </p:cNvSpPr>
          <p:nvPr>
            <p:ph type="sldNum" sz="quarter" idx="17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rgbClr val="928285"/>
              </a:buClr>
              <a:defRPr sz="1200" b="0">
                <a:solidFill>
                  <a:srgbClr val="FFFFFF"/>
                </a:solidFill>
                <a:latin typeface="Arial" panose="020B0604020202020204" pitchFamily="34" charset="0"/>
              </a:defRPr>
            </a:lvl1pPr>
          </a:lstStyle>
          <a:p>
            <a:fld id="{C094FF5E-C256-4BA9-A5EE-8AB6025290A6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2" name="IFXSHAPE"/>
          <p:cNvSpPr>
            <a:spLocks noGrp="1"/>
          </p:cNvSpPr>
          <p:nvPr>
            <p:ph type="title" hasCustomPrompt="1"/>
          </p:nvPr>
        </p:nvSpPr>
        <p:spPr>
          <a:xfrm>
            <a:off x="251520" y="188720"/>
            <a:ext cx="7223760" cy="720000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Click to edit title</a:t>
            </a:r>
          </a:p>
        </p:txBody>
      </p:sp>
      <p:sp>
        <p:nvSpPr>
          <p:cNvPr id="7" name="IFXSHAPE"/>
          <p:cNvSpPr>
            <a:spLocks noGrp="1"/>
          </p:cNvSpPr>
          <p:nvPr>
            <p:ph sz="quarter" idx="13" hasCustomPrompt="1"/>
          </p:nvPr>
        </p:nvSpPr>
        <p:spPr>
          <a:xfrm>
            <a:off x="250825" y="1268413"/>
            <a:ext cx="8640960" cy="13684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/>
              <a:t>Click to edit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</p:txBody>
      </p:sp>
      <p:sp>
        <p:nvSpPr>
          <p:cNvPr id="9" name="IFXSHAPE"/>
          <p:cNvSpPr>
            <a:spLocks noGrp="1"/>
          </p:cNvSpPr>
          <p:nvPr>
            <p:ph sz="quarter" idx="14" hasCustomPrompt="1"/>
          </p:nvPr>
        </p:nvSpPr>
        <p:spPr>
          <a:xfrm>
            <a:off x="250825" y="2781299"/>
            <a:ext cx="2952750" cy="360045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/>
              <a:t>Click to edit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11" name="IFXSHAPE"/>
          <p:cNvSpPr>
            <a:spLocks noGrp="1"/>
          </p:cNvSpPr>
          <p:nvPr>
            <p:ph sz="quarter" idx="15" hasCustomPrompt="1"/>
          </p:nvPr>
        </p:nvSpPr>
        <p:spPr>
          <a:xfrm>
            <a:off x="3348038" y="2781299"/>
            <a:ext cx="2592387" cy="360045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/>
              <a:t>Click to edit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13" name="IFXSHAPE"/>
          <p:cNvSpPr>
            <a:spLocks noGrp="1"/>
          </p:cNvSpPr>
          <p:nvPr>
            <p:ph sz="quarter" idx="16" hasCustomPrompt="1"/>
          </p:nvPr>
        </p:nvSpPr>
        <p:spPr>
          <a:xfrm>
            <a:off x="6084888" y="2781299"/>
            <a:ext cx="2808287" cy="360045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/>
              <a:t>Click to edit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8" name="IFXSHAPE"/>
          <p:cNvSpPr>
            <a:spLocks noGrp="1"/>
          </p:cNvSpPr>
          <p:nvPr>
            <p:ph type="dt" sz="half" idx="18"/>
          </p:nvPr>
        </p:nvSpPr>
        <p:spPr>
          <a:xfrm>
            <a:off x="250824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de-DE" smtClean="0"/>
              <a:t>2020-05-14             </a:t>
            </a:r>
            <a:r>
              <a:rPr lang="de-DE" b="1" smtClean="0"/>
              <a:t>restricted</a:t>
            </a:r>
            <a:endParaRPr lang="de-DE" b="1"/>
          </a:p>
        </p:txBody>
      </p:sp>
    </p:spTree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Four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IFXSHAPE"/>
          <p:cNvSpPr>
            <a:spLocks noGrp="1"/>
          </p:cNvSpPr>
          <p:nvPr>
            <p:ph type="ftr" sz="quarter" idx="19"/>
          </p:nvPr>
        </p:nvSpPr>
        <p:spPr>
          <a:xfrm>
            <a:off x="4283964" y="6553200"/>
            <a:ext cx="576072" cy="3048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smtClean="0"/>
              <a:t>Copyright © Infineon Technologies AG 2020. All rights reserved.</a:t>
            </a:r>
            <a:endParaRPr lang="de-DE"/>
          </a:p>
        </p:txBody>
      </p:sp>
      <p:sp>
        <p:nvSpPr>
          <p:cNvPr id="6" name="IFXSHAPE"/>
          <p:cNvSpPr>
            <a:spLocks noGrp="1"/>
          </p:cNvSpPr>
          <p:nvPr>
            <p:ph type="sldNum" sz="quarter" idx="17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rgbClr val="928285"/>
              </a:buClr>
              <a:defRPr sz="1200" b="0">
                <a:solidFill>
                  <a:srgbClr val="FFFFFF"/>
                </a:solidFill>
                <a:latin typeface="Arial" panose="020B0604020202020204" pitchFamily="34" charset="0"/>
              </a:defRPr>
            </a:lvl1pPr>
          </a:lstStyle>
          <a:p>
            <a:fld id="{4ABF3B06-CD3F-4BE3-8EFE-F12E007CB6CF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2" name="IFXSHAPE"/>
          <p:cNvSpPr>
            <a:spLocks noGrp="1"/>
          </p:cNvSpPr>
          <p:nvPr>
            <p:ph type="title" hasCustomPrompt="1"/>
          </p:nvPr>
        </p:nvSpPr>
        <p:spPr>
          <a:xfrm>
            <a:off x="251520" y="188720"/>
            <a:ext cx="7223760" cy="720000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Click to edit title</a:t>
            </a:r>
          </a:p>
        </p:txBody>
      </p:sp>
      <p:sp>
        <p:nvSpPr>
          <p:cNvPr id="7" name="IFXSHAPE"/>
          <p:cNvSpPr>
            <a:spLocks noGrp="1"/>
          </p:cNvSpPr>
          <p:nvPr>
            <p:ph sz="quarter" idx="13" hasCustomPrompt="1"/>
          </p:nvPr>
        </p:nvSpPr>
        <p:spPr>
          <a:xfrm>
            <a:off x="250825" y="1268413"/>
            <a:ext cx="2088232" cy="511333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GB" noProof="0" dirty="0"/>
              <a:t>Click to edit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9" name="IFXSHAPE"/>
          <p:cNvSpPr>
            <a:spLocks noGrp="1"/>
          </p:cNvSpPr>
          <p:nvPr>
            <p:ph sz="quarter" idx="14" hasCustomPrompt="1"/>
          </p:nvPr>
        </p:nvSpPr>
        <p:spPr>
          <a:xfrm>
            <a:off x="2484438" y="1268413"/>
            <a:ext cx="2016125" cy="511333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GB" noProof="0" dirty="0"/>
              <a:t>Click to edit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11" name="IFXSHAPE"/>
          <p:cNvSpPr>
            <a:spLocks noGrp="1"/>
          </p:cNvSpPr>
          <p:nvPr>
            <p:ph sz="quarter" idx="15" hasCustomPrompt="1"/>
          </p:nvPr>
        </p:nvSpPr>
        <p:spPr>
          <a:xfrm>
            <a:off x="4643438" y="1268413"/>
            <a:ext cx="2016125" cy="511333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GB" noProof="0" dirty="0"/>
              <a:t>Click to edit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13" name="IFXSHAPE"/>
          <p:cNvSpPr>
            <a:spLocks noGrp="1"/>
          </p:cNvSpPr>
          <p:nvPr>
            <p:ph sz="quarter" idx="16" hasCustomPrompt="1"/>
          </p:nvPr>
        </p:nvSpPr>
        <p:spPr>
          <a:xfrm>
            <a:off x="6804025" y="1268413"/>
            <a:ext cx="2088232" cy="511333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GB" noProof="0" dirty="0"/>
              <a:t>Click to edit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8" name="IFXSHAPE"/>
          <p:cNvSpPr>
            <a:spLocks noGrp="1"/>
          </p:cNvSpPr>
          <p:nvPr>
            <p:ph type="dt" sz="half" idx="18"/>
          </p:nvPr>
        </p:nvSpPr>
        <p:spPr>
          <a:xfrm>
            <a:off x="250824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de-DE" smtClean="0"/>
              <a:t>2020-05-14             </a:t>
            </a:r>
            <a:r>
              <a:rPr lang="de-DE" b="1" smtClean="0"/>
              <a:t>restricted</a:t>
            </a:r>
            <a:endParaRPr lang="de-DE" b="1"/>
          </a:p>
        </p:txBody>
      </p:sp>
    </p:spTree>
  </p:cSld>
  <p:clrMapOvr>
    <a:masterClrMapping/>
  </p:clrMapOvr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Row_and_Four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IFXSHAPE"/>
          <p:cNvSpPr>
            <a:spLocks noGrp="1"/>
          </p:cNvSpPr>
          <p:nvPr>
            <p:ph type="ftr" sz="quarter" idx="20"/>
          </p:nvPr>
        </p:nvSpPr>
        <p:spPr>
          <a:xfrm>
            <a:off x="4283964" y="6553200"/>
            <a:ext cx="576072" cy="3048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smtClean="0"/>
              <a:t>Copyright © Infineon Technologies AG 2020. All rights reserved.</a:t>
            </a:r>
            <a:endParaRPr lang="de-DE"/>
          </a:p>
        </p:txBody>
      </p:sp>
      <p:sp>
        <p:nvSpPr>
          <p:cNvPr id="6" name="IFXSHAPE"/>
          <p:cNvSpPr>
            <a:spLocks noGrp="1"/>
          </p:cNvSpPr>
          <p:nvPr>
            <p:ph type="sldNum" sz="quarter" idx="18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rgbClr val="928285"/>
              </a:buClr>
              <a:defRPr sz="1200" b="0">
                <a:solidFill>
                  <a:srgbClr val="FFFFFF"/>
                </a:solidFill>
                <a:latin typeface="Arial" panose="020B0604020202020204" pitchFamily="34" charset="0"/>
              </a:defRPr>
            </a:lvl1pPr>
          </a:lstStyle>
          <a:p>
            <a:fld id="{30E13212-1688-4049-8C11-AF065F47B99D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2" name="IFXSHAPE"/>
          <p:cNvSpPr>
            <a:spLocks noGrp="1"/>
          </p:cNvSpPr>
          <p:nvPr>
            <p:ph type="title" hasCustomPrompt="1"/>
          </p:nvPr>
        </p:nvSpPr>
        <p:spPr>
          <a:xfrm>
            <a:off x="251520" y="188720"/>
            <a:ext cx="7223760" cy="720000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Click to edit title</a:t>
            </a:r>
          </a:p>
        </p:txBody>
      </p:sp>
      <p:sp>
        <p:nvSpPr>
          <p:cNvPr id="7" name="IFXSHAPE"/>
          <p:cNvSpPr>
            <a:spLocks noGrp="1"/>
          </p:cNvSpPr>
          <p:nvPr>
            <p:ph sz="quarter" idx="13" hasCustomPrompt="1"/>
          </p:nvPr>
        </p:nvSpPr>
        <p:spPr>
          <a:xfrm>
            <a:off x="250825" y="1268413"/>
            <a:ext cx="8640960" cy="1368425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buNone/>
              <a:defRPr/>
            </a:lvl4pPr>
          </a:lstStyle>
          <a:p>
            <a:pPr lvl="0"/>
            <a:r>
              <a:rPr lang="en-GB" noProof="0" dirty="0"/>
              <a:t>Click to edit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</p:txBody>
      </p:sp>
      <p:sp>
        <p:nvSpPr>
          <p:cNvPr id="9" name="IFXSHAPE"/>
          <p:cNvSpPr>
            <a:spLocks noGrp="1"/>
          </p:cNvSpPr>
          <p:nvPr>
            <p:ph sz="quarter" idx="14" hasCustomPrompt="1"/>
          </p:nvPr>
        </p:nvSpPr>
        <p:spPr>
          <a:xfrm>
            <a:off x="250825" y="2781299"/>
            <a:ext cx="2088232" cy="360045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GB" noProof="0" dirty="0"/>
              <a:t>Click to edit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11" name="IFXSHAPE"/>
          <p:cNvSpPr>
            <a:spLocks noGrp="1"/>
          </p:cNvSpPr>
          <p:nvPr>
            <p:ph sz="quarter" idx="15" hasCustomPrompt="1"/>
          </p:nvPr>
        </p:nvSpPr>
        <p:spPr>
          <a:xfrm>
            <a:off x="2484438" y="2781299"/>
            <a:ext cx="2016125" cy="360045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GB" noProof="0" dirty="0"/>
              <a:t>Click to edit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13" name="IFXSHAPE"/>
          <p:cNvSpPr>
            <a:spLocks noGrp="1"/>
          </p:cNvSpPr>
          <p:nvPr>
            <p:ph sz="quarter" idx="16" hasCustomPrompt="1"/>
          </p:nvPr>
        </p:nvSpPr>
        <p:spPr>
          <a:xfrm>
            <a:off x="4643438" y="2781299"/>
            <a:ext cx="2016125" cy="360045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GB" noProof="0" dirty="0"/>
              <a:t>Click to edit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15" name="IFXSHAPE"/>
          <p:cNvSpPr>
            <a:spLocks noGrp="1"/>
          </p:cNvSpPr>
          <p:nvPr>
            <p:ph sz="quarter" idx="17" hasCustomPrompt="1"/>
          </p:nvPr>
        </p:nvSpPr>
        <p:spPr>
          <a:xfrm>
            <a:off x="6804025" y="2781299"/>
            <a:ext cx="2088232" cy="360045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GB" noProof="0" dirty="0"/>
              <a:t>Click to edit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8" name="IFXSHAPE"/>
          <p:cNvSpPr>
            <a:spLocks noGrp="1"/>
          </p:cNvSpPr>
          <p:nvPr>
            <p:ph type="dt" sz="half" idx="19"/>
          </p:nvPr>
        </p:nvSpPr>
        <p:spPr>
          <a:xfrm>
            <a:off x="250824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de-DE" smtClean="0"/>
              <a:t>2020-05-14             </a:t>
            </a:r>
            <a:r>
              <a:rPr lang="de-DE" b="1" smtClean="0"/>
              <a:t>restricted</a:t>
            </a:r>
            <a:endParaRPr lang="de-DE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FXSHAPE"/>
          <p:cNvSpPr>
            <a:spLocks noGrp="1"/>
          </p:cNvSpPr>
          <p:nvPr>
            <p:ph type="ftr" sz="quarter" idx="12"/>
          </p:nvPr>
        </p:nvSpPr>
        <p:spPr>
          <a:xfrm>
            <a:off x="4283964" y="6553200"/>
            <a:ext cx="576072" cy="3048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smtClean="0"/>
              <a:t>Copyright © Infineon Technologies AG 2020. All rights reserved.</a:t>
            </a:r>
            <a:endParaRPr lang="de-DE"/>
          </a:p>
        </p:txBody>
      </p:sp>
      <p:sp>
        <p:nvSpPr>
          <p:cNvPr id="5" name="IFXSHAPE"/>
          <p:cNvSpPr>
            <a:spLocks noGrp="1"/>
          </p:cNvSpPr>
          <p:nvPr>
            <p:ph type="sldNum" sz="quarter" idx="10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rgbClr val="928285"/>
              </a:buClr>
              <a:defRPr sz="1200" b="0">
                <a:solidFill>
                  <a:srgbClr val="FFFFFF"/>
                </a:solidFill>
                <a:latin typeface="Arial" panose="020B0604020202020204" pitchFamily="34" charset="0"/>
              </a:defRPr>
            </a:lvl1pPr>
          </a:lstStyle>
          <a:p>
            <a:fld id="{7C8B0702-3D91-47ED-9357-823C15473342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6" name="IFXSHAPE"/>
          <p:cNvSpPr>
            <a:spLocks noGrp="1"/>
          </p:cNvSpPr>
          <p:nvPr>
            <p:ph type="dt" sz="half" idx="11"/>
          </p:nvPr>
        </p:nvSpPr>
        <p:spPr>
          <a:xfrm>
            <a:off x="250824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de-DE" smtClean="0"/>
              <a:t>2020-05-14             </a:t>
            </a:r>
            <a:r>
              <a:rPr lang="de-DE" b="1" smtClean="0"/>
              <a:t>restricted</a:t>
            </a:r>
            <a:endParaRPr lang="de-DE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Full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FXSHAPE"/>
          <p:cNvSpPr>
            <a:spLocks noGrp="1"/>
          </p:cNvSpPr>
          <p:nvPr>
            <p:ph type="ftr" sz="quarter" idx="10"/>
          </p:nvPr>
        </p:nvSpPr>
        <p:spPr>
          <a:xfrm>
            <a:off x="4283964" y="6553200"/>
            <a:ext cx="576072" cy="3048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smtClean="0"/>
              <a:t>Copyright © Infineon Technologies AG 2020. All rights reserved.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3257007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FX_Fina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FXSHAPE"/>
          <p:cNvSpPr>
            <a:spLocks noGrp="1"/>
          </p:cNvSpPr>
          <p:nvPr>
            <p:ph type="ftr" sz="quarter" idx="12"/>
          </p:nvPr>
        </p:nvSpPr>
        <p:spPr>
          <a:xfrm>
            <a:off x="4283964" y="6553200"/>
            <a:ext cx="576072" cy="3048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smtClean="0"/>
              <a:t>Copyright © Infineon Technologies AG 2020. All rights reserved.</a:t>
            </a:r>
            <a:endParaRPr lang="de-DE"/>
          </a:p>
        </p:txBody>
      </p:sp>
      <p:sp>
        <p:nvSpPr>
          <p:cNvPr id="2" name="IFXSHAPE"/>
          <p:cNvSpPr>
            <a:spLocks noGrp="1"/>
          </p:cNvSpPr>
          <p:nvPr>
            <p:ph type="sldNum" sz="quarter" idx="10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rgbClr val="928285"/>
              </a:buClr>
              <a:defRPr sz="1200" b="0">
                <a:solidFill>
                  <a:srgbClr val="FFFFFF"/>
                </a:solidFill>
                <a:latin typeface="Arial" panose="020B0604020202020204" pitchFamily="34" charset="0"/>
              </a:defRPr>
            </a:lvl1pPr>
          </a:lstStyle>
          <a:p>
            <a:fld id="{DE4CE229-0732-43E4-BE27-50D9B69836A2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3" name="IFXSHAPE"/>
          <p:cNvSpPr>
            <a:spLocks noGrp="1"/>
          </p:cNvSpPr>
          <p:nvPr>
            <p:ph type="dt" sz="half" idx="11"/>
          </p:nvPr>
        </p:nvSpPr>
        <p:spPr>
          <a:xfrm>
            <a:off x="250824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de-DE" smtClean="0"/>
              <a:t>2020-05-14             </a:t>
            </a:r>
            <a:r>
              <a:rPr lang="de-DE" b="1" smtClean="0"/>
              <a:t>restricted</a:t>
            </a:r>
            <a:endParaRPr lang="de-DE" b="1"/>
          </a:p>
        </p:txBody>
      </p:sp>
    </p:spTree>
    <p:extLst>
      <p:ext uri="{BB962C8B-B14F-4D97-AF65-F5344CB8AC3E}">
        <p14:creationId xmlns:p14="http://schemas.microsoft.com/office/powerpoint/2010/main" val="326568936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FX_PresentationTitle_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FXSHAPE"/>
          <p:cNvSpPr>
            <a:spLocks noGrp="1"/>
          </p:cNvSpPr>
          <p:nvPr>
            <p:ph type="ftr" sz="quarter" idx="16"/>
          </p:nvPr>
        </p:nvSpPr>
        <p:spPr>
          <a:xfrm>
            <a:off x="250824" y="3810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endParaRPr lang="de-DE"/>
          </a:p>
        </p:txBody>
      </p:sp>
      <p:sp>
        <p:nvSpPr>
          <p:cNvPr id="2" name="IFXSHAPE"/>
          <p:cNvSpPr>
            <a:spLocks noGrp="1"/>
          </p:cNvSpPr>
          <p:nvPr>
            <p:ph type="sldNum" sz="quarter" idx="14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rgbClr val="FFFFFF"/>
              </a:buClr>
              <a:defRPr sz="1200">
                <a:latin typeface="Arial" panose="020B0604020202020204" pitchFamily="34" charset="0"/>
              </a:defRPr>
            </a:lvl1pPr>
          </a:lstStyle>
          <a:p>
            <a:endParaRPr lang="de-DE"/>
          </a:p>
        </p:txBody>
      </p:sp>
      <p:sp>
        <p:nvSpPr>
          <p:cNvPr id="24" name="Freihandform 23"/>
          <p:cNvSpPr/>
          <p:nvPr userDrawn="1"/>
        </p:nvSpPr>
        <p:spPr bwMode="auto">
          <a:xfrm>
            <a:off x="0" y="-17946"/>
            <a:ext cx="9151749" cy="5566339"/>
          </a:xfrm>
          <a:custGeom>
            <a:avLst/>
            <a:gdLst>
              <a:gd name="connsiteX0" fmla="*/ 0 w 9151749"/>
              <a:gd name="connsiteY0" fmla="*/ 5548393 h 5548393"/>
              <a:gd name="connsiteX1" fmla="*/ 0 w 9151749"/>
              <a:gd name="connsiteY1" fmla="*/ 0 h 5548393"/>
              <a:gd name="connsiteX2" fmla="*/ 9151749 w 9151749"/>
              <a:gd name="connsiteY2" fmla="*/ 0 h 5548393"/>
              <a:gd name="connsiteX3" fmla="*/ 9151749 w 9151749"/>
              <a:gd name="connsiteY3" fmla="*/ 5129939 h 5548393"/>
              <a:gd name="connsiteX4" fmla="*/ 0 w 9151749"/>
              <a:gd name="connsiteY4" fmla="*/ 5548393 h 5548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1749" h="5548393">
                <a:moveTo>
                  <a:pt x="0" y="5548393"/>
                </a:moveTo>
                <a:lnTo>
                  <a:pt x="0" y="0"/>
                </a:lnTo>
                <a:lnTo>
                  <a:pt x="9151749" y="0"/>
                </a:lnTo>
                <a:lnTo>
                  <a:pt x="9151749" y="5129939"/>
                </a:lnTo>
                <a:lnTo>
                  <a:pt x="0" y="5548393"/>
                </a:lnTo>
                <a:close/>
              </a:path>
            </a:pathLst>
          </a:cu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19405" b="-3905"/>
            </a:stretch>
          </a:blip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de-DE" sz="1600" dirty="0">
              <a:latin typeface="+mn-lt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55" name="Grafik 1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7611" y="5809300"/>
            <a:ext cx="1404000" cy="614017"/>
          </a:xfrm>
          <a:prstGeom prst="rect">
            <a:avLst/>
          </a:prstGeom>
        </p:spPr>
      </p:pic>
      <p:sp>
        <p:nvSpPr>
          <p:cNvPr id="21" name="IFXSHAPE"/>
          <p:cNvSpPr>
            <a:spLocks noGrp="1"/>
          </p:cNvSpPr>
          <p:nvPr>
            <p:ph type="body" sz="quarter" idx="13" hasCustomPrompt="1"/>
          </p:nvPr>
        </p:nvSpPr>
        <p:spPr>
          <a:xfrm>
            <a:off x="468313" y="1240538"/>
            <a:ext cx="6335712" cy="647700"/>
          </a:xfrm>
        </p:spPr>
        <p:txBody>
          <a:bodyPr anchor="b" anchorCtr="0">
            <a:noAutofit/>
          </a:bodyPr>
          <a:lstStyle>
            <a:lvl1pPr marL="0" indent="0">
              <a:buNone/>
              <a:defRPr sz="3600"/>
            </a:lvl1pPr>
            <a:lvl2pPr marL="288000" indent="0">
              <a:buNone/>
              <a:defRPr sz="1800"/>
            </a:lvl2pPr>
            <a:lvl3pPr marL="576000" indent="0">
              <a:buNone/>
              <a:defRPr sz="1800"/>
            </a:lvl3pPr>
            <a:lvl4pPr marL="864000" indent="0">
              <a:buNone/>
              <a:defRPr sz="1800"/>
            </a:lvl4pPr>
            <a:lvl5pPr marL="1080000" indent="0">
              <a:buNone/>
              <a:defRPr sz="1800"/>
            </a:lvl5pPr>
          </a:lstStyle>
          <a:p>
            <a:pPr lvl="0"/>
            <a:r>
              <a:rPr lang="de-DE"/>
              <a:t>Please type in title</a:t>
            </a:r>
          </a:p>
        </p:txBody>
      </p:sp>
      <p:sp>
        <p:nvSpPr>
          <p:cNvPr id="16" name="IFXSHAPE"/>
          <p:cNvSpPr>
            <a:spLocks noGrp="1"/>
          </p:cNvSpPr>
          <p:nvPr>
            <p:ph type="subTitle" idx="1" hasCustomPrompt="1"/>
          </p:nvPr>
        </p:nvSpPr>
        <p:spPr>
          <a:xfrm>
            <a:off x="468000" y="5765775"/>
            <a:ext cx="6336000" cy="615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b" anchorCtr="0">
            <a:spAutoFit/>
          </a:bodyPr>
          <a:lstStyle>
            <a:lvl1pPr marL="0" indent="0">
              <a:spcAft>
                <a:spcPts val="0"/>
              </a:spcAft>
              <a:buNone/>
              <a:defRPr lang="en-GB" kern="0" noProof="0" dirty="0" smtClean="0">
                <a:ea typeface="Verdana" pitchFamily="34" charset="0"/>
                <a:cs typeface="Verdana" pitchFamily="34" charset="0"/>
              </a:defRPr>
            </a:lvl1pPr>
          </a:lstStyle>
          <a:p>
            <a:pPr marR="0" lvl="0" defTabSz="914400" eaLnBrk="0" fontAlgn="auto" latinLnBrk="0" hangingPunct="0">
              <a:spcAft>
                <a:spcPts val="300"/>
              </a:spcAft>
              <a:buSzTx/>
              <a:tabLst/>
            </a:pPr>
            <a:r>
              <a:rPr lang="en-GB" noProof="0" dirty="0"/>
              <a:t>Author (department)</a:t>
            </a:r>
            <a:br>
              <a:rPr lang="en-GB" noProof="0" dirty="0"/>
            </a:br>
            <a:r>
              <a:rPr lang="en-GB" noProof="0" dirty="0"/>
              <a:t>Date</a:t>
            </a:r>
          </a:p>
        </p:txBody>
      </p:sp>
      <p:grpSp>
        <p:nvGrpSpPr>
          <p:cNvPr id="17" name="Gruppieren 36"/>
          <p:cNvGrpSpPr/>
          <p:nvPr userDrawn="1"/>
        </p:nvGrpSpPr>
        <p:grpSpPr>
          <a:xfrm>
            <a:off x="0" y="-7749"/>
            <a:ext cx="9151749" cy="5524981"/>
            <a:chOff x="0" y="-7749"/>
            <a:chExt cx="9151749" cy="5524981"/>
          </a:xfrm>
        </p:grpSpPr>
        <p:cxnSp>
          <p:nvCxnSpPr>
            <p:cNvPr id="18" name="Gerade Verbindung 17"/>
            <p:cNvCxnSpPr/>
            <p:nvPr/>
          </p:nvCxnSpPr>
          <p:spPr>
            <a:xfrm>
              <a:off x="2131679" y="4821110"/>
              <a:ext cx="147767" cy="696122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/>
          </p:nvCxnSpPr>
          <p:spPr>
            <a:xfrm>
              <a:off x="0" y="3430006"/>
              <a:ext cx="2123728" cy="1391104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/>
          </p:nvCxnSpPr>
          <p:spPr>
            <a:xfrm flipH="1">
              <a:off x="2131680" y="3140968"/>
              <a:ext cx="7020069" cy="1680142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Ellipse 22"/>
            <p:cNvSpPr/>
            <p:nvPr/>
          </p:nvSpPr>
          <p:spPr bwMode="auto">
            <a:xfrm>
              <a:off x="2059672" y="4749110"/>
              <a:ext cx="144016" cy="144000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square" lIns="72000" tIns="72000" rIns="72000" bIns="72000" rtlCol="0" anchor="ctr"/>
            <a:lstStyle/>
            <a:p>
              <a:pPr algn="ctr" eaLnBrk="0" hangingPunct="0"/>
              <a:endParaRPr lang="de-DE" sz="1600" dirty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3" name="Gerade Verbindung 23"/>
            <p:cNvCxnSpPr/>
            <p:nvPr/>
          </p:nvCxnSpPr>
          <p:spPr>
            <a:xfrm flipH="1">
              <a:off x="6156176" y="-7749"/>
              <a:ext cx="2808312" cy="5380965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IFXSHAPE"/>
          <p:cNvSpPr>
            <a:spLocks noGrp="1"/>
          </p:cNvSpPr>
          <p:nvPr>
            <p:ph type="dt" sz="half" idx="15"/>
          </p:nvPr>
        </p:nvSpPr>
        <p:spPr>
          <a:xfrm>
            <a:off x="4144168" y="64008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1"/>
              </a:buClr>
              <a:defRPr sz="120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de-DE" smtClean="0"/>
              <a:t>- restricted -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2423285"/>
      </p:ext>
    </p:extLst>
  </p:cSld>
  <p:clrMapOvr>
    <a:masterClrMapping/>
  </p:clrMapOvr>
  <p:hf sldNum="0" hdr="0" ftr="0"/>
  <p:extLst mod="1">
    <p:ext uri="{DCECCB84-F9BA-43D5-87BE-67443E8EF086}">
      <p15:sldGuideLst xmlns:p15="http://schemas.microsoft.com/office/powerpoint/2012/main">
        <p15:guide id="1" orient="horz" pos="709">
          <p15:clr>
            <a:srgbClr val="FBAE40"/>
          </p15:clr>
        </p15:guide>
        <p15:guide id="2" pos="297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Final_Cla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FXSHAPE"/>
          <p:cNvSpPr>
            <a:spLocks noGrp="1"/>
          </p:cNvSpPr>
          <p:nvPr>
            <p:ph type="ftr" sz="quarter" idx="12"/>
          </p:nvPr>
        </p:nvSpPr>
        <p:spPr>
          <a:xfrm>
            <a:off x="4283964" y="6553200"/>
            <a:ext cx="576072" cy="3048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smtClean="0"/>
              <a:t>Copyright © Infineon Technologies AG 2020. All rights reserved.</a:t>
            </a:r>
            <a:endParaRPr lang="de-DE"/>
          </a:p>
        </p:txBody>
      </p:sp>
      <p:pic>
        <p:nvPicPr>
          <p:cNvPr id="6" name="Grafik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951"/>
            <a:ext cx="9144000" cy="6858000"/>
          </a:xfrm>
          <a:prstGeom prst="rect">
            <a:avLst/>
          </a:prstGeom>
        </p:spPr>
      </p:pic>
      <p:sp>
        <p:nvSpPr>
          <p:cNvPr id="2" name="IFXSHAPE"/>
          <p:cNvSpPr>
            <a:spLocks noGrp="1"/>
          </p:cNvSpPr>
          <p:nvPr>
            <p:ph type="sldNum" sz="quarter" idx="10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rgbClr val="928285"/>
              </a:buClr>
              <a:defRPr sz="1200" b="0">
                <a:solidFill>
                  <a:srgbClr val="FFFFFF"/>
                </a:solidFill>
                <a:latin typeface="Arial" panose="020B0604020202020204" pitchFamily="34" charset="0"/>
              </a:defRPr>
            </a:lvl1pPr>
          </a:lstStyle>
          <a:p>
            <a:fld id="{A2536903-32FD-42A2-8F88-174B113D3663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3" name="IFXSHAPE"/>
          <p:cNvSpPr>
            <a:spLocks noGrp="1"/>
          </p:cNvSpPr>
          <p:nvPr>
            <p:ph type="dt" sz="half" idx="11"/>
          </p:nvPr>
        </p:nvSpPr>
        <p:spPr>
          <a:xfrm>
            <a:off x="250824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de-DE" smtClean="0"/>
              <a:t>2020-05-14             </a:t>
            </a:r>
            <a:r>
              <a:rPr lang="de-DE" b="1" smtClean="0"/>
              <a:t>restricted</a:t>
            </a:r>
            <a:endParaRPr lang="de-DE" b="1"/>
          </a:p>
        </p:txBody>
      </p:sp>
    </p:spTree>
    <p:extLst>
      <p:ext uri="{BB962C8B-B14F-4D97-AF65-F5344CB8AC3E}">
        <p14:creationId xmlns:p14="http://schemas.microsoft.com/office/powerpoint/2010/main" val="197727015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FX_PresentationTitle_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FXSHAPE"/>
          <p:cNvSpPr>
            <a:spLocks noGrp="1"/>
          </p:cNvSpPr>
          <p:nvPr>
            <p:ph type="ftr" sz="quarter" idx="16"/>
          </p:nvPr>
        </p:nvSpPr>
        <p:spPr>
          <a:xfrm>
            <a:off x="250824" y="3810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endParaRPr lang="de-DE"/>
          </a:p>
        </p:txBody>
      </p:sp>
      <p:sp>
        <p:nvSpPr>
          <p:cNvPr id="5" name="IFXSHAPE"/>
          <p:cNvSpPr>
            <a:spLocks noGrp="1"/>
          </p:cNvSpPr>
          <p:nvPr>
            <p:ph type="sldNum" sz="quarter" idx="14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rgbClr val="FFFFFF"/>
              </a:buClr>
              <a:defRPr sz="1200">
                <a:latin typeface="Arial" panose="020B0604020202020204" pitchFamily="34" charset="0"/>
              </a:defRPr>
            </a:lvl1pPr>
          </a:lstStyle>
          <a:p>
            <a:endParaRPr lang="de-DE"/>
          </a:p>
        </p:txBody>
      </p:sp>
      <p:pic>
        <p:nvPicPr>
          <p:cNvPr id="55" name="Grafik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7611" y="5809300"/>
            <a:ext cx="1404000" cy="614017"/>
          </a:xfrm>
          <a:prstGeom prst="rect">
            <a:avLst/>
          </a:prstGeom>
        </p:spPr>
      </p:pic>
      <p:sp>
        <p:nvSpPr>
          <p:cNvPr id="25" name="Freihandform 14"/>
          <p:cNvSpPr/>
          <p:nvPr userDrawn="1"/>
        </p:nvSpPr>
        <p:spPr bwMode="auto">
          <a:xfrm>
            <a:off x="-7026" y="-6178"/>
            <a:ext cx="9151025" cy="3874910"/>
          </a:xfrm>
          <a:custGeom>
            <a:avLst/>
            <a:gdLst>
              <a:gd name="connsiteX0" fmla="*/ 0 w 9150096"/>
              <a:gd name="connsiteY0" fmla="*/ 4066032 h 4066032"/>
              <a:gd name="connsiteX1" fmla="*/ 9150096 w 9150096"/>
              <a:gd name="connsiteY1" fmla="*/ 3663696 h 4066032"/>
              <a:gd name="connsiteX2" fmla="*/ 9150096 w 9150096"/>
              <a:gd name="connsiteY2" fmla="*/ 0 h 4066032"/>
              <a:gd name="connsiteX3" fmla="*/ 12192 w 9150096"/>
              <a:gd name="connsiteY3" fmla="*/ 0 h 4066032"/>
              <a:gd name="connsiteX4" fmla="*/ 0 w 9150096"/>
              <a:gd name="connsiteY4" fmla="*/ 4066032 h 4066032"/>
              <a:gd name="connsiteX0" fmla="*/ 12522 w 9162618"/>
              <a:gd name="connsiteY0" fmla="*/ 4066032 h 4066032"/>
              <a:gd name="connsiteX1" fmla="*/ 9162618 w 9162618"/>
              <a:gd name="connsiteY1" fmla="*/ 3663696 h 4066032"/>
              <a:gd name="connsiteX2" fmla="*/ 9162618 w 9162618"/>
              <a:gd name="connsiteY2" fmla="*/ 0 h 4066032"/>
              <a:gd name="connsiteX3" fmla="*/ 0 w 9162618"/>
              <a:gd name="connsiteY3" fmla="*/ 0 h 4066032"/>
              <a:gd name="connsiteX4" fmla="*/ 12522 w 9162618"/>
              <a:gd name="connsiteY4" fmla="*/ 4066032 h 4066032"/>
              <a:gd name="connsiteX0" fmla="*/ 12522 w 9162618"/>
              <a:gd name="connsiteY0" fmla="*/ 4072210 h 4072210"/>
              <a:gd name="connsiteX1" fmla="*/ 9162618 w 9162618"/>
              <a:gd name="connsiteY1" fmla="*/ 3669874 h 4072210"/>
              <a:gd name="connsiteX2" fmla="*/ 9162618 w 9162618"/>
              <a:gd name="connsiteY2" fmla="*/ 6178 h 4072210"/>
              <a:gd name="connsiteX3" fmla="*/ 0 w 9162618"/>
              <a:gd name="connsiteY3" fmla="*/ 0 h 4072210"/>
              <a:gd name="connsiteX4" fmla="*/ 12522 w 9162618"/>
              <a:gd name="connsiteY4" fmla="*/ 4072210 h 4072210"/>
              <a:gd name="connsiteX0" fmla="*/ 0 w 9150096"/>
              <a:gd name="connsiteY0" fmla="*/ 4066032 h 4066032"/>
              <a:gd name="connsiteX1" fmla="*/ 9150096 w 9150096"/>
              <a:gd name="connsiteY1" fmla="*/ 3663696 h 4066032"/>
              <a:gd name="connsiteX2" fmla="*/ 9150096 w 9150096"/>
              <a:gd name="connsiteY2" fmla="*/ 0 h 4066032"/>
              <a:gd name="connsiteX3" fmla="*/ 86332 w 9150096"/>
              <a:gd name="connsiteY3" fmla="*/ 6178 h 4066032"/>
              <a:gd name="connsiteX4" fmla="*/ 0 w 9150096"/>
              <a:gd name="connsiteY4" fmla="*/ 4066032 h 4066032"/>
              <a:gd name="connsiteX0" fmla="*/ 6344 w 9156440"/>
              <a:gd name="connsiteY0" fmla="*/ 4066032 h 4066032"/>
              <a:gd name="connsiteX1" fmla="*/ 9156440 w 9156440"/>
              <a:gd name="connsiteY1" fmla="*/ 3663696 h 4066032"/>
              <a:gd name="connsiteX2" fmla="*/ 9156440 w 9156440"/>
              <a:gd name="connsiteY2" fmla="*/ 0 h 4066032"/>
              <a:gd name="connsiteX3" fmla="*/ 0 w 9156440"/>
              <a:gd name="connsiteY3" fmla="*/ 6178 h 4066032"/>
              <a:gd name="connsiteX4" fmla="*/ 6344 w 9156440"/>
              <a:gd name="connsiteY4" fmla="*/ 4066032 h 4066032"/>
              <a:gd name="connsiteX0" fmla="*/ 289 w 9162742"/>
              <a:gd name="connsiteY0" fmla="*/ 4053675 h 4053675"/>
              <a:gd name="connsiteX1" fmla="*/ 9162742 w 9162742"/>
              <a:gd name="connsiteY1" fmla="*/ 3663696 h 4053675"/>
              <a:gd name="connsiteX2" fmla="*/ 9162742 w 9162742"/>
              <a:gd name="connsiteY2" fmla="*/ 0 h 4053675"/>
              <a:gd name="connsiteX3" fmla="*/ 6302 w 9162742"/>
              <a:gd name="connsiteY3" fmla="*/ 6178 h 4053675"/>
              <a:gd name="connsiteX4" fmla="*/ 289 w 9162742"/>
              <a:gd name="connsiteY4" fmla="*/ 4053675 h 4053675"/>
              <a:gd name="connsiteX0" fmla="*/ 1671 w 9156440"/>
              <a:gd name="connsiteY0" fmla="*/ 4053675 h 4053675"/>
              <a:gd name="connsiteX1" fmla="*/ 9156440 w 9156440"/>
              <a:gd name="connsiteY1" fmla="*/ 3663696 h 4053675"/>
              <a:gd name="connsiteX2" fmla="*/ 9156440 w 9156440"/>
              <a:gd name="connsiteY2" fmla="*/ 0 h 4053675"/>
              <a:gd name="connsiteX3" fmla="*/ 0 w 9156440"/>
              <a:gd name="connsiteY3" fmla="*/ 6178 h 4053675"/>
              <a:gd name="connsiteX4" fmla="*/ 1671 w 9156440"/>
              <a:gd name="connsiteY4" fmla="*/ 4053675 h 4053675"/>
              <a:gd name="connsiteX0" fmla="*/ 9355 w 9156440"/>
              <a:gd name="connsiteY0" fmla="*/ 4061729 h 4061729"/>
              <a:gd name="connsiteX1" fmla="*/ 9156440 w 9156440"/>
              <a:gd name="connsiteY1" fmla="*/ 3663696 h 4061729"/>
              <a:gd name="connsiteX2" fmla="*/ 9156440 w 9156440"/>
              <a:gd name="connsiteY2" fmla="*/ 0 h 4061729"/>
              <a:gd name="connsiteX3" fmla="*/ 0 w 9156440"/>
              <a:gd name="connsiteY3" fmla="*/ 6178 h 4061729"/>
              <a:gd name="connsiteX4" fmla="*/ 9355 w 9156440"/>
              <a:gd name="connsiteY4" fmla="*/ 4061729 h 4061729"/>
              <a:gd name="connsiteX0" fmla="*/ 173 w 9170342"/>
              <a:gd name="connsiteY0" fmla="*/ 4061729 h 4061729"/>
              <a:gd name="connsiteX1" fmla="*/ 9170342 w 9170342"/>
              <a:gd name="connsiteY1" fmla="*/ 3663696 h 4061729"/>
              <a:gd name="connsiteX2" fmla="*/ 9170342 w 9170342"/>
              <a:gd name="connsiteY2" fmla="*/ 0 h 4061729"/>
              <a:gd name="connsiteX3" fmla="*/ 13902 w 9170342"/>
              <a:gd name="connsiteY3" fmla="*/ 6178 h 4061729"/>
              <a:gd name="connsiteX4" fmla="*/ 173 w 9170342"/>
              <a:gd name="connsiteY4" fmla="*/ 4061729 h 4061729"/>
              <a:gd name="connsiteX0" fmla="*/ 173 w 9170342"/>
              <a:gd name="connsiteY0" fmla="*/ 4061729 h 4061729"/>
              <a:gd name="connsiteX1" fmla="*/ 9170342 w 9170342"/>
              <a:gd name="connsiteY1" fmla="*/ 3663696 h 4061729"/>
              <a:gd name="connsiteX2" fmla="*/ 9170342 w 9170342"/>
              <a:gd name="connsiteY2" fmla="*/ 0 h 4061729"/>
              <a:gd name="connsiteX3" fmla="*/ 13902 w 9170342"/>
              <a:gd name="connsiteY3" fmla="*/ 6178 h 4061729"/>
              <a:gd name="connsiteX4" fmla="*/ 173 w 9170342"/>
              <a:gd name="connsiteY4" fmla="*/ 4061729 h 4061729"/>
              <a:gd name="connsiteX0" fmla="*/ 289 w 9162763"/>
              <a:gd name="connsiteY0" fmla="*/ 4061729 h 4061729"/>
              <a:gd name="connsiteX1" fmla="*/ 9162763 w 9162763"/>
              <a:gd name="connsiteY1" fmla="*/ 3663696 h 4061729"/>
              <a:gd name="connsiteX2" fmla="*/ 9162763 w 9162763"/>
              <a:gd name="connsiteY2" fmla="*/ 0 h 4061729"/>
              <a:gd name="connsiteX3" fmla="*/ 6323 w 9162763"/>
              <a:gd name="connsiteY3" fmla="*/ 6178 h 4061729"/>
              <a:gd name="connsiteX4" fmla="*/ 289 w 9162763"/>
              <a:gd name="connsiteY4" fmla="*/ 4061729 h 4061729"/>
              <a:gd name="connsiteX0" fmla="*/ 3511 w 9165985"/>
              <a:gd name="connsiteY0" fmla="*/ 4061729 h 4061729"/>
              <a:gd name="connsiteX1" fmla="*/ 9165985 w 9165985"/>
              <a:gd name="connsiteY1" fmla="*/ 3663696 h 4061729"/>
              <a:gd name="connsiteX2" fmla="*/ 9165985 w 9165985"/>
              <a:gd name="connsiteY2" fmla="*/ 0 h 4061729"/>
              <a:gd name="connsiteX3" fmla="*/ 0 w 9165985"/>
              <a:gd name="connsiteY3" fmla="*/ 6178 h 4061729"/>
              <a:gd name="connsiteX4" fmla="*/ 3511 w 9165985"/>
              <a:gd name="connsiteY4" fmla="*/ 4061729 h 4061729"/>
              <a:gd name="connsiteX0" fmla="*/ 3511 w 9165985"/>
              <a:gd name="connsiteY0" fmla="*/ 4061729 h 4061729"/>
              <a:gd name="connsiteX1" fmla="*/ 9165985 w 9165985"/>
              <a:gd name="connsiteY1" fmla="*/ 3663696 h 4061729"/>
              <a:gd name="connsiteX2" fmla="*/ 9165985 w 9165985"/>
              <a:gd name="connsiteY2" fmla="*/ 0 h 4061729"/>
              <a:gd name="connsiteX3" fmla="*/ 0 w 9165985"/>
              <a:gd name="connsiteY3" fmla="*/ 6178 h 4061729"/>
              <a:gd name="connsiteX4" fmla="*/ 3511 w 9165985"/>
              <a:gd name="connsiteY4" fmla="*/ 4061729 h 4061729"/>
              <a:gd name="connsiteX0" fmla="*/ 7329 w 9169803"/>
              <a:gd name="connsiteY0" fmla="*/ 4061729 h 4061729"/>
              <a:gd name="connsiteX1" fmla="*/ 9169803 w 9169803"/>
              <a:gd name="connsiteY1" fmla="*/ 3663696 h 4061729"/>
              <a:gd name="connsiteX2" fmla="*/ 9169803 w 9169803"/>
              <a:gd name="connsiteY2" fmla="*/ 0 h 4061729"/>
              <a:gd name="connsiteX3" fmla="*/ 0 w 9169803"/>
              <a:gd name="connsiteY3" fmla="*/ 4181 h 4061729"/>
              <a:gd name="connsiteX4" fmla="*/ 7329 w 9169803"/>
              <a:gd name="connsiteY4" fmla="*/ 4061729 h 4061729"/>
              <a:gd name="connsiteX0" fmla="*/ 1220 w 9169803"/>
              <a:gd name="connsiteY0" fmla="*/ 4061729 h 4061729"/>
              <a:gd name="connsiteX1" fmla="*/ 9169803 w 9169803"/>
              <a:gd name="connsiteY1" fmla="*/ 3663696 h 4061729"/>
              <a:gd name="connsiteX2" fmla="*/ 9169803 w 9169803"/>
              <a:gd name="connsiteY2" fmla="*/ 0 h 4061729"/>
              <a:gd name="connsiteX3" fmla="*/ 0 w 9169803"/>
              <a:gd name="connsiteY3" fmla="*/ 4181 h 4061729"/>
              <a:gd name="connsiteX4" fmla="*/ 1220 w 9169803"/>
              <a:gd name="connsiteY4" fmla="*/ 4061729 h 4061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69803" h="4061729">
                <a:moveTo>
                  <a:pt x="1220" y="4061729"/>
                </a:moveTo>
                <a:lnTo>
                  <a:pt x="9169803" y="3663696"/>
                </a:lnTo>
                <a:lnTo>
                  <a:pt x="9169803" y="0"/>
                </a:lnTo>
                <a:lnTo>
                  <a:pt x="0" y="4181"/>
                </a:lnTo>
                <a:cubicBezTo>
                  <a:pt x="2115" y="1357466"/>
                  <a:pt x="-895" y="2708444"/>
                  <a:pt x="1220" y="4061729"/>
                </a:cubicBezTo>
                <a:close/>
              </a:path>
            </a:pathLst>
          </a:cu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12068" t="-5496" b="-71522"/>
            </a:stretch>
          </a:blip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de-DE" sz="1600" dirty="0"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grpSp>
        <p:nvGrpSpPr>
          <p:cNvPr id="26" name="Gruppieren 16"/>
          <p:cNvGrpSpPr/>
          <p:nvPr userDrawn="1"/>
        </p:nvGrpSpPr>
        <p:grpSpPr>
          <a:xfrm>
            <a:off x="-7026" y="-6096"/>
            <a:ext cx="9151026" cy="3795136"/>
            <a:chOff x="-7026" y="-6096"/>
            <a:chExt cx="9151026" cy="3957440"/>
          </a:xfrm>
        </p:grpSpPr>
        <p:cxnSp>
          <p:nvCxnSpPr>
            <p:cNvPr id="27" name="Gerade Verbindung 20"/>
            <p:cNvCxnSpPr/>
            <p:nvPr/>
          </p:nvCxnSpPr>
          <p:spPr>
            <a:xfrm>
              <a:off x="2843808" y="2513104"/>
              <a:ext cx="648072" cy="1438240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Gerade Verbindung 25"/>
            <p:cNvCxnSpPr/>
            <p:nvPr/>
          </p:nvCxnSpPr>
          <p:spPr>
            <a:xfrm>
              <a:off x="-7026" y="1923981"/>
              <a:ext cx="2850834" cy="589123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 Verbindung 28"/>
            <p:cNvCxnSpPr/>
            <p:nvPr/>
          </p:nvCxnSpPr>
          <p:spPr>
            <a:xfrm flipH="1">
              <a:off x="2843808" y="0"/>
              <a:ext cx="1656184" cy="2513104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29"/>
            <p:cNvCxnSpPr/>
            <p:nvPr/>
          </p:nvCxnSpPr>
          <p:spPr>
            <a:xfrm>
              <a:off x="6828632" y="-6096"/>
              <a:ext cx="2315368" cy="2590994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Ellipse 31"/>
            <p:cNvSpPr/>
            <p:nvPr/>
          </p:nvSpPr>
          <p:spPr bwMode="auto">
            <a:xfrm>
              <a:off x="2783992" y="2434739"/>
              <a:ext cx="144016" cy="150158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square" lIns="72000" tIns="72000" rIns="72000" bIns="72000" rtlCol="0" anchor="ctr"/>
            <a:lstStyle/>
            <a:p>
              <a:pPr algn="ctr" eaLnBrk="0" hangingPunct="0"/>
              <a:endParaRPr lang="de-DE" sz="1600" dirty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5" name="IFXSHAPE"/>
          <p:cNvSpPr>
            <a:spLocks noGrp="1"/>
          </p:cNvSpPr>
          <p:nvPr>
            <p:ph type="body" sz="quarter" idx="13" hasCustomPrompt="1"/>
          </p:nvPr>
        </p:nvSpPr>
        <p:spPr>
          <a:xfrm>
            <a:off x="468313" y="4725144"/>
            <a:ext cx="8243298" cy="647700"/>
          </a:xfrm>
        </p:spPr>
        <p:txBody>
          <a:bodyPr anchor="b" anchorCtr="0">
            <a:noAutofit/>
          </a:bodyPr>
          <a:lstStyle>
            <a:lvl1pPr marL="0" indent="0">
              <a:buNone/>
              <a:defRPr sz="3600"/>
            </a:lvl1pPr>
            <a:lvl2pPr marL="288000" indent="0">
              <a:buNone/>
              <a:defRPr sz="1800"/>
            </a:lvl2pPr>
            <a:lvl3pPr marL="576000" indent="0">
              <a:buNone/>
              <a:defRPr sz="1800"/>
            </a:lvl3pPr>
            <a:lvl4pPr marL="864000" indent="0">
              <a:buNone/>
              <a:defRPr sz="1800"/>
            </a:lvl4pPr>
            <a:lvl5pPr marL="1080000" indent="0">
              <a:buNone/>
              <a:defRPr sz="1800"/>
            </a:lvl5pPr>
          </a:lstStyle>
          <a:p>
            <a:pPr lvl="0"/>
            <a:r>
              <a:rPr lang="de-DE"/>
              <a:t>Please type in title</a:t>
            </a:r>
          </a:p>
        </p:txBody>
      </p:sp>
      <p:sp>
        <p:nvSpPr>
          <p:cNvPr id="18" name="IFXSHAPE"/>
          <p:cNvSpPr>
            <a:spLocks noGrp="1"/>
          </p:cNvSpPr>
          <p:nvPr>
            <p:ph type="subTitle" idx="1" hasCustomPrompt="1"/>
          </p:nvPr>
        </p:nvSpPr>
        <p:spPr>
          <a:xfrm>
            <a:off x="468000" y="5765775"/>
            <a:ext cx="6336000" cy="615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b" anchorCtr="0">
            <a:spAutoFit/>
          </a:bodyPr>
          <a:lstStyle>
            <a:lvl1pPr marL="0" indent="0">
              <a:spcAft>
                <a:spcPts val="0"/>
              </a:spcAft>
              <a:buNone/>
              <a:defRPr lang="en-GB" kern="0" noProof="0" dirty="0" smtClean="0">
                <a:ea typeface="Verdana" pitchFamily="34" charset="0"/>
                <a:cs typeface="Verdana" pitchFamily="34" charset="0"/>
              </a:defRPr>
            </a:lvl1pPr>
          </a:lstStyle>
          <a:p>
            <a:pPr marR="0" lvl="0" defTabSz="914400" eaLnBrk="0" fontAlgn="auto" latinLnBrk="0" hangingPunct="0">
              <a:spcAft>
                <a:spcPts val="300"/>
              </a:spcAft>
              <a:buSzTx/>
              <a:tabLst/>
            </a:pPr>
            <a:r>
              <a:rPr lang="en-GB" noProof="0" dirty="0"/>
              <a:t>Author (department)</a:t>
            </a:r>
            <a:br>
              <a:rPr lang="en-GB" noProof="0" dirty="0"/>
            </a:br>
            <a:r>
              <a:rPr lang="en-GB" noProof="0" dirty="0"/>
              <a:t>Date</a:t>
            </a:r>
          </a:p>
        </p:txBody>
      </p:sp>
      <p:sp>
        <p:nvSpPr>
          <p:cNvPr id="6" name="IFXSHAPE"/>
          <p:cNvSpPr>
            <a:spLocks noGrp="1"/>
          </p:cNvSpPr>
          <p:nvPr>
            <p:ph type="dt" sz="half" idx="15"/>
          </p:nvPr>
        </p:nvSpPr>
        <p:spPr>
          <a:xfrm>
            <a:off x="4144168" y="64008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1"/>
              </a:buClr>
              <a:defRPr sz="120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de-DE" smtClean="0"/>
              <a:t>- restricted -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1391533"/>
      </p:ext>
    </p:extLst>
  </p:cSld>
  <p:clrMapOvr>
    <a:masterClrMapping/>
  </p:clrMapOvr>
  <p:hf sldNum="0" hdr="0" ftr="0"/>
  <p:extLst mod="1">
    <p:ext uri="{DCECCB84-F9BA-43D5-87BE-67443E8EF086}">
      <p15:sldGuideLst xmlns:p15="http://schemas.microsoft.com/office/powerpoint/2012/main">
        <p15:guide id="1" orient="horz" pos="709">
          <p15:clr>
            <a:srgbClr val="FBAE40"/>
          </p15:clr>
        </p15:guide>
        <p15:guide id="2" pos="297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FX_PresentationTitle_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FXSHAPE"/>
          <p:cNvSpPr>
            <a:spLocks noGrp="1"/>
          </p:cNvSpPr>
          <p:nvPr>
            <p:ph type="ftr" sz="quarter" idx="16"/>
          </p:nvPr>
        </p:nvSpPr>
        <p:spPr>
          <a:xfrm>
            <a:off x="250824" y="3810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endParaRPr lang="de-DE"/>
          </a:p>
        </p:txBody>
      </p:sp>
      <p:sp>
        <p:nvSpPr>
          <p:cNvPr id="5" name="IFXSHAPE"/>
          <p:cNvSpPr>
            <a:spLocks noGrp="1"/>
          </p:cNvSpPr>
          <p:nvPr>
            <p:ph type="sldNum" sz="quarter" idx="14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rgbClr val="FFFFFF"/>
              </a:buClr>
              <a:defRPr sz="1200">
                <a:latin typeface="Arial" panose="020B0604020202020204" pitchFamily="34" charset="0"/>
              </a:defRPr>
            </a:lvl1pPr>
          </a:lstStyle>
          <a:p>
            <a:endParaRPr lang="de-DE"/>
          </a:p>
        </p:txBody>
      </p:sp>
      <p:pic>
        <p:nvPicPr>
          <p:cNvPr id="55" name="Grafik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7611" y="5809300"/>
            <a:ext cx="1404000" cy="614017"/>
          </a:xfrm>
          <a:prstGeom prst="rect">
            <a:avLst/>
          </a:prstGeom>
        </p:spPr>
      </p:pic>
      <p:sp>
        <p:nvSpPr>
          <p:cNvPr id="17" name="Freihandform 19"/>
          <p:cNvSpPr/>
          <p:nvPr userDrawn="1"/>
        </p:nvSpPr>
        <p:spPr bwMode="auto">
          <a:xfrm>
            <a:off x="3948684" y="-15240"/>
            <a:ext cx="5202936" cy="3664987"/>
          </a:xfrm>
          <a:custGeom>
            <a:avLst/>
            <a:gdLst>
              <a:gd name="connsiteX0" fmla="*/ 5196840 w 5196840"/>
              <a:gd name="connsiteY0" fmla="*/ 3649980 h 3832860"/>
              <a:gd name="connsiteX1" fmla="*/ 5196840 w 5196840"/>
              <a:gd name="connsiteY1" fmla="*/ 0 h 3832860"/>
              <a:gd name="connsiteX2" fmla="*/ 861060 w 5196840"/>
              <a:gd name="connsiteY2" fmla="*/ 0 h 3832860"/>
              <a:gd name="connsiteX3" fmla="*/ 0 w 5196840"/>
              <a:gd name="connsiteY3" fmla="*/ 1996440 h 3832860"/>
              <a:gd name="connsiteX4" fmla="*/ 1295400 w 5196840"/>
              <a:gd name="connsiteY4" fmla="*/ 3832860 h 3832860"/>
              <a:gd name="connsiteX5" fmla="*/ 5196840 w 5196840"/>
              <a:gd name="connsiteY5" fmla="*/ 3649980 h 3832860"/>
              <a:gd name="connsiteX0" fmla="*/ 5196840 w 5196840"/>
              <a:gd name="connsiteY0" fmla="*/ 3649980 h 3832860"/>
              <a:gd name="connsiteX1" fmla="*/ 5196840 w 5196840"/>
              <a:gd name="connsiteY1" fmla="*/ 0 h 3832860"/>
              <a:gd name="connsiteX2" fmla="*/ 861060 w 5196840"/>
              <a:gd name="connsiteY2" fmla="*/ 0 h 3832860"/>
              <a:gd name="connsiteX3" fmla="*/ 0 w 5196840"/>
              <a:gd name="connsiteY3" fmla="*/ 1984083 h 3832860"/>
              <a:gd name="connsiteX4" fmla="*/ 1295400 w 5196840"/>
              <a:gd name="connsiteY4" fmla="*/ 3832860 h 3832860"/>
              <a:gd name="connsiteX5" fmla="*/ 5196840 w 5196840"/>
              <a:gd name="connsiteY5" fmla="*/ 3649980 h 3832860"/>
              <a:gd name="connsiteX0" fmla="*/ 5202936 w 5202936"/>
              <a:gd name="connsiteY0" fmla="*/ 3649980 h 3832860"/>
              <a:gd name="connsiteX1" fmla="*/ 5202936 w 5202936"/>
              <a:gd name="connsiteY1" fmla="*/ 0 h 3832860"/>
              <a:gd name="connsiteX2" fmla="*/ 867156 w 5202936"/>
              <a:gd name="connsiteY2" fmla="*/ 0 h 3832860"/>
              <a:gd name="connsiteX3" fmla="*/ 0 w 5202936"/>
              <a:gd name="connsiteY3" fmla="*/ 1984083 h 3832860"/>
              <a:gd name="connsiteX4" fmla="*/ 1301496 w 5202936"/>
              <a:gd name="connsiteY4" fmla="*/ 3832860 h 3832860"/>
              <a:gd name="connsiteX5" fmla="*/ 5202936 w 5202936"/>
              <a:gd name="connsiteY5" fmla="*/ 3649980 h 3832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02936" h="3832860">
                <a:moveTo>
                  <a:pt x="5202936" y="3649980"/>
                </a:moveTo>
                <a:lnTo>
                  <a:pt x="5202936" y="0"/>
                </a:lnTo>
                <a:lnTo>
                  <a:pt x="867156" y="0"/>
                </a:lnTo>
                <a:lnTo>
                  <a:pt x="0" y="1984083"/>
                </a:lnTo>
                <a:lnTo>
                  <a:pt x="1301496" y="3832860"/>
                </a:lnTo>
                <a:lnTo>
                  <a:pt x="5202936" y="3649980"/>
                </a:lnTo>
                <a:close/>
              </a:path>
            </a:pathLst>
          </a:cu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22040" t="-32632" r="-33130" b="-14225"/>
            </a:stretch>
          </a:blip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de-DE" sz="1600" dirty="0"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sp>
        <p:nvSpPr>
          <p:cNvPr id="18" name="Freihandform 21"/>
          <p:cNvSpPr/>
          <p:nvPr userDrawn="1"/>
        </p:nvSpPr>
        <p:spPr bwMode="auto">
          <a:xfrm>
            <a:off x="-12440" y="-15240"/>
            <a:ext cx="4831575" cy="1894426"/>
          </a:xfrm>
          <a:custGeom>
            <a:avLst/>
            <a:gdLst>
              <a:gd name="connsiteX0" fmla="*/ 4846320 w 4846320"/>
              <a:gd name="connsiteY0" fmla="*/ 0 h 1981200"/>
              <a:gd name="connsiteX1" fmla="*/ 0 w 4846320"/>
              <a:gd name="connsiteY1" fmla="*/ 0 h 1981200"/>
              <a:gd name="connsiteX2" fmla="*/ 0 w 4846320"/>
              <a:gd name="connsiteY2" fmla="*/ 1615440 h 1981200"/>
              <a:gd name="connsiteX3" fmla="*/ 4000500 w 4846320"/>
              <a:gd name="connsiteY3" fmla="*/ 1981200 h 1981200"/>
              <a:gd name="connsiteX4" fmla="*/ 4846320 w 4846320"/>
              <a:gd name="connsiteY4" fmla="*/ 0 h 1981200"/>
              <a:gd name="connsiteX0" fmla="*/ 4864855 w 4864855"/>
              <a:gd name="connsiteY0" fmla="*/ 0 h 1981200"/>
              <a:gd name="connsiteX1" fmla="*/ 0 w 4864855"/>
              <a:gd name="connsiteY1" fmla="*/ 0 h 1981200"/>
              <a:gd name="connsiteX2" fmla="*/ 0 w 4864855"/>
              <a:gd name="connsiteY2" fmla="*/ 1615440 h 1981200"/>
              <a:gd name="connsiteX3" fmla="*/ 4000500 w 4864855"/>
              <a:gd name="connsiteY3" fmla="*/ 1981200 h 1981200"/>
              <a:gd name="connsiteX4" fmla="*/ 4864855 w 4864855"/>
              <a:gd name="connsiteY4" fmla="*/ 0 h 198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64855" h="1981200">
                <a:moveTo>
                  <a:pt x="4864855" y="0"/>
                </a:moveTo>
                <a:lnTo>
                  <a:pt x="0" y="0"/>
                </a:lnTo>
                <a:lnTo>
                  <a:pt x="0" y="1615440"/>
                </a:lnTo>
                <a:lnTo>
                  <a:pt x="4000500" y="1981200"/>
                </a:lnTo>
                <a:lnTo>
                  <a:pt x="4864855" y="0"/>
                </a:lnTo>
                <a:close/>
              </a:path>
            </a:pathLst>
          </a:cu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716" t="-35378" b="-36598"/>
            </a:stretch>
          </a:blip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de-DE" sz="1600" dirty="0"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sp>
        <p:nvSpPr>
          <p:cNvPr id="19" name="Freihandform 22"/>
          <p:cNvSpPr/>
          <p:nvPr userDrawn="1"/>
        </p:nvSpPr>
        <p:spPr bwMode="auto">
          <a:xfrm>
            <a:off x="-12440" y="1529446"/>
            <a:ext cx="5267357" cy="2331602"/>
          </a:xfrm>
          <a:custGeom>
            <a:avLst/>
            <a:gdLst>
              <a:gd name="connsiteX0" fmla="*/ 5280660 w 5280660"/>
              <a:gd name="connsiteY0" fmla="*/ 2209800 h 2438400"/>
              <a:gd name="connsiteX1" fmla="*/ 3992880 w 5280660"/>
              <a:gd name="connsiteY1" fmla="*/ 365760 h 2438400"/>
              <a:gd name="connsiteX2" fmla="*/ 0 w 5280660"/>
              <a:gd name="connsiteY2" fmla="*/ 0 h 2438400"/>
              <a:gd name="connsiteX3" fmla="*/ 0 w 5280660"/>
              <a:gd name="connsiteY3" fmla="*/ 2438400 h 2438400"/>
              <a:gd name="connsiteX4" fmla="*/ 5280660 w 5280660"/>
              <a:gd name="connsiteY4" fmla="*/ 2209800 h 2438400"/>
              <a:gd name="connsiteX0" fmla="*/ 5293017 w 5293017"/>
              <a:gd name="connsiteY0" fmla="*/ 2215978 h 2438400"/>
              <a:gd name="connsiteX1" fmla="*/ 3992880 w 5293017"/>
              <a:gd name="connsiteY1" fmla="*/ 365760 h 2438400"/>
              <a:gd name="connsiteX2" fmla="*/ 0 w 5293017"/>
              <a:gd name="connsiteY2" fmla="*/ 0 h 2438400"/>
              <a:gd name="connsiteX3" fmla="*/ 0 w 5293017"/>
              <a:gd name="connsiteY3" fmla="*/ 2438400 h 2438400"/>
              <a:gd name="connsiteX4" fmla="*/ 5293017 w 5293017"/>
              <a:gd name="connsiteY4" fmla="*/ 2215978 h 24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93017" h="2438400">
                <a:moveTo>
                  <a:pt x="5293017" y="2215978"/>
                </a:moveTo>
                <a:lnTo>
                  <a:pt x="3992880" y="365760"/>
                </a:lnTo>
                <a:lnTo>
                  <a:pt x="0" y="0"/>
                </a:lnTo>
                <a:lnTo>
                  <a:pt x="0" y="2438400"/>
                </a:lnTo>
                <a:lnTo>
                  <a:pt x="5293017" y="2215978"/>
                </a:lnTo>
                <a:close/>
              </a:path>
            </a:pathLst>
          </a:cu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16331" b="-35109"/>
            </a:stretch>
          </a:blip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de-DE" sz="1600" dirty="0"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grpSp>
        <p:nvGrpSpPr>
          <p:cNvPr id="20" name="Gruppieren 23"/>
          <p:cNvGrpSpPr/>
          <p:nvPr userDrawn="1"/>
        </p:nvGrpSpPr>
        <p:grpSpPr>
          <a:xfrm>
            <a:off x="-12440" y="-15240"/>
            <a:ext cx="5267357" cy="3663608"/>
            <a:chOff x="27112" y="-15240"/>
            <a:chExt cx="5267357" cy="3831418"/>
          </a:xfrm>
        </p:grpSpPr>
        <p:cxnSp>
          <p:nvCxnSpPr>
            <p:cNvPr id="21" name="Gerade Verbindung 24"/>
            <p:cNvCxnSpPr>
              <a:endCxn id="19" idx="0"/>
            </p:cNvCxnSpPr>
            <p:nvPr/>
          </p:nvCxnSpPr>
          <p:spPr>
            <a:xfrm>
              <a:off x="4000428" y="1968843"/>
              <a:ext cx="1294041" cy="1847335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 Verbindung 26"/>
            <p:cNvCxnSpPr>
              <a:stCxn id="18" idx="2"/>
              <a:endCxn id="19" idx="1"/>
            </p:cNvCxnSpPr>
            <p:nvPr/>
          </p:nvCxnSpPr>
          <p:spPr>
            <a:xfrm>
              <a:off x="27112" y="1600200"/>
              <a:ext cx="3973523" cy="365760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 Verbindung 27"/>
            <p:cNvCxnSpPr>
              <a:stCxn id="17" idx="2"/>
              <a:endCxn id="19" idx="1"/>
            </p:cNvCxnSpPr>
            <p:nvPr/>
          </p:nvCxnSpPr>
          <p:spPr>
            <a:xfrm flipH="1">
              <a:off x="4000635" y="-15240"/>
              <a:ext cx="854757" cy="1981200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Ellipse 30"/>
            <p:cNvSpPr/>
            <p:nvPr/>
          </p:nvSpPr>
          <p:spPr bwMode="auto">
            <a:xfrm>
              <a:off x="3934723" y="1893952"/>
              <a:ext cx="144016" cy="150596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square" lIns="72000" tIns="72000" rIns="72000" bIns="72000" rtlCol="0" anchor="ctr"/>
            <a:lstStyle/>
            <a:p>
              <a:pPr algn="ctr" eaLnBrk="0" hangingPunct="0"/>
              <a:endParaRPr lang="de-DE" sz="1600" dirty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6" name="IFXSHAPE"/>
          <p:cNvSpPr>
            <a:spLocks noGrp="1"/>
          </p:cNvSpPr>
          <p:nvPr>
            <p:ph type="body" sz="quarter" idx="13" hasCustomPrompt="1"/>
          </p:nvPr>
        </p:nvSpPr>
        <p:spPr>
          <a:xfrm>
            <a:off x="468313" y="4725144"/>
            <a:ext cx="8243298" cy="647700"/>
          </a:xfrm>
        </p:spPr>
        <p:txBody>
          <a:bodyPr anchor="b" anchorCtr="0">
            <a:noAutofit/>
          </a:bodyPr>
          <a:lstStyle>
            <a:lvl1pPr marL="0" indent="0">
              <a:buNone/>
              <a:defRPr sz="3600"/>
            </a:lvl1pPr>
            <a:lvl2pPr marL="288000" indent="0">
              <a:buNone/>
              <a:defRPr sz="1800"/>
            </a:lvl2pPr>
            <a:lvl3pPr marL="576000" indent="0">
              <a:buNone/>
              <a:defRPr sz="1800"/>
            </a:lvl3pPr>
            <a:lvl4pPr marL="864000" indent="0">
              <a:buNone/>
              <a:defRPr sz="1800"/>
            </a:lvl4pPr>
            <a:lvl5pPr marL="1080000" indent="0">
              <a:buNone/>
              <a:defRPr sz="1800"/>
            </a:lvl5pPr>
          </a:lstStyle>
          <a:p>
            <a:pPr lvl="0"/>
            <a:r>
              <a:rPr lang="de-DE"/>
              <a:t>Please type in title</a:t>
            </a:r>
          </a:p>
        </p:txBody>
      </p:sp>
      <p:sp>
        <p:nvSpPr>
          <p:cNvPr id="25" name="IFXSHAPE"/>
          <p:cNvSpPr>
            <a:spLocks noGrp="1"/>
          </p:cNvSpPr>
          <p:nvPr>
            <p:ph type="subTitle" idx="1" hasCustomPrompt="1"/>
          </p:nvPr>
        </p:nvSpPr>
        <p:spPr>
          <a:xfrm>
            <a:off x="468000" y="5765775"/>
            <a:ext cx="6336000" cy="615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b" anchorCtr="0">
            <a:spAutoFit/>
          </a:bodyPr>
          <a:lstStyle>
            <a:lvl1pPr marL="0" indent="0">
              <a:spcAft>
                <a:spcPts val="0"/>
              </a:spcAft>
              <a:buNone/>
              <a:defRPr lang="en-GB" kern="0" noProof="0" dirty="0" smtClean="0">
                <a:ea typeface="Verdana" pitchFamily="34" charset="0"/>
                <a:cs typeface="Verdana" pitchFamily="34" charset="0"/>
              </a:defRPr>
            </a:lvl1pPr>
          </a:lstStyle>
          <a:p>
            <a:pPr marR="0" lvl="0" defTabSz="914400" eaLnBrk="0" fontAlgn="auto" latinLnBrk="0" hangingPunct="0">
              <a:spcAft>
                <a:spcPts val="300"/>
              </a:spcAft>
              <a:buSzTx/>
              <a:tabLst/>
            </a:pPr>
            <a:r>
              <a:rPr lang="en-GB" noProof="0" dirty="0"/>
              <a:t>Author (department)</a:t>
            </a:r>
            <a:br>
              <a:rPr lang="en-GB" noProof="0" dirty="0"/>
            </a:br>
            <a:r>
              <a:rPr lang="en-GB" noProof="0" dirty="0"/>
              <a:t>Date</a:t>
            </a:r>
          </a:p>
        </p:txBody>
      </p:sp>
      <p:sp>
        <p:nvSpPr>
          <p:cNvPr id="6" name="IFXSHAPE"/>
          <p:cNvSpPr>
            <a:spLocks noGrp="1"/>
          </p:cNvSpPr>
          <p:nvPr>
            <p:ph type="dt" sz="half" idx="15"/>
          </p:nvPr>
        </p:nvSpPr>
        <p:spPr>
          <a:xfrm>
            <a:off x="4144168" y="64008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1"/>
              </a:buClr>
              <a:defRPr sz="120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de-DE" smtClean="0"/>
              <a:t>- restricted -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3536414"/>
      </p:ext>
    </p:extLst>
  </p:cSld>
  <p:clrMapOvr>
    <a:masterClrMapping/>
  </p:clrMapOvr>
  <p:hf sldNum="0" hdr="0" ftr="0"/>
  <p:extLst mod="1">
    <p:ext uri="{DCECCB84-F9BA-43D5-87BE-67443E8EF086}">
      <p15:sldGuideLst xmlns:p15="http://schemas.microsoft.com/office/powerpoint/2012/main">
        <p15:guide id="1" orient="horz" pos="709">
          <p15:clr>
            <a:srgbClr val="FBAE40"/>
          </p15:clr>
        </p15:guide>
        <p15:guide id="2" pos="297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FXSHAPE"/>
          <p:cNvSpPr>
            <a:spLocks noGrp="1"/>
          </p:cNvSpPr>
          <p:nvPr>
            <p:ph type="ftr" sz="quarter" idx="12"/>
          </p:nvPr>
        </p:nvSpPr>
        <p:spPr>
          <a:xfrm>
            <a:off x="4283964" y="6553200"/>
            <a:ext cx="576072" cy="3048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smtClean="0"/>
              <a:t>Copyright © Infineon Technologies AG 2020. All rights reserved.</a:t>
            </a:r>
            <a:endParaRPr lang="de-DE"/>
          </a:p>
        </p:txBody>
      </p:sp>
      <p:sp>
        <p:nvSpPr>
          <p:cNvPr id="2" name="IFXSHAPE"/>
          <p:cNvSpPr>
            <a:spLocks noGrp="1"/>
          </p:cNvSpPr>
          <p:nvPr>
            <p:ph type="title" hasCustomPrompt="1"/>
          </p:nvPr>
        </p:nvSpPr>
        <p:spPr>
          <a:xfrm>
            <a:off x="251520" y="188720"/>
            <a:ext cx="7223760" cy="720000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Click to edit title</a:t>
            </a:r>
          </a:p>
        </p:txBody>
      </p:sp>
      <p:sp>
        <p:nvSpPr>
          <p:cNvPr id="6" name="IFXSHAPE"/>
          <p:cNvSpPr>
            <a:spLocks noGrp="1"/>
          </p:cNvSpPr>
          <p:nvPr>
            <p:ph type="sldNum" sz="quarter" idx="10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rgbClr val="928285"/>
              </a:buClr>
              <a:defRPr sz="1200" b="0">
                <a:solidFill>
                  <a:srgbClr val="FFFFFF"/>
                </a:solidFill>
                <a:latin typeface="Arial" panose="020B0604020202020204" pitchFamily="34" charset="0"/>
              </a:defRPr>
            </a:lvl1pPr>
          </a:lstStyle>
          <a:p>
            <a:fld id="{27B9DBB6-C15B-42E4-8E33-EF9565301B6E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7" name="IFXSHAPE"/>
          <p:cNvSpPr>
            <a:spLocks noGrp="1"/>
          </p:cNvSpPr>
          <p:nvPr>
            <p:ph type="dt" sz="half" idx="11"/>
          </p:nvPr>
        </p:nvSpPr>
        <p:spPr>
          <a:xfrm>
            <a:off x="250824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de-DE" smtClean="0"/>
              <a:t>2020-05-14             </a:t>
            </a:r>
            <a:r>
              <a:rPr lang="de-DE" b="1" smtClean="0"/>
              <a:t>restricted</a:t>
            </a:r>
            <a:endParaRPr lang="de-DE" b="1"/>
          </a:p>
        </p:txBody>
      </p:sp>
    </p:spTree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Title_and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FXSHAPE"/>
          <p:cNvSpPr>
            <a:spLocks noGrp="1"/>
          </p:cNvSpPr>
          <p:nvPr>
            <p:ph type="ftr" sz="quarter" idx="16"/>
          </p:nvPr>
        </p:nvSpPr>
        <p:spPr>
          <a:xfrm>
            <a:off x="4283964" y="6553200"/>
            <a:ext cx="576072" cy="3048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dirty="0" smtClean="0"/>
              <a:t>Copyright © Infineon Technologies AG 2020. All rights reserved.</a:t>
            </a:r>
            <a:endParaRPr lang="de-DE" dirty="0"/>
          </a:p>
        </p:txBody>
      </p:sp>
      <p:sp>
        <p:nvSpPr>
          <p:cNvPr id="6" name="IFXSHAPE"/>
          <p:cNvSpPr>
            <a:spLocks noGrp="1"/>
          </p:cNvSpPr>
          <p:nvPr>
            <p:ph type="sldNum" sz="quarter" idx="14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rgbClr val="928285"/>
              </a:buClr>
              <a:defRPr sz="1200" b="0">
                <a:solidFill>
                  <a:srgbClr val="FFFFFF"/>
                </a:solidFill>
                <a:latin typeface="Arial" panose="020B0604020202020204" pitchFamily="34" charset="0"/>
              </a:defRPr>
            </a:lvl1pPr>
          </a:lstStyle>
          <a:p>
            <a:fld id="{97555E91-926B-4C96-90B6-D75C3A27DF23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2" name="IFXSHAPE"/>
          <p:cNvSpPr>
            <a:spLocks noGrp="1"/>
          </p:cNvSpPr>
          <p:nvPr>
            <p:ph type="title" hasCustomPrompt="1"/>
          </p:nvPr>
        </p:nvSpPr>
        <p:spPr>
          <a:xfrm>
            <a:off x="251520" y="188720"/>
            <a:ext cx="7223760" cy="720000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Click to edit title</a:t>
            </a:r>
          </a:p>
        </p:txBody>
      </p:sp>
      <p:sp>
        <p:nvSpPr>
          <p:cNvPr id="7" name="IFXSHAPE"/>
          <p:cNvSpPr>
            <a:spLocks noGrp="1"/>
          </p:cNvSpPr>
          <p:nvPr>
            <p:ph sz="quarter" idx="13" hasCustomPrompt="1"/>
          </p:nvPr>
        </p:nvSpPr>
        <p:spPr>
          <a:xfrm>
            <a:off x="250824" y="1268413"/>
            <a:ext cx="8641655" cy="51133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/>
              <a:t>Click to edit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8" name="IFXSHAPE"/>
          <p:cNvSpPr>
            <a:spLocks noGrp="1"/>
          </p:cNvSpPr>
          <p:nvPr>
            <p:ph type="dt" sz="half" idx="15"/>
          </p:nvPr>
        </p:nvSpPr>
        <p:spPr>
          <a:xfrm>
            <a:off x="250824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de-DE" dirty="0" smtClean="0"/>
              <a:t>2020-05-14             </a:t>
            </a:r>
            <a:r>
              <a:rPr lang="de-DE" b="1" dirty="0" smtClean="0"/>
              <a:t>restricted</a:t>
            </a:r>
            <a:endParaRPr lang="de-DE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FXSHAPE"/>
          <p:cNvSpPr>
            <a:spLocks noGrp="1"/>
          </p:cNvSpPr>
          <p:nvPr>
            <p:ph type="ftr" sz="quarter" idx="38"/>
          </p:nvPr>
        </p:nvSpPr>
        <p:spPr>
          <a:xfrm>
            <a:off x="4283964" y="6553200"/>
            <a:ext cx="576072" cy="3048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smtClean="0"/>
              <a:t>Copyright © Infineon Technologies AG 2020. All rights reserved.</a:t>
            </a:r>
            <a:endParaRPr lang="de-DE"/>
          </a:p>
        </p:txBody>
      </p:sp>
      <p:sp>
        <p:nvSpPr>
          <p:cNvPr id="6" name="IFXSHAPE"/>
          <p:cNvSpPr>
            <a:spLocks noGrp="1"/>
          </p:cNvSpPr>
          <p:nvPr>
            <p:ph type="sldNum" sz="quarter" idx="36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rgbClr val="928285"/>
              </a:buClr>
              <a:defRPr sz="1200" b="0">
                <a:solidFill>
                  <a:srgbClr val="FFFFFF"/>
                </a:solidFill>
                <a:latin typeface="Arial" panose="020B0604020202020204" pitchFamily="34" charset="0"/>
              </a:defRPr>
            </a:lvl1pPr>
          </a:lstStyle>
          <a:p>
            <a:fld id="{F849CD34-0410-4D1C-B975-009AD33B23B7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2" name="IFXSHAPE"/>
          <p:cNvSpPr>
            <a:spLocks noGrp="1"/>
          </p:cNvSpPr>
          <p:nvPr>
            <p:ph type="title" hasCustomPrompt="1"/>
          </p:nvPr>
        </p:nvSpPr>
        <p:spPr>
          <a:xfrm>
            <a:off x="251520" y="188720"/>
            <a:ext cx="7223760" cy="720000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Click to edit title</a:t>
            </a:r>
          </a:p>
        </p:txBody>
      </p:sp>
      <p:sp>
        <p:nvSpPr>
          <p:cNvPr id="19" name="IFXSHAPE"/>
          <p:cNvSpPr>
            <a:spLocks noGrp="1"/>
          </p:cNvSpPr>
          <p:nvPr>
            <p:ph type="body" idx="17" hasCustomPrompt="1"/>
          </p:nvPr>
        </p:nvSpPr>
        <p:spPr>
          <a:xfrm>
            <a:off x="971500" y="1268412"/>
            <a:ext cx="7921676" cy="576072"/>
          </a:xfrm>
          <a:prstGeom prst="rect">
            <a:avLst/>
          </a:prstGeom>
          <a:noFill/>
        </p:spPr>
        <p:txBody>
          <a:bodyPr wrap="square" lIns="0" anchor="ctr">
            <a:noAutofit/>
          </a:bodyPr>
          <a:lstStyle>
            <a:lvl1pPr marL="0" indent="0" fontAlgn="auto">
              <a:buNone/>
              <a:defRPr/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dirty="0"/>
              <a:t>Click to edit text</a:t>
            </a:r>
          </a:p>
        </p:txBody>
      </p:sp>
      <p:sp>
        <p:nvSpPr>
          <p:cNvPr id="20" name="IFXSHAPE"/>
          <p:cNvSpPr>
            <a:spLocks noGrp="1"/>
          </p:cNvSpPr>
          <p:nvPr>
            <p:ph type="body" sz="quarter" idx="18" hasCustomPrompt="1"/>
          </p:nvPr>
        </p:nvSpPr>
        <p:spPr>
          <a:xfrm>
            <a:off x="971501" y="1916493"/>
            <a:ext cx="7921676" cy="576072"/>
          </a:xfrm>
          <a:prstGeom prst="rect">
            <a:avLst/>
          </a:prstGeom>
          <a:noFill/>
        </p:spPr>
        <p:txBody>
          <a:bodyPr wrap="square" lIns="0" anchor="ctr">
            <a:noAutofit/>
          </a:bodyPr>
          <a:lstStyle>
            <a:lvl1pPr marL="0" indent="0" fontAlgn="auto">
              <a:buNone/>
              <a:defRPr/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noProof="0" dirty="0"/>
              <a:t>Click to edit text</a:t>
            </a:r>
          </a:p>
        </p:txBody>
      </p:sp>
      <p:sp>
        <p:nvSpPr>
          <p:cNvPr id="21" name="IFXSHAPE"/>
          <p:cNvSpPr>
            <a:spLocks noGrp="1"/>
          </p:cNvSpPr>
          <p:nvPr>
            <p:ph type="body" sz="quarter" idx="19" hasCustomPrompt="1"/>
          </p:nvPr>
        </p:nvSpPr>
        <p:spPr>
          <a:xfrm>
            <a:off x="971501" y="2564574"/>
            <a:ext cx="7921676" cy="576072"/>
          </a:xfrm>
          <a:prstGeom prst="rect">
            <a:avLst/>
          </a:prstGeom>
          <a:noFill/>
        </p:spPr>
        <p:txBody>
          <a:bodyPr wrap="square" lIns="0" anchor="ctr">
            <a:noAutofit/>
          </a:bodyPr>
          <a:lstStyle>
            <a:lvl1pPr marL="0" indent="0" fontAlgn="auto">
              <a:buNone/>
              <a:defRPr/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noProof="0" dirty="0"/>
              <a:t>Click to edit text</a:t>
            </a:r>
          </a:p>
        </p:txBody>
      </p:sp>
      <p:sp>
        <p:nvSpPr>
          <p:cNvPr id="22" name="IFXSHAPE"/>
          <p:cNvSpPr>
            <a:spLocks noGrp="1"/>
          </p:cNvSpPr>
          <p:nvPr>
            <p:ph type="body" sz="quarter" idx="20" hasCustomPrompt="1"/>
          </p:nvPr>
        </p:nvSpPr>
        <p:spPr>
          <a:xfrm>
            <a:off x="971501" y="3212655"/>
            <a:ext cx="7921676" cy="576072"/>
          </a:xfrm>
          <a:prstGeom prst="rect">
            <a:avLst/>
          </a:prstGeom>
          <a:noFill/>
        </p:spPr>
        <p:txBody>
          <a:bodyPr wrap="square" lIns="0" anchor="ctr">
            <a:noAutofit/>
          </a:bodyPr>
          <a:lstStyle>
            <a:lvl1pPr marL="0" indent="0" fontAlgn="auto">
              <a:buNone/>
              <a:defRPr/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noProof="0" dirty="0"/>
              <a:t>Click to edit text</a:t>
            </a:r>
          </a:p>
        </p:txBody>
      </p:sp>
      <p:sp>
        <p:nvSpPr>
          <p:cNvPr id="23" name="IFXSHAPE"/>
          <p:cNvSpPr>
            <a:spLocks noGrp="1"/>
          </p:cNvSpPr>
          <p:nvPr>
            <p:ph type="body" sz="quarter" idx="21" hasCustomPrompt="1"/>
          </p:nvPr>
        </p:nvSpPr>
        <p:spPr>
          <a:xfrm>
            <a:off x="971501" y="3860736"/>
            <a:ext cx="7921676" cy="576072"/>
          </a:xfrm>
          <a:prstGeom prst="rect">
            <a:avLst/>
          </a:prstGeom>
          <a:noFill/>
        </p:spPr>
        <p:txBody>
          <a:bodyPr wrap="square" lIns="0" anchor="ctr">
            <a:noAutofit/>
          </a:bodyPr>
          <a:lstStyle>
            <a:lvl1pPr marL="0" indent="0" fontAlgn="auto">
              <a:buNone/>
              <a:defRPr/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noProof="0" dirty="0"/>
              <a:t>Click to edit text</a:t>
            </a:r>
          </a:p>
        </p:txBody>
      </p:sp>
      <p:sp>
        <p:nvSpPr>
          <p:cNvPr id="24" name="IFXSHAPE"/>
          <p:cNvSpPr>
            <a:spLocks noGrp="1"/>
          </p:cNvSpPr>
          <p:nvPr>
            <p:ph type="body" sz="quarter" idx="22" hasCustomPrompt="1"/>
          </p:nvPr>
        </p:nvSpPr>
        <p:spPr>
          <a:xfrm>
            <a:off x="971501" y="4508817"/>
            <a:ext cx="7921676" cy="576072"/>
          </a:xfrm>
          <a:prstGeom prst="rect">
            <a:avLst/>
          </a:prstGeom>
          <a:noFill/>
        </p:spPr>
        <p:txBody>
          <a:bodyPr wrap="square" lIns="0" anchor="ctr">
            <a:noAutofit/>
          </a:bodyPr>
          <a:lstStyle>
            <a:lvl1pPr marL="0" indent="0" fontAlgn="auto">
              <a:buNone/>
              <a:defRPr/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noProof="0" dirty="0"/>
              <a:t>Click to edit text</a:t>
            </a:r>
          </a:p>
        </p:txBody>
      </p:sp>
      <p:sp>
        <p:nvSpPr>
          <p:cNvPr id="28" name="IFXSHAPE"/>
          <p:cNvSpPr>
            <a:spLocks noGrp="1"/>
          </p:cNvSpPr>
          <p:nvPr>
            <p:ph type="body" sz="quarter" idx="23" hasCustomPrompt="1"/>
          </p:nvPr>
        </p:nvSpPr>
        <p:spPr>
          <a:xfrm>
            <a:off x="971501" y="5156898"/>
            <a:ext cx="7921676" cy="576072"/>
          </a:xfrm>
          <a:prstGeom prst="rect">
            <a:avLst/>
          </a:prstGeom>
          <a:noFill/>
        </p:spPr>
        <p:txBody>
          <a:bodyPr wrap="square" lIns="0" anchor="ctr">
            <a:noAutofit/>
          </a:bodyPr>
          <a:lstStyle>
            <a:lvl1pPr marL="0" indent="0" fontAlgn="auto">
              <a:buNone/>
              <a:defRPr/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noProof="0" dirty="0"/>
              <a:t>Click to edit text</a:t>
            </a:r>
          </a:p>
        </p:txBody>
      </p:sp>
      <p:sp>
        <p:nvSpPr>
          <p:cNvPr id="29" name="IFXSHAPE"/>
          <p:cNvSpPr>
            <a:spLocks noGrp="1"/>
          </p:cNvSpPr>
          <p:nvPr>
            <p:ph type="body" sz="quarter" idx="24" hasCustomPrompt="1"/>
          </p:nvPr>
        </p:nvSpPr>
        <p:spPr>
          <a:xfrm>
            <a:off x="971501" y="5804979"/>
            <a:ext cx="7921676" cy="576072"/>
          </a:xfrm>
          <a:prstGeom prst="rect">
            <a:avLst/>
          </a:prstGeom>
          <a:noFill/>
        </p:spPr>
        <p:txBody>
          <a:bodyPr wrap="square" lIns="0" anchor="ctr">
            <a:noAutofit/>
          </a:bodyPr>
          <a:lstStyle>
            <a:lvl1pPr marL="0" indent="0" fontAlgn="auto">
              <a:buNone/>
              <a:defRPr/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noProof="0" dirty="0"/>
              <a:t>Click to edit text</a:t>
            </a:r>
          </a:p>
        </p:txBody>
      </p:sp>
      <p:sp>
        <p:nvSpPr>
          <p:cNvPr id="30" name="IFXSHAPE"/>
          <p:cNvSpPr>
            <a:spLocks noGrp="1"/>
          </p:cNvSpPr>
          <p:nvPr>
            <p:ph type="body" idx="28" hasCustomPrompt="1"/>
          </p:nvPr>
        </p:nvSpPr>
        <p:spPr>
          <a:xfrm>
            <a:off x="250825" y="1268412"/>
            <a:ext cx="576000" cy="576072"/>
          </a:xfrm>
          <a:prstGeom prst="ellipse">
            <a:avLst/>
          </a:prstGeom>
          <a:solidFill>
            <a:schemeClr val="accent4"/>
          </a:solidFill>
        </p:spPr>
        <p:txBody>
          <a:bodyPr wrap="square" lIns="0" anchor="ctr">
            <a:noAutofit/>
          </a:bodyPr>
          <a:lstStyle>
            <a:lvl1pPr marL="0" indent="0" algn="ctr" fontAlgn="auto">
              <a:buNone/>
              <a:defRPr>
                <a:solidFill>
                  <a:schemeClr val="bg1"/>
                </a:solidFill>
              </a:defRPr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dirty="0" err="1"/>
              <a:t>Nr</a:t>
            </a:r>
            <a:r>
              <a:rPr lang="en-GB" dirty="0"/>
              <a:t>.</a:t>
            </a:r>
          </a:p>
        </p:txBody>
      </p:sp>
      <p:sp>
        <p:nvSpPr>
          <p:cNvPr id="31" name="IFXSHAPE"/>
          <p:cNvSpPr>
            <a:spLocks noGrp="1"/>
          </p:cNvSpPr>
          <p:nvPr>
            <p:ph type="body" idx="29" hasCustomPrompt="1"/>
          </p:nvPr>
        </p:nvSpPr>
        <p:spPr>
          <a:xfrm>
            <a:off x="250825" y="1916593"/>
            <a:ext cx="576000" cy="576072"/>
          </a:xfrm>
          <a:prstGeom prst="ellipse">
            <a:avLst/>
          </a:prstGeom>
          <a:solidFill>
            <a:schemeClr val="accent4"/>
          </a:solidFill>
        </p:spPr>
        <p:txBody>
          <a:bodyPr wrap="square" lIns="0" anchor="ctr">
            <a:noAutofit/>
          </a:bodyPr>
          <a:lstStyle>
            <a:lvl1pPr marL="0" indent="0" algn="ctr" fontAlgn="auto">
              <a:buNone/>
              <a:defRPr>
                <a:solidFill>
                  <a:schemeClr val="bg1"/>
                </a:solidFill>
              </a:defRPr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dirty="0" err="1"/>
              <a:t>Nr</a:t>
            </a:r>
            <a:r>
              <a:rPr lang="en-GB" dirty="0"/>
              <a:t>.</a:t>
            </a:r>
          </a:p>
        </p:txBody>
      </p:sp>
      <p:sp>
        <p:nvSpPr>
          <p:cNvPr id="32" name="IFXSHAPE"/>
          <p:cNvSpPr>
            <a:spLocks noGrp="1"/>
          </p:cNvSpPr>
          <p:nvPr>
            <p:ph type="body" idx="30" hasCustomPrompt="1"/>
          </p:nvPr>
        </p:nvSpPr>
        <p:spPr>
          <a:xfrm>
            <a:off x="250825" y="2564774"/>
            <a:ext cx="576000" cy="576072"/>
          </a:xfrm>
          <a:prstGeom prst="ellipse">
            <a:avLst/>
          </a:prstGeom>
          <a:solidFill>
            <a:schemeClr val="accent4"/>
          </a:solidFill>
        </p:spPr>
        <p:txBody>
          <a:bodyPr wrap="square" lIns="0" anchor="ctr">
            <a:noAutofit/>
          </a:bodyPr>
          <a:lstStyle>
            <a:lvl1pPr marL="0" indent="0" algn="ctr" fontAlgn="auto">
              <a:buNone/>
              <a:defRPr>
                <a:solidFill>
                  <a:schemeClr val="bg1"/>
                </a:solidFill>
              </a:defRPr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dirty="0" err="1"/>
              <a:t>Nr</a:t>
            </a:r>
            <a:r>
              <a:rPr lang="en-GB" dirty="0"/>
              <a:t>.</a:t>
            </a:r>
          </a:p>
        </p:txBody>
      </p:sp>
      <p:sp>
        <p:nvSpPr>
          <p:cNvPr id="33" name="IFXSHAPE"/>
          <p:cNvSpPr>
            <a:spLocks noGrp="1"/>
          </p:cNvSpPr>
          <p:nvPr>
            <p:ph type="body" idx="31" hasCustomPrompt="1"/>
          </p:nvPr>
        </p:nvSpPr>
        <p:spPr>
          <a:xfrm>
            <a:off x="250825" y="3212955"/>
            <a:ext cx="576000" cy="576072"/>
          </a:xfrm>
          <a:prstGeom prst="ellipse">
            <a:avLst/>
          </a:prstGeom>
          <a:solidFill>
            <a:schemeClr val="accent4"/>
          </a:solidFill>
        </p:spPr>
        <p:txBody>
          <a:bodyPr wrap="square" lIns="0" anchor="ctr">
            <a:noAutofit/>
          </a:bodyPr>
          <a:lstStyle>
            <a:lvl1pPr marL="0" indent="0" algn="ctr" fontAlgn="auto">
              <a:buNone/>
              <a:defRPr>
                <a:solidFill>
                  <a:schemeClr val="bg1"/>
                </a:solidFill>
              </a:defRPr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dirty="0" err="1"/>
              <a:t>Nr</a:t>
            </a:r>
            <a:r>
              <a:rPr lang="en-GB" dirty="0"/>
              <a:t>.</a:t>
            </a:r>
          </a:p>
        </p:txBody>
      </p:sp>
      <p:sp>
        <p:nvSpPr>
          <p:cNvPr id="34" name="IFXSHAPE"/>
          <p:cNvSpPr>
            <a:spLocks noGrp="1"/>
          </p:cNvSpPr>
          <p:nvPr>
            <p:ph type="body" idx="32" hasCustomPrompt="1"/>
          </p:nvPr>
        </p:nvSpPr>
        <p:spPr>
          <a:xfrm>
            <a:off x="250825" y="3861136"/>
            <a:ext cx="576000" cy="576072"/>
          </a:xfrm>
          <a:prstGeom prst="ellipse">
            <a:avLst/>
          </a:prstGeom>
          <a:solidFill>
            <a:schemeClr val="accent4"/>
          </a:solidFill>
        </p:spPr>
        <p:txBody>
          <a:bodyPr wrap="square" lIns="0" anchor="ctr">
            <a:noAutofit/>
          </a:bodyPr>
          <a:lstStyle>
            <a:lvl1pPr marL="0" indent="0" algn="ctr" fontAlgn="auto">
              <a:buNone/>
              <a:defRPr>
                <a:solidFill>
                  <a:schemeClr val="bg1"/>
                </a:solidFill>
              </a:defRPr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dirty="0" err="1"/>
              <a:t>Nr</a:t>
            </a:r>
            <a:r>
              <a:rPr lang="en-GB" dirty="0"/>
              <a:t>.</a:t>
            </a:r>
          </a:p>
        </p:txBody>
      </p:sp>
      <p:sp>
        <p:nvSpPr>
          <p:cNvPr id="35" name="IFXSHAPE"/>
          <p:cNvSpPr>
            <a:spLocks noGrp="1"/>
          </p:cNvSpPr>
          <p:nvPr>
            <p:ph type="body" idx="33" hasCustomPrompt="1"/>
          </p:nvPr>
        </p:nvSpPr>
        <p:spPr>
          <a:xfrm>
            <a:off x="250825" y="4509317"/>
            <a:ext cx="576000" cy="576072"/>
          </a:xfrm>
          <a:prstGeom prst="ellipse">
            <a:avLst/>
          </a:prstGeom>
          <a:solidFill>
            <a:schemeClr val="accent4"/>
          </a:solidFill>
        </p:spPr>
        <p:txBody>
          <a:bodyPr wrap="square" lIns="0" anchor="ctr">
            <a:noAutofit/>
          </a:bodyPr>
          <a:lstStyle>
            <a:lvl1pPr marL="0" indent="0" algn="ctr" fontAlgn="auto">
              <a:buNone/>
              <a:defRPr>
                <a:solidFill>
                  <a:schemeClr val="bg1"/>
                </a:solidFill>
              </a:defRPr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dirty="0" err="1"/>
              <a:t>Nr</a:t>
            </a:r>
            <a:r>
              <a:rPr lang="en-GB" dirty="0"/>
              <a:t>.</a:t>
            </a:r>
          </a:p>
        </p:txBody>
      </p:sp>
      <p:sp>
        <p:nvSpPr>
          <p:cNvPr id="36" name="IFXSHAPE"/>
          <p:cNvSpPr>
            <a:spLocks noGrp="1"/>
          </p:cNvSpPr>
          <p:nvPr>
            <p:ph type="body" idx="34" hasCustomPrompt="1"/>
          </p:nvPr>
        </p:nvSpPr>
        <p:spPr>
          <a:xfrm>
            <a:off x="250825" y="5157498"/>
            <a:ext cx="576000" cy="576072"/>
          </a:xfrm>
          <a:prstGeom prst="ellipse">
            <a:avLst/>
          </a:prstGeom>
          <a:solidFill>
            <a:schemeClr val="accent4"/>
          </a:solidFill>
        </p:spPr>
        <p:txBody>
          <a:bodyPr wrap="square" lIns="0" anchor="ctr">
            <a:noAutofit/>
          </a:bodyPr>
          <a:lstStyle>
            <a:lvl1pPr marL="0" indent="0" algn="ctr" fontAlgn="auto">
              <a:buNone/>
              <a:defRPr>
                <a:solidFill>
                  <a:schemeClr val="bg1"/>
                </a:solidFill>
              </a:defRPr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dirty="0" err="1"/>
              <a:t>Nr</a:t>
            </a:r>
            <a:r>
              <a:rPr lang="en-GB" dirty="0"/>
              <a:t>.</a:t>
            </a:r>
          </a:p>
        </p:txBody>
      </p:sp>
      <p:sp>
        <p:nvSpPr>
          <p:cNvPr id="37" name="IFXSHAPE"/>
          <p:cNvSpPr>
            <a:spLocks noGrp="1"/>
          </p:cNvSpPr>
          <p:nvPr>
            <p:ph type="body" idx="35" hasCustomPrompt="1"/>
          </p:nvPr>
        </p:nvSpPr>
        <p:spPr>
          <a:xfrm>
            <a:off x="250825" y="5805678"/>
            <a:ext cx="576000" cy="576072"/>
          </a:xfrm>
          <a:prstGeom prst="ellipse">
            <a:avLst/>
          </a:prstGeom>
          <a:solidFill>
            <a:schemeClr val="accent4"/>
          </a:solidFill>
        </p:spPr>
        <p:txBody>
          <a:bodyPr wrap="square" lIns="0" anchor="ctr">
            <a:noAutofit/>
          </a:bodyPr>
          <a:lstStyle>
            <a:lvl1pPr marL="0" indent="0" algn="ctr" fontAlgn="auto">
              <a:buNone/>
              <a:defRPr>
                <a:solidFill>
                  <a:schemeClr val="bg1"/>
                </a:solidFill>
              </a:defRPr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dirty="0" err="1"/>
              <a:t>Nr</a:t>
            </a:r>
            <a:r>
              <a:rPr lang="en-GB" dirty="0"/>
              <a:t>.</a:t>
            </a:r>
          </a:p>
        </p:txBody>
      </p:sp>
      <p:sp>
        <p:nvSpPr>
          <p:cNvPr id="7" name="IFXSHAPE"/>
          <p:cNvSpPr>
            <a:spLocks noGrp="1"/>
          </p:cNvSpPr>
          <p:nvPr>
            <p:ph type="dt" sz="half" idx="37"/>
          </p:nvPr>
        </p:nvSpPr>
        <p:spPr>
          <a:xfrm>
            <a:off x="250824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de-DE" smtClean="0"/>
              <a:t>2020-05-14             </a:t>
            </a:r>
            <a:r>
              <a:rPr lang="de-DE" b="1" smtClean="0"/>
              <a:t>restricted</a:t>
            </a:r>
            <a:endParaRPr lang="de-DE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Title_and_Two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IFXSHAPE"/>
          <p:cNvSpPr>
            <a:spLocks noGrp="1"/>
          </p:cNvSpPr>
          <p:nvPr>
            <p:ph type="ftr" sz="quarter" idx="17"/>
          </p:nvPr>
        </p:nvSpPr>
        <p:spPr>
          <a:xfrm>
            <a:off x="4283964" y="6553200"/>
            <a:ext cx="576072" cy="3048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smtClean="0"/>
              <a:t>Copyright © Infineon Technologies AG 2020. All rights reserved.</a:t>
            </a:r>
            <a:endParaRPr lang="de-DE"/>
          </a:p>
        </p:txBody>
      </p:sp>
      <p:sp>
        <p:nvSpPr>
          <p:cNvPr id="6" name="IFXSHAPE"/>
          <p:cNvSpPr>
            <a:spLocks noGrp="1"/>
          </p:cNvSpPr>
          <p:nvPr>
            <p:ph type="sldNum" sz="quarter" idx="15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rgbClr val="928285"/>
              </a:buClr>
              <a:defRPr sz="1200" b="0">
                <a:solidFill>
                  <a:srgbClr val="FFFFFF"/>
                </a:solidFill>
                <a:latin typeface="Arial" panose="020B0604020202020204" pitchFamily="34" charset="0"/>
              </a:defRPr>
            </a:lvl1pPr>
          </a:lstStyle>
          <a:p>
            <a:fld id="{CCC02DA2-A628-4039-829A-ABC5BE1E172D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2" name="IFXSHAPE"/>
          <p:cNvSpPr>
            <a:spLocks noGrp="1"/>
          </p:cNvSpPr>
          <p:nvPr>
            <p:ph type="title" hasCustomPrompt="1"/>
          </p:nvPr>
        </p:nvSpPr>
        <p:spPr>
          <a:xfrm>
            <a:off x="251520" y="188720"/>
            <a:ext cx="7223760" cy="720000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Click to edit title</a:t>
            </a:r>
          </a:p>
        </p:txBody>
      </p:sp>
      <p:sp>
        <p:nvSpPr>
          <p:cNvPr id="7" name="IFXSHAPE"/>
          <p:cNvSpPr>
            <a:spLocks noGrp="1"/>
          </p:cNvSpPr>
          <p:nvPr>
            <p:ph sz="quarter" idx="13" hasCustomPrompt="1"/>
          </p:nvPr>
        </p:nvSpPr>
        <p:spPr>
          <a:xfrm>
            <a:off x="250825" y="1268413"/>
            <a:ext cx="4248472" cy="51133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/>
              <a:t>Click to edit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9" name="IFXSHAPE"/>
          <p:cNvSpPr>
            <a:spLocks noGrp="1"/>
          </p:cNvSpPr>
          <p:nvPr>
            <p:ph sz="quarter" idx="14" hasCustomPrompt="1"/>
          </p:nvPr>
        </p:nvSpPr>
        <p:spPr>
          <a:xfrm>
            <a:off x="4643438" y="1268413"/>
            <a:ext cx="4249042" cy="51133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/>
              <a:t>Click to edit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8" name="IFXSHAPE"/>
          <p:cNvSpPr>
            <a:spLocks noGrp="1"/>
          </p:cNvSpPr>
          <p:nvPr>
            <p:ph type="dt" sz="half" idx="16"/>
          </p:nvPr>
        </p:nvSpPr>
        <p:spPr>
          <a:xfrm>
            <a:off x="250824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de-DE" smtClean="0"/>
              <a:t>2020-05-14             </a:t>
            </a:r>
            <a:r>
              <a:rPr lang="de-DE" b="1" smtClean="0"/>
              <a:t>restricted</a:t>
            </a:r>
            <a:endParaRPr lang="de-DE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FXSHAPE"/>
          <p:cNvSpPr>
            <a:spLocks noGrp="1"/>
          </p:cNvSpPr>
          <p:nvPr>
            <p:ph type="ftr" sz="quarter" idx="16"/>
          </p:nvPr>
        </p:nvSpPr>
        <p:spPr>
          <a:xfrm>
            <a:off x="4283964" y="6553200"/>
            <a:ext cx="576072" cy="3048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smtClean="0"/>
              <a:t>Copyright © Infineon Technologies AG 2020. All rights reserved.</a:t>
            </a:r>
            <a:endParaRPr lang="de-DE"/>
          </a:p>
        </p:txBody>
      </p:sp>
      <p:sp>
        <p:nvSpPr>
          <p:cNvPr id="2" name="IFXSHAPE"/>
          <p:cNvSpPr>
            <a:spLocks noGrp="1"/>
          </p:cNvSpPr>
          <p:nvPr>
            <p:ph type="sldNum" sz="quarter" idx="14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rgbClr val="928285"/>
              </a:buClr>
              <a:defRPr sz="1200" b="0">
                <a:solidFill>
                  <a:srgbClr val="FFFFFF"/>
                </a:solidFill>
                <a:latin typeface="Arial" panose="020B0604020202020204" pitchFamily="34" charset="0"/>
              </a:defRPr>
            </a:lvl1pPr>
          </a:lstStyle>
          <a:p>
            <a:fld id="{3D65D47E-8C19-4673-AB27-EE1151B6E831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6" name="Rechteck 22"/>
          <p:cNvSpPr/>
          <p:nvPr userDrawn="1"/>
        </p:nvSpPr>
        <p:spPr bwMode="auto">
          <a:xfrm>
            <a:off x="-13234" y="0"/>
            <a:ext cx="9157233" cy="687349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de-DE" sz="1600" dirty="0"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pic>
        <p:nvPicPr>
          <p:cNvPr id="8" name="Grafik 2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685" t="-7005" r="-2685" b="-7005"/>
          <a:stretch/>
        </p:blipFill>
        <p:spPr>
          <a:xfrm>
            <a:off x="7894284" y="211455"/>
            <a:ext cx="1022400" cy="483795"/>
          </a:xfrm>
          <a:prstGeom prst="rect">
            <a:avLst/>
          </a:prstGeom>
        </p:spPr>
      </p:pic>
      <p:grpSp>
        <p:nvGrpSpPr>
          <p:cNvPr id="10" name="Gruppieren 33"/>
          <p:cNvGrpSpPr/>
          <p:nvPr userDrawn="1"/>
        </p:nvGrpSpPr>
        <p:grpSpPr>
          <a:xfrm>
            <a:off x="-26987" y="0"/>
            <a:ext cx="9170987" cy="5733256"/>
            <a:chOff x="-26987" y="0"/>
            <a:chExt cx="9170987" cy="5733256"/>
          </a:xfrm>
          <a:solidFill>
            <a:schemeClr val="tx2"/>
          </a:solidFill>
        </p:grpSpPr>
        <p:cxnSp>
          <p:nvCxnSpPr>
            <p:cNvPr id="11" name="Gerade Verbindung 5"/>
            <p:cNvCxnSpPr/>
            <p:nvPr/>
          </p:nvCxnSpPr>
          <p:spPr>
            <a:xfrm flipH="1">
              <a:off x="3587742" y="2708920"/>
              <a:ext cx="5556256" cy="2127991"/>
            </a:xfrm>
            <a:prstGeom prst="line">
              <a:avLst/>
            </a:prstGeom>
            <a:grpFill/>
            <a:ln w="12700">
              <a:solidFill>
                <a:schemeClr val="accent3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 Verbindung 10"/>
            <p:cNvCxnSpPr/>
            <p:nvPr/>
          </p:nvCxnSpPr>
          <p:spPr>
            <a:xfrm flipH="1" flipV="1">
              <a:off x="3587741" y="4836910"/>
              <a:ext cx="264179" cy="896346"/>
            </a:xfrm>
            <a:prstGeom prst="line">
              <a:avLst/>
            </a:prstGeom>
            <a:grpFill/>
            <a:ln w="12700">
              <a:solidFill>
                <a:schemeClr val="accent3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 Verbindung 13"/>
            <p:cNvCxnSpPr/>
            <p:nvPr/>
          </p:nvCxnSpPr>
          <p:spPr>
            <a:xfrm flipH="1" flipV="1">
              <a:off x="-26987" y="3429646"/>
              <a:ext cx="3614729" cy="1407264"/>
            </a:xfrm>
            <a:prstGeom prst="line">
              <a:avLst/>
            </a:prstGeom>
            <a:grpFill/>
            <a:ln w="12700">
              <a:solidFill>
                <a:schemeClr val="accent3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 Verbindung 16"/>
            <p:cNvCxnSpPr/>
            <p:nvPr/>
          </p:nvCxnSpPr>
          <p:spPr>
            <a:xfrm flipH="1" flipV="1">
              <a:off x="5652120" y="0"/>
              <a:ext cx="3491880" cy="4149081"/>
            </a:xfrm>
            <a:prstGeom prst="line">
              <a:avLst/>
            </a:prstGeom>
            <a:grpFill/>
            <a:ln w="12700">
              <a:solidFill>
                <a:schemeClr val="accent3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Ellipse 6"/>
            <p:cNvSpPr/>
            <p:nvPr/>
          </p:nvSpPr>
          <p:spPr bwMode="auto">
            <a:xfrm>
              <a:off x="3515733" y="4764902"/>
              <a:ext cx="144016" cy="144016"/>
            </a:xfrm>
            <a:prstGeom prst="ellipse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wrap="square" lIns="72000" tIns="72000" rIns="72000" bIns="72000" rtlCol="0" anchor="ctr"/>
            <a:lstStyle/>
            <a:p>
              <a:pPr algn="ctr" eaLnBrk="0" hangingPunct="0"/>
              <a:endParaRPr lang="de-DE" sz="1600" dirty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1" name="IFXSHAPE"/>
          <p:cNvSpPr>
            <a:spLocks noGrp="1"/>
          </p:cNvSpPr>
          <p:nvPr>
            <p:ph type="body" sz="quarter" idx="13" hasCustomPrompt="1"/>
          </p:nvPr>
        </p:nvSpPr>
        <p:spPr>
          <a:xfrm>
            <a:off x="250825" y="2132856"/>
            <a:ext cx="6115046" cy="671141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GB"/>
              <a:t>Click to enter Section</a:t>
            </a:r>
            <a:endParaRPr lang="en-GB" dirty="0"/>
          </a:p>
        </p:txBody>
      </p:sp>
      <p:sp>
        <p:nvSpPr>
          <p:cNvPr id="9" name="Freihandform 2"/>
          <p:cNvSpPr/>
          <p:nvPr userDrawn="1"/>
        </p:nvSpPr>
        <p:spPr bwMode="auto">
          <a:xfrm>
            <a:off x="-31825" y="5128693"/>
            <a:ext cx="9175823" cy="1750902"/>
          </a:xfrm>
          <a:custGeom>
            <a:avLst/>
            <a:gdLst>
              <a:gd name="connsiteX0" fmla="*/ 9113004 w 9113004"/>
              <a:gd name="connsiteY0" fmla="*/ 92990 h 1906291"/>
              <a:gd name="connsiteX1" fmla="*/ 9113004 w 9113004"/>
              <a:gd name="connsiteY1" fmla="*/ 1906291 h 1906291"/>
              <a:gd name="connsiteX2" fmla="*/ 0 w 9113004"/>
              <a:gd name="connsiteY2" fmla="*/ 1906291 h 1906291"/>
              <a:gd name="connsiteX3" fmla="*/ 0 w 9113004"/>
              <a:gd name="connsiteY3" fmla="*/ 674176 h 1906291"/>
              <a:gd name="connsiteX4" fmla="*/ 7849892 w 9113004"/>
              <a:gd name="connsiteY4" fmla="*/ 0 h 1906291"/>
              <a:gd name="connsiteX5" fmla="*/ 9113004 w 9113004"/>
              <a:gd name="connsiteY5" fmla="*/ 92990 h 1906291"/>
              <a:gd name="connsiteX0" fmla="*/ 9120917 w 9120917"/>
              <a:gd name="connsiteY0" fmla="*/ 92990 h 1906291"/>
              <a:gd name="connsiteX1" fmla="*/ 9120917 w 9120917"/>
              <a:gd name="connsiteY1" fmla="*/ 1906291 h 1906291"/>
              <a:gd name="connsiteX2" fmla="*/ 7913 w 9120917"/>
              <a:gd name="connsiteY2" fmla="*/ 1906291 h 1906291"/>
              <a:gd name="connsiteX3" fmla="*/ 0 w 9120917"/>
              <a:gd name="connsiteY3" fmla="*/ 525435 h 1906291"/>
              <a:gd name="connsiteX4" fmla="*/ 7857805 w 9120917"/>
              <a:gd name="connsiteY4" fmla="*/ 0 h 1906291"/>
              <a:gd name="connsiteX5" fmla="*/ 9120917 w 9120917"/>
              <a:gd name="connsiteY5" fmla="*/ 92990 h 1906291"/>
              <a:gd name="connsiteX0" fmla="*/ 9120917 w 9120917"/>
              <a:gd name="connsiteY0" fmla="*/ 0 h 1813301"/>
              <a:gd name="connsiteX1" fmla="*/ 9120917 w 9120917"/>
              <a:gd name="connsiteY1" fmla="*/ 1813301 h 1813301"/>
              <a:gd name="connsiteX2" fmla="*/ 7913 w 9120917"/>
              <a:gd name="connsiteY2" fmla="*/ 1813301 h 1813301"/>
              <a:gd name="connsiteX3" fmla="*/ 0 w 9120917"/>
              <a:gd name="connsiteY3" fmla="*/ 432445 h 1813301"/>
              <a:gd name="connsiteX4" fmla="*/ 7841980 w 9120917"/>
              <a:gd name="connsiteY4" fmla="*/ 683774 h 1813301"/>
              <a:gd name="connsiteX5" fmla="*/ 9120917 w 9120917"/>
              <a:gd name="connsiteY5" fmla="*/ 0 h 1813301"/>
              <a:gd name="connsiteX0" fmla="*/ 9120917 w 9120917"/>
              <a:gd name="connsiteY0" fmla="*/ 0 h 1813301"/>
              <a:gd name="connsiteX1" fmla="*/ 9120917 w 9120917"/>
              <a:gd name="connsiteY1" fmla="*/ 1813301 h 1813301"/>
              <a:gd name="connsiteX2" fmla="*/ 7913 w 9120917"/>
              <a:gd name="connsiteY2" fmla="*/ 1813301 h 1813301"/>
              <a:gd name="connsiteX3" fmla="*/ 0 w 9120917"/>
              <a:gd name="connsiteY3" fmla="*/ 432445 h 1813301"/>
              <a:gd name="connsiteX4" fmla="*/ 9120917 w 9120917"/>
              <a:gd name="connsiteY4" fmla="*/ 0 h 1813301"/>
              <a:gd name="connsiteX0" fmla="*/ 9131506 w 9131506"/>
              <a:gd name="connsiteY0" fmla="*/ 0 h 1819636"/>
              <a:gd name="connsiteX1" fmla="*/ 9131506 w 9131506"/>
              <a:gd name="connsiteY1" fmla="*/ 1813301 h 1819636"/>
              <a:gd name="connsiteX2" fmla="*/ 302 w 9131506"/>
              <a:gd name="connsiteY2" fmla="*/ 1819636 h 1819636"/>
              <a:gd name="connsiteX3" fmla="*/ 10589 w 9131506"/>
              <a:gd name="connsiteY3" fmla="*/ 432445 h 1819636"/>
              <a:gd name="connsiteX4" fmla="*/ 9131506 w 9131506"/>
              <a:gd name="connsiteY4" fmla="*/ 0 h 1819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31506" h="1819636">
                <a:moveTo>
                  <a:pt x="9131506" y="0"/>
                </a:moveTo>
                <a:lnTo>
                  <a:pt x="9131506" y="1813301"/>
                </a:lnTo>
                <a:lnTo>
                  <a:pt x="302" y="1819636"/>
                </a:lnTo>
                <a:cubicBezTo>
                  <a:pt x="-2336" y="1359351"/>
                  <a:pt x="13227" y="892730"/>
                  <a:pt x="10589" y="432445"/>
                </a:cubicBezTo>
                <a:lnTo>
                  <a:pt x="9131506" y="0"/>
                </a:lnTo>
                <a:close/>
              </a:path>
            </a:pathLst>
          </a:cu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de-DE" sz="1600" b="1" dirty="0"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sp>
        <p:nvSpPr>
          <p:cNvPr id="3" name="IFXSHAPE"/>
          <p:cNvSpPr>
            <a:spLocks noGrp="1"/>
          </p:cNvSpPr>
          <p:nvPr>
            <p:ph type="dt" sz="half" idx="15"/>
          </p:nvPr>
        </p:nvSpPr>
        <p:spPr>
          <a:xfrm>
            <a:off x="250824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de-DE" smtClean="0"/>
              <a:t>2020-05-14             </a:t>
            </a:r>
            <a:r>
              <a:rPr lang="de-DE" b="1" smtClean="0"/>
              <a:t>restricted</a:t>
            </a:r>
            <a:endParaRPr lang="de-DE" b="1"/>
          </a:p>
        </p:txBody>
      </p:sp>
    </p:spTree>
    <p:extLst>
      <p:ext uri="{BB962C8B-B14F-4D97-AF65-F5344CB8AC3E}">
        <p14:creationId xmlns:p14="http://schemas.microsoft.com/office/powerpoint/2010/main" val="987074326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blackWhite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FXSHAPE"/>
          <p:cNvSpPr>
            <a:spLocks noGrp="1"/>
          </p:cNvSpPr>
          <p:nvPr>
            <p:ph type="sldNum" sz="quarter" idx="4"/>
          </p:nvPr>
        </p:nvSpPr>
        <p:spPr>
          <a:xfrm>
            <a:off x="8315516" y="6553200"/>
            <a:ext cx="288036" cy="304800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r" fontAlgn="t">
              <a:buClr>
                <a:srgbClr val="928285"/>
              </a:buClr>
              <a:defRPr sz="1200" b="0">
                <a:solidFill>
                  <a:srgbClr val="FFFFFF"/>
                </a:solidFill>
                <a:latin typeface="Arial" panose="020B0604020202020204" pitchFamily="34" charset="0"/>
              </a:defRPr>
            </a:lvl1pPr>
          </a:lstStyle>
          <a:p>
            <a:fld id="{F2A8DDB8-9C68-4FD5-BFDE-E5A6FD1213D1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7" name="IFXSHAPE"/>
          <p:cNvSpPr>
            <a:spLocks noGrp="1"/>
          </p:cNvSpPr>
          <p:nvPr>
            <p:ph type="ftr" sz="quarter" idx="3"/>
          </p:nvPr>
        </p:nvSpPr>
        <p:spPr>
          <a:xfrm>
            <a:off x="4283964" y="6553200"/>
            <a:ext cx="576072" cy="304800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ctr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smtClean="0"/>
              <a:t>Copyright © Infineon Technologies AG 2020. All rights reserved.</a:t>
            </a:r>
            <a:endParaRPr lang="de-DE"/>
          </a:p>
        </p:txBody>
      </p:sp>
      <p:pic>
        <p:nvPicPr>
          <p:cNvPr id="2" name="Grafik 1"/>
          <p:cNvPicPr>
            <a:picLocks noChangeAspect="1"/>
          </p:cNvPicPr>
          <p:nvPr userDrawn="1"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6"/>
            <a:ext cx="9144000" cy="908304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 userDrawn="1"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53200"/>
            <a:ext cx="9144000" cy="304800"/>
          </a:xfrm>
          <a:prstGeom prst="rect">
            <a:avLst/>
          </a:prstGeom>
        </p:spPr>
      </p:pic>
      <p:sp>
        <p:nvSpPr>
          <p:cNvPr id="12" name="IFXSHAPE"/>
          <p:cNvSpPr>
            <a:spLocks noGrp="1"/>
          </p:cNvSpPr>
          <p:nvPr>
            <p:ph type="title"/>
          </p:nvPr>
        </p:nvSpPr>
        <p:spPr>
          <a:xfrm>
            <a:off x="251520" y="188720"/>
            <a:ext cx="7223760" cy="720000"/>
          </a:xfrm>
          <a:prstGeom prst="rect">
            <a:avLst/>
          </a:prstGeom>
        </p:spPr>
        <p:txBody>
          <a:bodyPr vert="horz" lIns="0" tIns="0" rIns="0" bIns="10800" rtlCol="0" anchor="b" anchorCtr="0">
            <a:noAutofit/>
          </a:bodyPr>
          <a:lstStyle/>
          <a:p>
            <a:r>
              <a:rPr lang="en-GB" noProof="0" dirty="0"/>
              <a:t>Click to edit title</a:t>
            </a:r>
          </a:p>
        </p:txBody>
      </p:sp>
      <p:sp>
        <p:nvSpPr>
          <p:cNvPr id="23" name="IFXSHAPE"/>
          <p:cNvSpPr>
            <a:spLocks noGrp="1"/>
          </p:cNvSpPr>
          <p:nvPr>
            <p:ph type="body" idx="1"/>
          </p:nvPr>
        </p:nvSpPr>
        <p:spPr>
          <a:xfrm>
            <a:off x="250824" y="1268413"/>
            <a:ext cx="8640763" cy="511333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GB" noProof="0" dirty="0"/>
              <a:t>Click to edit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5" name="IFXSHAPE"/>
          <p:cNvSpPr>
            <a:spLocks noGrp="1"/>
          </p:cNvSpPr>
          <p:nvPr>
            <p:ph type="dt" sz="half" idx="2"/>
          </p:nvPr>
        </p:nvSpPr>
        <p:spPr>
          <a:xfrm>
            <a:off x="250824" y="6553200"/>
            <a:ext cx="288036" cy="304800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l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de-DE" smtClean="0"/>
              <a:t>2020-05-14             </a:t>
            </a:r>
            <a:r>
              <a:rPr lang="de-DE" b="1" smtClean="0"/>
              <a:t>restricted</a:t>
            </a:r>
            <a:endParaRPr lang="de-DE" b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55" r:id="rId2"/>
    <p:sldLayoutId id="2147483751" r:id="rId3"/>
    <p:sldLayoutId id="2147483752" r:id="rId4"/>
    <p:sldLayoutId id="2147483729" r:id="rId5"/>
    <p:sldLayoutId id="2147483730" r:id="rId6"/>
    <p:sldLayoutId id="2147483741" r:id="rId7"/>
    <p:sldLayoutId id="2147483731" r:id="rId8"/>
    <p:sldLayoutId id="2147483747" r:id="rId9"/>
    <p:sldLayoutId id="2147483732" r:id="rId10"/>
    <p:sldLayoutId id="2147483733" r:id="rId11"/>
    <p:sldLayoutId id="2147483734" r:id="rId12"/>
    <p:sldLayoutId id="2147483735" r:id="rId13"/>
    <p:sldLayoutId id="2147483736" r:id="rId14"/>
    <p:sldLayoutId id="2147483737" r:id="rId15"/>
    <p:sldLayoutId id="2147483738" r:id="rId16"/>
    <p:sldLayoutId id="2147483739" r:id="rId17"/>
    <p:sldLayoutId id="2147483754" r:id="rId18"/>
    <p:sldLayoutId id="2147483748" r:id="rId19"/>
    <p:sldLayoutId id="2147483753" r:id="rId20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buClr>
          <a:schemeClr val="tx1"/>
        </a:buClr>
        <a:buFontTx/>
        <a:buNone/>
        <a:defRPr sz="2400" b="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9pPr>
    </p:titleStyle>
    <p:bodyStyle>
      <a:lvl1pPr marL="288000" indent="-288000" algn="l" rtl="0" eaLnBrk="1" fontAlgn="base" hangingPunct="1">
        <a:spcBef>
          <a:spcPts val="0"/>
        </a:spcBef>
        <a:spcAft>
          <a:spcPts val="0"/>
        </a:spcAft>
        <a:buClr>
          <a:schemeClr val="accent1"/>
        </a:buClr>
        <a:buSzPct val="100000"/>
        <a:buFont typeface="Arial" panose="020B0604020202020204" pitchFamily="34" charset="0"/>
        <a:buChar char="›"/>
        <a:defRPr sz="2000" baseline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76000" indent="-288000" algn="l" rtl="0" eaLnBrk="1" fontAlgn="base" hangingPunct="1">
        <a:spcBef>
          <a:spcPts val="0"/>
        </a:spcBef>
        <a:spcAft>
          <a:spcPts val="0"/>
        </a:spcAft>
        <a:buClr>
          <a:schemeClr val="accent1"/>
        </a:buClr>
        <a:buSzPct val="100000"/>
        <a:buFont typeface="Verdana" panose="020B0604030504040204" pitchFamily="34" charset="0"/>
        <a:buChar char="–"/>
        <a:defRPr sz="2000">
          <a:solidFill>
            <a:schemeClr val="tx1"/>
          </a:solidFill>
          <a:latin typeface="Arial" panose="020B0604020202020204" pitchFamily="34" charset="0"/>
        </a:defRPr>
      </a:lvl2pPr>
      <a:lvl3pPr marL="864000" indent="-288000" algn="l" rtl="0" eaLnBrk="1" fontAlgn="base" hangingPunct="1">
        <a:spcBef>
          <a:spcPts val="0"/>
        </a:spcBef>
        <a:spcAft>
          <a:spcPts val="0"/>
        </a:spcAft>
        <a:buClr>
          <a:schemeClr val="accent1"/>
        </a:buClr>
        <a:buSzPct val="100000"/>
        <a:buFont typeface="Verdana" pitchFamily="34" charset="0"/>
        <a:buChar char="–"/>
        <a:defRPr sz="1800" baseline="0">
          <a:solidFill>
            <a:schemeClr val="tx1"/>
          </a:solidFill>
          <a:latin typeface="Arial" panose="020B0604020202020204" pitchFamily="34" charset="0"/>
        </a:defRPr>
      </a:lvl3pPr>
      <a:lvl4pPr marL="1080000" indent="-216000" algn="l" rtl="0" eaLnBrk="1" fontAlgn="base" hangingPunct="1">
        <a:spcBef>
          <a:spcPts val="0"/>
        </a:spcBef>
        <a:spcAft>
          <a:spcPts val="0"/>
        </a:spcAft>
        <a:buClr>
          <a:schemeClr val="accent1"/>
        </a:buClr>
        <a:buSzPct val="100000"/>
        <a:buFont typeface="Verdana" panose="020B0604030504040204" pitchFamily="34" charset="0"/>
        <a:buChar char="–"/>
        <a:defRPr sz="1600" baseline="0">
          <a:solidFill>
            <a:schemeClr val="tx1"/>
          </a:solidFill>
          <a:latin typeface="Arial" panose="020B0604020202020204" pitchFamily="34" charset="0"/>
        </a:defRPr>
      </a:lvl4pPr>
      <a:lvl5pPr marL="1296000" indent="-216000" algn="l" rtl="0" eaLnBrk="1" fontAlgn="base" hangingPunct="1">
        <a:spcBef>
          <a:spcPts val="0"/>
        </a:spcBef>
        <a:spcAft>
          <a:spcPts val="0"/>
        </a:spcAft>
        <a:buClr>
          <a:schemeClr val="accent1"/>
        </a:buClr>
        <a:buSzPct val="100000"/>
        <a:buFont typeface="Verdana" panose="020B0604030504040204" pitchFamily="34" charset="0"/>
        <a:buChar char="–"/>
        <a:defRPr sz="1400" baseline="0">
          <a:solidFill>
            <a:schemeClr val="tx1"/>
          </a:solidFill>
          <a:latin typeface="Arial" panose="020B0604020202020204" pitchFamily="34" charset="0"/>
        </a:defRPr>
      </a:lvl5pPr>
      <a:lvl6pPr marL="1296000" indent="-216000" algn="l" rtl="0" eaLnBrk="1" fontAlgn="base" hangingPunct="1">
        <a:spcBef>
          <a:spcPts val="0"/>
        </a:spcBef>
        <a:spcAft>
          <a:spcPts val="300"/>
        </a:spcAft>
        <a:buClr>
          <a:schemeClr val="accent1"/>
        </a:buClr>
        <a:buFont typeface="Verdana" pitchFamily="34" charset="0"/>
        <a:buNone/>
        <a:defRPr sz="1400" baseline="0">
          <a:solidFill>
            <a:schemeClr val="tx1"/>
          </a:solidFill>
          <a:latin typeface="Verdana" pitchFamily="34" charset="0"/>
        </a:defRPr>
      </a:lvl6pPr>
      <a:lvl7pPr marL="2514600" indent="-228600" algn="l" rtl="0" eaLnBrk="1" fontAlgn="base" hangingPunct="1">
        <a:spcBef>
          <a:spcPct val="25000"/>
        </a:spcBef>
        <a:spcAft>
          <a:spcPct val="0"/>
        </a:spcAft>
        <a:buClr>
          <a:schemeClr val="tx1"/>
        </a:buClr>
        <a:buChar char="–"/>
        <a:defRPr sz="2000">
          <a:solidFill>
            <a:srgbClr val="666666"/>
          </a:solidFill>
          <a:latin typeface="+mn-lt"/>
        </a:defRPr>
      </a:lvl7pPr>
      <a:lvl8pPr marL="2971800" indent="-228600" algn="l" rtl="0" eaLnBrk="1" fontAlgn="base" hangingPunct="1">
        <a:spcBef>
          <a:spcPct val="25000"/>
        </a:spcBef>
        <a:spcAft>
          <a:spcPct val="0"/>
        </a:spcAft>
        <a:buClr>
          <a:schemeClr val="tx1"/>
        </a:buClr>
        <a:buChar char="–"/>
        <a:defRPr sz="2000">
          <a:solidFill>
            <a:srgbClr val="666666"/>
          </a:solidFill>
          <a:latin typeface="+mn-lt"/>
        </a:defRPr>
      </a:lvl8pPr>
      <a:lvl9pPr marL="3429000" indent="-228600" algn="l" rtl="0" eaLnBrk="1" fontAlgn="base" hangingPunct="1">
        <a:spcBef>
          <a:spcPct val="25000"/>
        </a:spcBef>
        <a:spcAft>
          <a:spcPct val="0"/>
        </a:spcAft>
        <a:buClr>
          <a:schemeClr val="tx1"/>
        </a:buClr>
        <a:buChar char="–"/>
        <a:defRPr sz="2000">
          <a:solidFill>
            <a:srgbClr val="666666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/>
          <p:cNvSpPr>
            <a:spLocks noGrp="1"/>
          </p:cNvSpPr>
          <p:nvPr>
            <p:ph type="body" sz="quarter" idx="13"/>
          </p:nvPr>
        </p:nvSpPr>
        <p:spPr>
          <a:xfrm>
            <a:off x="468312" y="1916832"/>
            <a:ext cx="6695975" cy="647700"/>
          </a:xfrm>
        </p:spPr>
        <p:txBody>
          <a:bodyPr/>
          <a:lstStyle/>
          <a:p>
            <a:r>
              <a:rPr lang="de-DE" dirty="0" smtClean="0"/>
              <a:t>Convolutional </a:t>
            </a:r>
            <a:r>
              <a:rPr lang="de-DE" dirty="0" smtClean="0"/>
              <a:t>layers </a:t>
            </a:r>
            <a:r>
              <a:rPr lang="de-DE" dirty="0" smtClean="0"/>
              <a:t>optimization (Work in progress)</a:t>
            </a:r>
            <a:endParaRPr lang="de-DE" dirty="0"/>
          </a:p>
        </p:txBody>
      </p:sp>
      <p:sp>
        <p:nvSpPr>
          <p:cNvPr id="6" name="Untertitel 5"/>
          <p:cNvSpPr>
            <a:spLocks noGrp="1"/>
          </p:cNvSpPr>
          <p:nvPr>
            <p:ph type="subTitle" idx="1"/>
          </p:nvPr>
        </p:nvSpPr>
        <p:spPr>
          <a:xfrm>
            <a:off x="468000" y="5765775"/>
            <a:ext cx="6336000" cy="615553"/>
          </a:xfrm>
        </p:spPr>
        <p:txBody>
          <a:bodyPr/>
          <a:lstStyle/>
          <a:p>
            <a:r>
              <a:rPr lang="de-DE" dirty="0" smtClean="0"/>
              <a:t>Jakob Kruse (IFAG DES SDF SCS SEM)</a:t>
            </a:r>
          </a:p>
          <a:p>
            <a:r>
              <a:rPr lang="de-DE" dirty="0" smtClean="0"/>
              <a:t>28.05.2020</a:t>
            </a:r>
            <a:endParaRPr lang="de-DE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 smtClean="0"/>
              <a:t>- restricted -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5950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Copyright © Infineon Technologies AG 2020. All rights reserved.</a:t>
            </a:r>
            <a:endParaRPr lang="de-D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97555E91-926B-4C96-90B6-D75C3A27DF23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Benchmarks Int8</a:t>
            </a:r>
            <a:endParaRPr lang="de-DE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 smtClean="0"/>
              <a:t>2020-05-14             </a:t>
            </a:r>
            <a:r>
              <a:rPr lang="de-DE" b="1" smtClean="0"/>
              <a:t>restricted</a:t>
            </a:r>
            <a:endParaRPr lang="de-DE" b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484784"/>
            <a:ext cx="7315215" cy="365760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 bwMode="auto">
          <a:xfrm>
            <a:off x="6156176" y="5157192"/>
            <a:ext cx="2688236" cy="1300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spAutoFit/>
          </a:bodyPr>
          <a:lstStyle/>
          <a:p>
            <a:pPr marL="285750" marR="0" indent="-28575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›"/>
              <a:tabLst/>
            </a:pPr>
            <a:r>
              <a:rPr lang="de-DE" sz="14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PO: Portable optimized</a:t>
            </a:r>
          </a:p>
          <a:p>
            <a:pPr marL="285750" marR="0" indent="-28575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›"/>
              <a:tabLst/>
            </a:pPr>
            <a:r>
              <a:rPr lang="de-DE" sz="14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Optimizations: </a:t>
            </a:r>
          </a:p>
          <a:p>
            <a:pPr marL="742950" lvl="1" indent="-285750" eaLnBrk="0" fontAlgn="auto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›"/>
            </a:pPr>
            <a:r>
              <a:rPr lang="de-DE" sz="11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Precomputations(PC)</a:t>
            </a:r>
          </a:p>
          <a:p>
            <a:pPr marL="742950" lvl="1" indent="-285750" eaLnBrk="0" fontAlgn="auto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›"/>
            </a:pPr>
            <a:r>
              <a:rPr lang="de-DE" sz="11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Loop Variables(Loop)</a:t>
            </a:r>
          </a:p>
          <a:p>
            <a:pPr marL="742950" lvl="1" indent="-285750" eaLnBrk="0" fontAlgn="auto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›"/>
            </a:pPr>
            <a:r>
              <a:rPr lang="de-DE" sz="11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Filter consecutivity(Ficon)</a:t>
            </a:r>
          </a:p>
          <a:p>
            <a:pPr marL="742950" lvl="1" indent="-285750" eaLnBrk="0" fontAlgn="auto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›"/>
            </a:pPr>
            <a:r>
              <a:rPr lang="de-DE" sz="11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Remove Conditionals (nocond)</a:t>
            </a:r>
            <a:endParaRPr lang="de-DE" sz="1100" kern="0" dirty="0" smtClean="0"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 bwMode="auto">
          <a:xfrm>
            <a:off x="755576" y="1124744"/>
            <a:ext cx="158417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de-DE" sz="1400" kern="0" dirty="0" smtClean="0">
                <a:solidFill>
                  <a:srgbClr val="FF0000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On host computer</a:t>
            </a:r>
            <a:endParaRPr lang="de-DE" sz="1400" kern="0" dirty="0" smtClean="0">
              <a:solidFill>
                <a:srgbClr val="FF0000"/>
              </a:solidFill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06260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Copyright © Infineon Technologies AG 2020. All rights reserved.</a:t>
            </a:r>
            <a:endParaRPr lang="de-D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97555E91-926B-4C96-90B6-D75C3A27DF23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Benchmarks UInt8</a:t>
            </a:r>
            <a:endParaRPr lang="de-DE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 smtClean="0"/>
              <a:t>2020-05-14             </a:t>
            </a:r>
            <a:r>
              <a:rPr lang="de-DE" b="1" smtClean="0"/>
              <a:t>restricted</a:t>
            </a:r>
            <a:endParaRPr lang="de-DE" b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92" y="1600196"/>
            <a:ext cx="7315215" cy="365760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 bwMode="auto">
          <a:xfrm>
            <a:off x="6156176" y="5157192"/>
            <a:ext cx="2688236" cy="1300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spAutoFit/>
          </a:bodyPr>
          <a:lstStyle/>
          <a:p>
            <a:pPr marL="285750" marR="0" indent="-28575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›"/>
              <a:tabLst/>
            </a:pPr>
            <a:r>
              <a:rPr lang="de-DE" sz="14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PO: Portable optimized</a:t>
            </a:r>
          </a:p>
          <a:p>
            <a:pPr marL="285750" marR="0" indent="-28575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›"/>
              <a:tabLst/>
            </a:pPr>
            <a:r>
              <a:rPr lang="de-DE" sz="14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Optimizations: </a:t>
            </a:r>
          </a:p>
          <a:p>
            <a:pPr marL="742950" lvl="1" indent="-285750" eaLnBrk="0" fontAlgn="auto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›"/>
            </a:pPr>
            <a:r>
              <a:rPr lang="de-DE" sz="11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Precomputations(PC)</a:t>
            </a:r>
          </a:p>
          <a:p>
            <a:pPr marL="742950" lvl="1" indent="-285750" eaLnBrk="0" fontAlgn="auto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›"/>
            </a:pPr>
            <a:r>
              <a:rPr lang="de-DE" sz="11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Loop Variables(Loop)</a:t>
            </a:r>
          </a:p>
          <a:p>
            <a:pPr marL="742950" lvl="1" indent="-285750" eaLnBrk="0" fontAlgn="auto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›"/>
            </a:pPr>
            <a:r>
              <a:rPr lang="de-DE" sz="11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Filter consecutivity(Ficon)</a:t>
            </a:r>
          </a:p>
          <a:p>
            <a:pPr marL="742950" lvl="1" indent="-285750" eaLnBrk="0" fontAlgn="auto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›"/>
            </a:pPr>
            <a:r>
              <a:rPr lang="de-DE" sz="11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Remove Conditionals (nocond)</a:t>
            </a:r>
            <a:endParaRPr lang="de-DE" sz="1100" kern="0" dirty="0" smtClean="0"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 bwMode="auto">
          <a:xfrm>
            <a:off x="755576" y="1124744"/>
            <a:ext cx="158417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de-DE" sz="1400" kern="0" dirty="0" smtClean="0">
                <a:solidFill>
                  <a:srgbClr val="FF0000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On host computer</a:t>
            </a:r>
            <a:endParaRPr lang="de-DE" sz="1400" kern="0" dirty="0" smtClean="0">
              <a:solidFill>
                <a:srgbClr val="FF0000"/>
              </a:solidFill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40567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Copyright © Infineon Technologies AG 2020. All rights reserved.</a:t>
            </a:r>
            <a:endParaRPr lang="de-D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97555E91-926B-4C96-90B6-D75C3A27DF23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Benchmarks RISC V</a:t>
            </a:r>
            <a:endParaRPr lang="de-DE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 smtClean="0"/>
              <a:t>2020-05-14             </a:t>
            </a:r>
            <a:r>
              <a:rPr lang="de-DE" b="1" smtClean="0"/>
              <a:t>restricted</a:t>
            </a:r>
            <a:endParaRPr lang="de-DE" b="1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0692950"/>
              </p:ext>
            </p:extLst>
          </p:nvPr>
        </p:nvGraphicFramePr>
        <p:xfrm>
          <a:off x="1524000" y="1397000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73091992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30465322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5819169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UInt8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Reference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Port. Optimized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7228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Avg Time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7360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1187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2285556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2712159"/>
              </p:ext>
            </p:extLst>
          </p:nvPr>
        </p:nvGraphicFramePr>
        <p:xfrm>
          <a:off x="1524000" y="2745140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73091992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30465322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5819169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Int8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Reference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Port. Optimized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7228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Avg Time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7053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1306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22855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47783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Depthwise Conv Layer (WIP)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 smtClean="0"/>
              <a:t>- restricted -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7892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0874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Conv Layer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 smtClean="0"/>
              <a:t>- restricted -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7259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Copyright © Infineon Technologies AG 2020. All rights reserved.</a:t>
            </a:r>
            <a:endParaRPr lang="de-D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97555E91-926B-4C96-90B6-D75C3A27DF23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Convolutional layers</a:t>
            </a:r>
            <a:endParaRPr lang="de-DE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 smtClean="0"/>
              <a:t>2020-05-14             </a:t>
            </a:r>
            <a:r>
              <a:rPr lang="de-DE" b="1" smtClean="0"/>
              <a:t>restricted</a:t>
            </a:r>
            <a:endParaRPr lang="de-DE" b="1" dirty="0"/>
          </a:p>
        </p:txBody>
      </p:sp>
      <p:pic>
        <p:nvPicPr>
          <p:cNvPr id="1026" name="Picture 2" descr="https://tum-ai.com/assets/img/completefilt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111818"/>
            <a:ext cx="3438525" cy="3067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 bwMode="auto">
          <a:xfrm>
            <a:off x="5868144" y="5013176"/>
            <a:ext cx="201622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de-DE" sz="14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Convolve the filter with the image</a:t>
            </a:r>
            <a:r>
              <a:rPr lang="de-DE" sz="1400" kern="0" dirty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 </a:t>
            </a:r>
            <a:r>
              <a:rPr lang="de-DE" sz="14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using dot product</a:t>
            </a:r>
          </a:p>
        </p:txBody>
      </p:sp>
      <p:sp>
        <p:nvSpPr>
          <p:cNvPr id="9" name="TextBox 8"/>
          <p:cNvSpPr txBox="1"/>
          <p:nvPr/>
        </p:nvSpPr>
        <p:spPr bwMode="auto">
          <a:xfrm rot="18080117">
            <a:off x="1930927" y="1670693"/>
            <a:ext cx="586699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spAutoFit/>
          </a:bodyPr>
          <a:lstStyle/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de-DE" sz="1400" kern="0" dirty="0" smtClean="0">
                <a:solidFill>
                  <a:srgbClr val="FF0000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Input_x</a:t>
            </a:r>
          </a:p>
        </p:txBody>
      </p:sp>
      <p:sp>
        <p:nvSpPr>
          <p:cNvPr id="11" name="TextBox 10"/>
          <p:cNvSpPr txBox="1"/>
          <p:nvPr/>
        </p:nvSpPr>
        <p:spPr bwMode="auto">
          <a:xfrm rot="18080117">
            <a:off x="2290967" y="1686718"/>
            <a:ext cx="586699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spAutoFit/>
          </a:bodyPr>
          <a:lstStyle/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de-DE" sz="1400" kern="0" dirty="0" smtClean="0">
                <a:solidFill>
                  <a:srgbClr val="FF0000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Input_y</a:t>
            </a:r>
          </a:p>
        </p:txBody>
      </p:sp>
      <p:sp>
        <p:nvSpPr>
          <p:cNvPr id="12" name="TextBox 11"/>
          <p:cNvSpPr txBox="1"/>
          <p:nvPr/>
        </p:nvSpPr>
        <p:spPr bwMode="auto">
          <a:xfrm rot="18080117">
            <a:off x="2651007" y="1656916"/>
            <a:ext cx="586699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spAutoFit/>
          </a:bodyPr>
          <a:lstStyle/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de-DE" sz="1400" kern="0" dirty="0" smtClean="0">
                <a:solidFill>
                  <a:srgbClr val="FF0000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Input_c</a:t>
            </a:r>
          </a:p>
        </p:txBody>
      </p:sp>
      <p:sp>
        <p:nvSpPr>
          <p:cNvPr id="13" name="TextBox 12"/>
          <p:cNvSpPr txBox="1"/>
          <p:nvPr/>
        </p:nvSpPr>
        <p:spPr bwMode="auto">
          <a:xfrm rot="18080117">
            <a:off x="3400744" y="2313659"/>
            <a:ext cx="527388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spAutoFit/>
          </a:bodyPr>
          <a:lstStyle/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de-DE" sz="1400" kern="0" dirty="0" smtClean="0">
                <a:solidFill>
                  <a:srgbClr val="FF0000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filter_x</a:t>
            </a:r>
          </a:p>
        </p:txBody>
      </p:sp>
      <p:sp>
        <p:nvSpPr>
          <p:cNvPr id="14" name="TextBox 13"/>
          <p:cNvSpPr txBox="1"/>
          <p:nvPr/>
        </p:nvSpPr>
        <p:spPr bwMode="auto">
          <a:xfrm rot="18080117">
            <a:off x="3665049" y="2324456"/>
            <a:ext cx="527388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spAutoFit/>
          </a:bodyPr>
          <a:lstStyle/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de-DE" sz="1400" kern="0" dirty="0" smtClean="0">
                <a:solidFill>
                  <a:srgbClr val="FF0000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filter_y</a:t>
            </a:r>
          </a:p>
        </p:txBody>
      </p:sp>
      <p:sp>
        <p:nvSpPr>
          <p:cNvPr id="15" name="TextBox 14"/>
          <p:cNvSpPr txBox="1"/>
          <p:nvPr/>
        </p:nvSpPr>
        <p:spPr bwMode="auto">
          <a:xfrm rot="18080117">
            <a:off x="3920077" y="2294730"/>
            <a:ext cx="586699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spAutoFit/>
          </a:bodyPr>
          <a:lstStyle/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de-DE" sz="1400" kern="0" dirty="0" smtClean="0">
                <a:solidFill>
                  <a:srgbClr val="FF0000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Input_c</a:t>
            </a:r>
          </a:p>
        </p:txBody>
      </p:sp>
      <p:cxnSp>
        <p:nvCxnSpPr>
          <p:cNvPr id="16" name="Elbow Connector 15"/>
          <p:cNvCxnSpPr/>
          <p:nvPr/>
        </p:nvCxnSpPr>
        <p:spPr>
          <a:xfrm rot="16200000" flipV="1">
            <a:off x="3424320" y="1142428"/>
            <a:ext cx="637814" cy="1269070"/>
          </a:xfrm>
          <a:prstGeom prst="bentConnector3">
            <a:avLst>
              <a:gd name="adj1" fmla="val 126022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 bwMode="auto">
          <a:xfrm>
            <a:off x="3699600" y="1031138"/>
            <a:ext cx="43762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spAutoFit/>
          </a:bodyPr>
          <a:lstStyle/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de-DE" sz="14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equal</a:t>
            </a:r>
          </a:p>
        </p:txBody>
      </p:sp>
      <p:sp>
        <p:nvSpPr>
          <p:cNvPr id="21" name="TextBox 20"/>
          <p:cNvSpPr txBox="1"/>
          <p:nvPr/>
        </p:nvSpPr>
        <p:spPr bwMode="auto">
          <a:xfrm rot="19145385">
            <a:off x="4965394" y="2697271"/>
            <a:ext cx="158418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de-DE" sz="14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One output neuron</a:t>
            </a:r>
          </a:p>
        </p:txBody>
      </p:sp>
    </p:spTree>
    <p:extLst>
      <p:ext uri="{BB962C8B-B14F-4D97-AF65-F5344CB8AC3E}">
        <p14:creationId xmlns:p14="http://schemas.microsoft.com/office/powerpoint/2010/main" val="1342000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Copyright © Infineon Technologies AG 2020. All rights reserved.</a:t>
            </a:r>
            <a:endParaRPr lang="de-D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97555E91-926B-4C96-90B6-D75C3A27DF23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Convolutional layers</a:t>
            </a:r>
            <a:endParaRPr lang="de-DE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 smtClean="0"/>
              <a:t>2020-05-14             </a:t>
            </a:r>
            <a:r>
              <a:rPr lang="de-DE" b="1" smtClean="0"/>
              <a:t>restricted</a:t>
            </a:r>
            <a:endParaRPr lang="de-DE" b="1" dirty="0"/>
          </a:p>
        </p:txBody>
      </p:sp>
      <p:pic>
        <p:nvPicPr>
          <p:cNvPr id="2050" name="Picture 2" descr="https://tum-ai.com/assets/img/Untitled%20Diagram(1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8725" y="1196752"/>
            <a:ext cx="6686550" cy="3629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 bwMode="auto">
          <a:xfrm>
            <a:off x="571359" y="2132856"/>
            <a:ext cx="397545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spAutoFit/>
          </a:bodyPr>
          <a:lstStyle/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de-DE" sz="14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Input</a:t>
            </a:r>
          </a:p>
        </p:txBody>
      </p:sp>
      <p:sp>
        <p:nvSpPr>
          <p:cNvPr id="16" name="TextBox 15"/>
          <p:cNvSpPr txBox="1"/>
          <p:nvPr/>
        </p:nvSpPr>
        <p:spPr bwMode="auto">
          <a:xfrm>
            <a:off x="3059832" y="4005064"/>
            <a:ext cx="53700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spAutoFit/>
          </a:bodyPr>
          <a:lstStyle/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de-DE" sz="14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Output</a:t>
            </a:r>
          </a:p>
        </p:txBody>
      </p:sp>
      <p:sp>
        <p:nvSpPr>
          <p:cNvPr id="17" name="TextBox 16"/>
          <p:cNvSpPr txBox="1"/>
          <p:nvPr/>
        </p:nvSpPr>
        <p:spPr bwMode="auto">
          <a:xfrm>
            <a:off x="251520" y="3212976"/>
            <a:ext cx="2232248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de-DE" sz="11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Input_x * Input_y * Input_c</a:t>
            </a:r>
          </a:p>
        </p:txBody>
      </p:sp>
      <p:sp>
        <p:nvSpPr>
          <p:cNvPr id="18" name="TextBox 17"/>
          <p:cNvSpPr txBox="1"/>
          <p:nvPr/>
        </p:nvSpPr>
        <p:spPr bwMode="auto">
          <a:xfrm>
            <a:off x="4860036" y="4741138"/>
            <a:ext cx="2232248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de-DE" sz="11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Out_x * Out_y * 1</a:t>
            </a:r>
          </a:p>
        </p:txBody>
      </p:sp>
      <p:sp>
        <p:nvSpPr>
          <p:cNvPr id="12" name="TextBox 11"/>
          <p:cNvSpPr txBox="1"/>
          <p:nvPr/>
        </p:nvSpPr>
        <p:spPr bwMode="auto">
          <a:xfrm>
            <a:off x="1564141" y="5449791"/>
            <a:ext cx="3528388" cy="469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marL="285750" marR="0" indent="-28575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›"/>
              <a:tabLst/>
            </a:pPr>
            <a:r>
              <a:rPr lang="de-DE" sz="14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Out_x = (Input_x – Filter_x + 1) / stride</a:t>
            </a:r>
          </a:p>
          <a:p>
            <a:pPr marL="285750" indent="-285750" eaLnBrk="0" fontAlgn="auto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›"/>
            </a:pPr>
            <a:r>
              <a:rPr lang="de-DE" sz="14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Out_y </a:t>
            </a:r>
            <a:r>
              <a:rPr lang="de-DE" sz="1400" kern="0" dirty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= (</a:t>
            </a:r>
            <a:r>
              <a:rPr lang="de-DE" sz="14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Input_y </a:t>
            </a:r>
            <a:r>
              <a:rPr lang="de-DE" sz="1400" kern="0" dirty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– </a:t>
            </a:r>
            <a:r>
              <a:rPr lang="de-DE" sz="14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Filter_y </a:t>
            </a:r>
            <a:r>
              <a:rPr lang="de-DE" sz="1400" kern="0" dirty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+ 1) / </a:t>
            </a:r>
            <a:r>
              <a:rPr lang="de-DE" sz="14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stride</a:t>
            </a:r>
            <a:endParaRPr lang="de-DE" sz="1400" kern="0" dirty="0"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0550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Copyright © Infineon Technologies AG 2020. All rights reserved.</a:t>
            </a:r>
            <a:endParaRPr lang="de-D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97555E91-926B-4C96-90B6-D75C3A27DF23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Convolutional layers</a:t>
            </a:r>
            <a:endParaRPr lang="de-DE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 smtClean="0"/>
              <a:t>2020-05-14             </a:t>
            </a:r>
            <a:r>
              <a:rPr lang="de-DE" b="1" smtClean="0"/>
              <a:t>restricted</a:t>
            </a:r>
            <a:endParaRPr lang="de-DE" b="1" dirty="0"/>
          </a:p>
        </p:txBody>
      </p:sp>
      <p:pic>
        <p:nvPicPr>
          <p:cNvPr id="2050" name="Picture 2" descr="https://tum-ai.com/assets/img/Untitled%20Diagram(1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8725" y="1196752"/>
            <a:ext cx="6686550" cy="3629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 bwMode="auto">
          <a:xfrm>
            <a:off x="571359" y="2132856"/>
            <a:ext cx="397545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spAutoFit/>
          </a:bodyPr>
          <a:lstStyle/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de-DE" sz="14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Input</a:t>
            </a:r>
          </a:p>
        </p:txBody>
      </p:sp>
      <p:sp>
        <p:nvSpPr>
          <p:cNvPr id="16" name="TextBox 15"/>
          <p:cNvSpPr txBox="1"/>
          <p:nvPr/>
        </p:nvSpPr>
        <p:spPr bwMode="auto">
          <a:xfrm>
            <a:off x="3059832" y="4005064"/>
            <a:ext cx="53700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spAutoFit/>
          </a:bodyPr>
          <a:lstStyle/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de-DE" sz="14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Output</a:t>
            </a:r>
          </a:p>
        </p:txBody>
      </p:sp>
      <p:sp>
        <p:nvSpPr>
          <p:cNvPr id="17" name="TextBox 16"/>
          <p:cNvSpPr txBox="1"/>
          <p:nvPr/>
        </p:nvSpPr>
        <p:spPr bwMode="auto">
          <a:xfrm>
            <a:off x="251520" y="3212976"/>
            <a:ext cx="2232248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de-DE" sz="11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Input_x * Input_y * Input_c</a:t>
            </a:r>
          </a:p>
        </p:txBody>
      </p:sp>
      <p:sp>
        <p:nvSpPr>
          <p:cNvPr id="18" name="TextBox 17"/>
          <p:cNvSpPr txBox="1"/>
          <p:nvPr/>
        </p:nvSpPr>
        <p:spPr bwMode="auto">
          <a:xfrm>
            <a:off x="4860036" y="4741138"/>
            <a:ext cx="2232248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de-DE" sz="11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Out_x * Out_y * </a:t>
            </a:r>
            <a:r>
              <a:rPr lang="de-DE" sz="1100" kern="0" dirty="0" smtClean="0">
                <a:solidFill>
                  <a:srgbClr val="FF0000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n</a:t>
            </a:r>
            <a:endParaRPr lang="de-DE" sz="1100" kern="0" dirty="0" smtClean="0"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 bwMode="auto">
          <a:xfrm>
            <a:off x="1564141" y="5449791"/>
            <a:ext cx="3528388" cy="469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marL="285750" marR="0" indent="-28575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›"/>
              <a:tabLst/>
            </a:pPr>
            <a:r>
              <a:rPr lang="de-DE" sz="14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Out_x = (Input_x – Filter_x + 1) / stride</a:t>
            </a:r>
          </a:p>
          <a:p>
            <a:pPr marL="285750" indent="-285750" eaLnBrk="0" fontAlgn="auto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›"/>
            </a:pPr>
            <a:r>
              <a:rPr lang="de-DE" sz="14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Out_y </a:t>
            </a:r>
            <a:r>
              <a:rPr lang="de-DE" sz="1400" kern="0" dirty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= (</a:t>
            </a:r>
            <a:r>
              <a:rPr lang="de-DE" sz="14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Input_y </a:t>
            </a:r>
            <a:r>
              <a:rPr lang="de-DE" sz="1400" kern="0" dirty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– </a:t>
            </a:r>
            <a:r>
              <a:rPr lang="de-DE" sz="14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Filter_y </a:t>
            </a:r>
            <a:r>
              <a:rPr lang="de-DE" sz="1400" kern="0" dirty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+ 1) / </a:t>
            </a:r>
            <a:r>
              <a:rPr lang="de-DE" sz="14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stride</a:t>
            </a:r>
            <a:endParaRPr lang="de-DE" sz="1400" kern="0" dirty="0"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 bwMode="auto">
          <a:xfrm>
            <a:off x="5724128" y="4467122"/>
            <a:ext cx="1899559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spAutoFit/>
          </a:bodyPr>
          <a:lstStyle/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de-DE" sz="1400" kern="0" dirty="0" smtClean="0">
                <a:solidFill>
                  <a:srgbClr val="FF0000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Multiple Filters (n filters)</a:t>
            </a:r>
          </a:p>
        </p:txBody>
      </p:sp>
      <p:sp>
        <p:nvSpPr>
          <p:cNvPr id="8" name="TextBox 7"/>
          <p:cNvSpPr txBox="1"/>
          <p:nvPr/>
        </p:nvSpPr>
        <p:spPr bwMode="auto">
          <a:xfrm>
            <a:off x="6564102" y="6010726"/>
            <a:ext cx="211917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spAutoFit/>
          </a:bodyPr>
          <a:lstStyle/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de-DE" sz="1400" kern="0" dirty="0" smtClean="0">
                <a:solidFill>
                  <a:srgbClr val="FF0000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Batches not mentioned yet</a:t>
            </a:r>
          </a:p>
        </p:txBody>
      </p:sp>
    </p:spTree>
    <p:extLst>
      <p:ext uri="{BB962C8B-B14F-4D97-AF65-F5344CB8AC3E}">
        <p14:creationId xmlns:p14="http://schemas.microsoft.com/office/powerpoint/2010/main" val="2060663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Copyright © Infineon Technologies AG 2020. All rights reserved.</a:t>
            </a:r>
            <a:endParaRPr lang="de-D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97555E91-926B-4C96-90B6-D75C3A27DF23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FLOAT Convolutional layer calculations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sz="quarter" idx="13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de-DE" dirty="0" smtClean="0"/>
                  <a:t>Computation is very similar to fully connected layer, with the difference that the weights and the input are 3-dimensional</a:t>
                </a:r>
              </a:p>
              <a:p>
                <a:endParaRPr lang="de-DE" dirty="0"/>
              </a:p>
              <a:p>
                <a:r>
                  <a:rPr lang="de-DE" dirty="0" smtClean="0"/>
                  <a:t>Output </a:t>
                </a:r>
                <a:r>
                  <a:rPr lang="de-DE" dirty="0"/>
                  <a:t>size: (batch_size * out_x * out_y * out_channel)</a:t>
                </a:r>
              </a:p>
              <a:p>
                <a:r>
                  <a:rPr lang="de-DE" dirty="0"/>
                  <a:t>Filter size: filter_x * filter_y * in_channel</a:t>
                </a:r>
              </a:p>
              <a:p>
                <a:r>
                  <a:rPr lang="de-DE" dirty="0"/>
                  <a:t>For every output unit:</a:t>
                </a:r>
              </a:p>
              <a:p>
                <a:pPr marL="288000" lvl="1" indent="0">
                  <a:buNone/>
                </a:pPr>
                <a:endParaRPr lang="de-DE" i="1" dirty="0" smtClean="0">
                  <a:latin typeface="Cambria Math" panose="02040503050406030204" pitchFamily="18" charset="0"/>
                </a:endParaRPr>
              </a:p>
              <a:p>
                <a:pPr marL="288000" lvl="1" indent="0">
                  <a:buNone/>
                </a:pP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𝑜𝑢𝑡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𝑎𝑐𝑡𝑖𝑣𝑎𝑡𝑖𝑜𝑛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𝑓𝑖𝑙𝑡𝑒</m:t>
                            </m:r>
                            <m:sSub>
                              <m:sSub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</m:sub>
                          <m:sup/>
                          <m:e>
                            <m:nary>
                              <m:naryPr>
                                <m:chr m:val="∑"/>
                                <m:supHide m:val="on"/>
                                <m:ctrlPr>
                                  <a:rPr lang="de-DE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7"/>
                                  </m:rP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𝑖𝑙𝑡𝑒</m:t>
                                </m:r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sub>
                              <m:sup/>
                              <m:e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de-DE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𝑛𝑝𝑢</m:t>
                                    </m:r>
                                    <m:sSub>
                                      <m:sSubPr>
                                        <m:ctrlPr>
                                          <a:rPr lang="de-DE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de-DE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de-DE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sub>
                                    </m:sSub>
                                  </m:sub>
                                  <m:sup/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𝑓𝑖𝑙𝑡𝑒𝑟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de-DE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de-DE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</m:d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𝑖𝑛𝑝𝑢𝑡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de-DE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de-DE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</m:d>
                                  </m:e>
                                </m:nary>
                              </m:e>
                            </m:nary>
                          </m:e>
                        </m:nary>
                      </m:e>
                    </m:d>
                    <m:r>
                      <a:rPr lang="de-DE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                                       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𝑏𝑖𝑎𝑠</m:t>
                    </m:r>
                    <m:d>
                      <m:dPr>
                        <m:begChr m:val="["/>
                        <m:endChr m:val="]"/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𝑜𝑢𝑡</m:t>
                        </m:r>
                        <m:r>
                          <m:rPr>
                            <m:lit/>
                          </m:rPr>
                          <a:rPr lang="de-DE" i="1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𝑐h𝑎𝑛𝑛𝑒𝑙</m:t>
                        </m:r>
                      </m:e>
                    </m:d>
                    <m:r>
                      <a:rPr lang="de-DE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dirty="0"/>
                  <a:t> </a:t>
                </a:r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>
                <a:blip r:embed="rId2"/>
                <a:stretch>
                  <a:fillRect l="-1693" t="-143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Date Placeholder 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 smtClean="0"/>
              <a:t>2020-05-14             </a:t>
            </a:r>
            <a:r>
              <a:rPr lang="de-DE" b="1" smtClean="0"/>
              <a:t>restricted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2681900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auto">
          <a:xfrm>
            <a:off x="337480" y="3128885"/>
            <a:ext cx="8101248" cy="504056"/>
          </a:xfrm>
          <a:prstGeom prst="rect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de-DE" sz="1600" dirty="0" smtClean="0">
              <a:latin typeface="+mn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12" name="Right Brace 11"/>
          <p:cNvSpPr/>
          <p:nvPr/>
        </p:nvSpPr>
        <p:spPr>
          <a:xfrm rot="5400000">
            <a:off x="6297568" y="1879597"/>
            <a:ext cx="241176" cy="3794720"/>
          </a:xfrm>
          <a:prstGeom prst="rightBrac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extBox 12"/>
          <p:cNvSpPr txBox="1"/>
          <p:nvPr/>
        </p:nvSpPr>
        <p:spPr bwMode="auto">
          <a:xfrm>
            <a:off x="4839856" y="3950759"/>
            <a:ext cx="3569888" cy="72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spAutoFit/>
          </a:bodyPr>
          <a:lstStyle/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de-DE" sz="1400" b="1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Sum-of-filter-factor (with bias)</a:t>
            </a:r>
          </a:p>
          <a:p>
            <a:pPr marL="285750" marR="0" indent="-28575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</a:pPr>
            <a:r>
              <a:rPr lang="de-DE" sz="14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Always the same </a:t>
            </a:r>
            <a:r>
              <a:rPr lang="de-DE" sz="1400" kern="0" dirty="0" smtClean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(can be precomputed)</a:t>
            </a:r>
          </a:p>
          <a:p>
            <a:pPr marL="285750" marR="0" indent="-28575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</a:pPr>
            <a:r>
              <a:rPr lang="de-DE" sz="14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Memory requirement: out_channel * int32</a:t>
            </a:r>
          </a:p>
        </p:txBody>
      </p:sp>
      <p:sp>
        <p:nvSpPr>
          <p:cNvPr id="14" name="Right Brace 13"/>
          <p:cNvSpPr/>
          <p:nvPr/>
        </p:nvSpPr>
        <p:spPr>
          <a:xfrm rot="5400000">
            <a:off x="3356092" y="2746796"/>
            <a:ext cx="241176" cy="2088232"/>
          </a:xfrm>
          <a:prstGeom prst="rightBrac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TextBox 14"/>
          <p:cNvSpPr txBox="1"/>
          <p:nvPr/>
        </p:nvSpPr>
        <p:spPr bwMode="auto">
          <a:xfrm>
            <a:off x="2603202" y="3934928"/>
            <a:ext cx="2160240" cy="14080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de-DE" sz="1400" b="1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Sum-of-input-factor</a:t>
            </a:r>
          </a:p>
          <a:p>
            <a:pPr marL="285750" marR="0" indent="-28575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</a:pPr>
            <a:r>
              <a:rPr lang="de-DE" sz="14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Used multiple times (n=out_channel)</a:t>
            </a:r>
          </a:p>
          <a:p>
            <a:pPr marL="285750" marR="0" indent="-28575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</a:pPr>
            <a:r>
              <a:rPr lang="de-DE" sz="14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Should only be computed once</a:t>
            </a:r>
          </a:p>
          <a:p>
            <a:pPr marL="285750" marR="0" indent="-28575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</a:pPr>
            <a:r>
              <a:rPr lang="de-DE" sz="1400" kern="0" dirty="0" smtClean="0">
                <a:solidFill>
                  <a:srgbClr val="FF0000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Not worth optimizing</a:t>
            </a:r>
          </a:p>
        </p:txBody>
      </p:sp>
      <p:sp>
        <p:nvSpPr>
          <p:cNvPr id="16" name="Right Brace 15"/>
          <p:cNvSpPr/>
          <p:nvPr/>
        </p:nvSpPr>
        <p:spPr>
          <a:xfrm rot="5400000">
            <a:off x="1261008" y="2756269"/>
            <a:ext cx="241176" cy="2088232"/>
          </a:xfrm>
          <a:prstGeom prst="rightBrac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TextBox 16"/>
          <p:cNvSpPr txBox="1"/>
          <p:nvPr/>
        </p:nvSpPr>
        <p:spPr bwMode="auto">
          <a:xfrm>
            <a:off x="500499" y="4025063"/>
            <a:ext cx="2116072" cy="684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de-DE" sz="1400" b="1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New-input-factor</a:t>
            </a:r>
          </a:p>
          <a:p>
            <a:pPr marL="285750" marR="0" indent="-28575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</a:pPr>
            <a:r>
              <a:rPr lang="de-DE" sz="14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Must be calculated every time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Copyright © Infineon Technologies AG 2020. All rights reserved.</a:t>
            </a:r>
            <a:endParaRPr lang="de-D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97555E91-926B-4C96-90B6-D75C3A27DF23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UINT8 Convolutional layer calculations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 smtClean="0"/>
              <a:t>2020-05-14             </a:t>
            </a:r>
            <a:r>
              <a:rPr lang="de-DE" b="1" smtClean="0"/>
              <a:t>restricted</a:t>
            </a:r>
            <a:endParaRPr lang="de-DE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Content Placeholder 8"/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250824" y="1268413"/>
                <a:ext cx="8281615" cy="2736651"/>
              </a:xfrm>
            </p:spPr>
            <p:txBody>
              <a:bodyPr>
                <a:normAutofit fontScale="70000" lnSpcReduction="20000"/>
              </a:bodyPr>
              <a:lstStyle/>
              <a:p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de-DE" sz="26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de-DE" sz="2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de-DE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de-DE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𝑓𝑖𝑙𝑡𝑒𝑟</m:t>
                        </m:r>
                      </m:sub>
                      <m:sup/>
                      <m:e>
                        <m:r>
                          <a:rPr lang="de-DE" sz="2600" b="0" i="1" smtClean="0">
                            <a:latin typeface="Cambria Math" panose="02040503050406030204" pitchFamily="18" charset="0"/>
                          </a:rPr>
                          <m:t>𝑓𝑖𝑙𝑡𝑒𝑟</m:t>
                        </m:r>
                        <m:r>
                          <a:rPr lang="de-DE" sz="2600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de-DE" sz="2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de-DE" sz="2600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  <m:r>
                      <a:rPr lang="de-DE" sz="2600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supHide m:val="on"/>
                        <m:ctrlPr>
                          <a:rPr lang="de-DE" sz="2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de-DE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𝑓𝑖𝑙𝑡𝑒</m:t>
                        </m:r>
                        <m:sSub>
                          <m:sSubPr>
                            <m:ctrlPr>
                              <a:rPr lang="de-DE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de-DE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sub>
                      <m:sup/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de-DE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de-DE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de-DE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𝑖𝑙𝑡𝑒</m:t>
                            </m:r>
                            <m:sSub>
                              <m:sSubPr>
                                <m:ctrlPr>
                                  <a:rPr lang="de-DE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brk m:alnAt="7"/>
                                  </m:rPr>
                                  <a:rPr lang="de-DE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m:rPr>
                                    <m:brk m:alnAt="7"/>
                                  </m:rPr>
                                  <a:rPr lang="de-DE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</m:sub>
                          <m:sup/>
                          <m:e>
                            <m:nary>
                              <m:naryPr>
                                <m:chr m:val="∑"/>
                                <m:supHide m:val="on"/>
                                <m:ctrlPr>
                                  <a:rPr lang="de-DE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7"/>
                                  </m:rPr>
                                  <a:rPr lang="de-DE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de-DE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𝑛𝑝𝑢</m:t>
                                </m:r>
                                <m:sSub>
                                  <m:sSubPr>
                                    <m:ctrlPr>
                                      <a:rPr lang="de-DE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de-DE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de-DE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sub>
                              <m:sup/>
                              <m:e>
                                <m:r>
                                  <a:rPr lang="de-DE" sz="2800" i="1">
                                    <a:latin typeface="Cambria Math" panose="02040503050406030204" pitchFamily="18" charset="0"/>
                                  </a:rPr>
                                  <m:t>𝑓𝑖𝑙𝑡𝑒𝑟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de-DE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sz="28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de-DE" sz="28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de-DE" sz="28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de-DE" sz="28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de-DE" sz="28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d>
                              </m:e>
                            </m:nary>
                          </m:e>
                        </m:nary>
                      </m:e>
                    </m:nary>
                  </m:oMath>
                </a14:m>
                <a:endParaRPr lang="de-DE" sz="2600" dirty="0" smtClean="0"/>
              </a:p>
              <a:p>
                <a:endParaRPr lang="de-DE" sz="2600" dirty="0" smtClean="0"/>
              </a:p>
              <a:p>
                <a:r>
                  <a:rPr lang="de-DE" sz="2600" dirty="0" smtClean="0"/>
                  <a:t>For </a:t>
                </a:r>
                <a:r>
                  <a:rPr lang="de-DE" sz="2600" dirty="0"/>
                  <a:t>every output unit: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de-DE" sz="1800" i="1">
                        <a:latin typeface="Cambria Math" panose="02040503050406030204" pitchFamily="18" charset="0"/>
                      </a:rPr>
                      <m:t>𝑜𝑢𝑡</m:t>
                    </m:r>
                    <m:r>
                      <a:rPr lang="de-DE" sz="1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sz="1800" i="1">
                        <a:latin typeface="Cambria Math" panose="02040503050406030204" pitchFamily="18" charset="0"/>
                      </a:rPr>
                      <m:t>𝑎𝑐𝑡𝑖𝑣𝑎𝑡𝑖𝑜𝑛</m:t>
                    </m:r>
                    <m:r>
                      <a:rPr lang="de-DE" sz="1800" i="1"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ctrlPr>
                          <a:rPr lang="de-DE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de-DE" sz="18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de-DE" sz="1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de-DE" sz="1800" i="1">
                                <a:latin typeface="Cambria Math" panose="02040503050406030204" pitchFamily="18" charset="0"/>
                              </a:rPr>
                              <m:t> ∈</m:t>
                            </m:r>
                            <m:r>
                              <a:rPr lang="de-DE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𝑓𝑖𝑙𝑡𝑒𝑟</m:t>
                            </m:r>
                          </m:sub>
                          <m:sup/>
                          <m:e>
                            <m:r>
                              <a:rPr lang="de-DE" sz="18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de-DE" sz="1800" i="1">
                                <a:latin typeface="Cambria Math" panose="02040503050406030204" pitchFamily="18" charset="0"/>
                              </a:rPr>
                              <m:t>𝑓𝑖𝑙𝑡𝑒𝑟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de-DE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sz="1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de-DE" sz="18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de-DE" sz="1800" i="1">
                                <a:latin typeface="Cambria Math" panose="02040503050406030204" pitchFamily="18" charset="0"/>
                              </a:rPr>
                              <m:t>𝑜𝑓𝑓𝑠𝑒𝑡</m:t>
                            </m:r>
                            <m:r>
                              <a:rPr lang="de-DE" sz="1800" i="1">
                                <a:latin typeface="Cambria Math" panose="02040503050406030204" pitchFamily="18" charset="0"/>
                              </a:rPr>
                              <m:t>_</m:t>
                            </m:r>
                            <m:r>
                              <a:rPr lang="de-DE" sz="1800" i="1">
                                <a:latin typeface="Cambria Math" panose="02040503050406030204" pitchFamily="18" charset="0"/>
                              </a:rPr>
                              <m:t>𝑓𝑖𝑙𝑡𝑒𝑟</m:t>
                            </m:r>
                            <m:r>
                              <a:rPr lang="de-DE" sz="1800" i="1">
                                <a:latin typeface="Cambria Math" panose="02040503050406030204" pitchFamily="18" charset="0"/>
                              </a:rPr>
                              <m:t>)∗(</m:t>
                            </m:r>
                            <m:r>
                              <a:rPr lang="de-DE" sz="1800" i="1">
                                <a:latin typeface="Cambria Math" panose="02040503050406030204" pitchFamily="18" charset="0"/>
                              </a:rPr>
                              <m:t>𝑖𝑛𝑝𝑢𝑡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de-DE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sz="1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de-DE" sz="18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de-DE" sz="1800" i="1">
                                <a:latin typeface="Cambria Math" panose="02040503050406030204" pitchFamily="18" charset="0"/>
                              </a:rPr>
                              <m:t>𝑜𝑓𝑓𝑠𝑒</m:t>
                            </m:r>
                            <m:sSub>
                              <m:sSubPr>
                                <m:ctrlPr>
                                  <a:rPr lang="de-DE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18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de-DE" sz="1800" i="1">
                                    <a:latin typeface="Cambria Math" panose="02040503050406030204" pitchFamily="18" charset="0"/>
                                  </a:rPr>
                                  <m:t>𝑖𝑛𝑝𝑢𝑡</m:t>
                                </m:r>
                              </m:sub>
                            </m:sSub>
                          </m:e>
                        </m:nary>
                      </m:e>
                    </m:d>
                    <m:r>
                      <a:rPr lang="de-DE" sz="1800" i="1">
                        <a:latin typeface="Cambria Math" panose="02040503050406030204" pitchFamily="18" charset="0"/>
                      </a:rPr>
                      <m:t>)+</m:t>
                    </m:r>
                    <m:r>
                      <a:rPr lang="de-DE" sz="1800" i="1">
                        <a:latin typeface="Cambria Math" panose="02040503050406030204" pitchFamily="18" charset="0"/>
                      </a:rPr>
                      <m:t>𝑏𝑖𝑎𝑠</m:t>
                    </m:r>
                    <m:d>
                      <m:dPr>
                        <m:begChr m:val="["/>
                        <m:endChr m:val="]"/>
                        <m:ctrlPr>
                          <a:rPr lang="de-DE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800" i="1">
                            <a:latin typeface="Cambria Math" panose="02040503050406030204" pitchFamily="18" charset="0"/>
                          </a:rPr>
                          <m:t>𝑜𝑢𝑡</m:t>
                        </m:r>
                        <m:r>
                          <m:rPr>
                            <m:lit/>
                          </m:rPr>
                          <a:rPr lang="de-DE" sz="1800" i="1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de-DE" sz="1800" i="1">
                            <a:latin typeface="Cambria Math" panose="02040503050406030204" pitchFamily="18" charset="0"/>
                          </a:rPr>
                          <m:t>𝑐h𝑎𝑛𝑛𝑒𝑙</m:t>
                        </m:r>
                      </m:e>
                    </m:d>
                    <m:r>
                      <a:rPr lang="de-DE" sz="1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e-DE" sz="2600" dirty="0"/>
              </a:p>
              <a:p>
                <a:pPr lvl="1"/>
                <a:endParaRPr lang="de-DE" dirty="0"/>
              </a:p>
              <a:p>
                <a:endParaRPr lang="de-DE" dirty="0"/>
              </a:p>
              <a:p>
                <a:endParaRPr lang="de-DE" dirty="0"/>
              </a:p>
              <a:p>
                <a:r>
                  <a:rPr lang="de-DE" dirty="0" smtClean="0"/>
                  <a:t>Reformulation </a:t>
                </a:r>
                <a:r>
                  <a:rPr lang="de-DE" dirty="0"/>
                  <a:t>of sum</a:t>
                </a:r>
                <a:r>
                  <a:rPr lang="de-DE" dirty="0" smtClean="0"/>
                  <a:t>:</a:t>
                </a:r>
                <a:endParaRPr lang="de-DE" dirty="0"/>
              </a:p>
              <a:p>
                <a:pPr marL="0" indent="0">
                  <a:buNone/>
                </a:pPr>
                <a:endParaRPr lang="de-DE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de-DE" sz="17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de-DE" sz="17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sz="17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de-DE" sz="17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𝑓𝑖𝑙𝑡𝑒𝑟</m:t>
                          </m:r>
                        </m:sub>
                        <m:sup/>
                        <m:e>
                          <m:r>
                            <a:rPr lang="de-DE" sz="1700" i="1">
                              <a:latin typeface="Cambria Math" panose="02040503050406030204" pitchFamily="18" charset="0"/>
                            </a:rPr>
                            <m:t>𝑓𝑖𝑙𝑡𝑒𝑟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de-DE" sz="17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7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de-DE" sz="1700" i="1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de-DE" sz="1700" i="1">
                              <a:latin typeface="Cambria Math" panose="02040503050406030204" pitchFamily="18" charset="0"/>
                            </a:rPr>
                            <m:t>𝑖𝑛𝑝𝑢𝑡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de-DE" sz="17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7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de-DE" sz="17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de-DE" sz="1700" i="1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𝑜𝑓𝑓𝑠𝑒</m:t>
                          </m:r>
                          <m:sSub>
                            <m:sSubPr>
                              <m:ctrlPr>
                                <a:rPr lang="de-DE" sz="1700" i="1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700" i="1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de-DE" sz="1700" i="1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𝑓𝑖𝑙𝑡𝑒𝑟</m:t>
                              </m:r>
                            </m:sub>
                          </m:sSub>
                          <m:r>
                            <a:rPr lang="de-DE" sz="1700" i="1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de-DE" sz="1700" i="1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de-DE" sz="1700" i="1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sz="1700" i="1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de-DE" sz="1700" i="1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𝑓𝑖𝑙𝑡𝑒𝑟</m:t>
                              </m:r>
                            </m:sub>
                            <m:sup/>
                            <m:e>
                              <m:r>
                                <a:rPr lang="de-DE" sz="1700" i="1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𝑖𝑛𝑝𝑢𝑡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de-DE" sz="1700" i="1">
                                      <a:solidFill>
                                        <a:schemeClr val="tx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sz="1700" i="1">
                                      <a:solidFill>
                                        <a:schemeClr val="tx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e>
                          </m:nary>
                          <m:r>
                            <a:rPr lang="de-DE" sz="17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de-DE" sz="17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𝑜𝑓𝑓𝑠𝑒</m:t>
                          </m:r>
                          <m:sSub>
                            <m:sSubPr>
                              <m:ctrlPr>
                                <a:rPr lang="de-DE" sz="17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7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de-DE" sz="17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𝑖𝑛𝑝𝑢𝑡</m:t>
                              </m:r>
                            </m:sub>
                          </m:sSub>
                          <m:r>
                            <a:rPr lang="de-DE" sz="17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d>
                            <m:dPr>
                              <m:ctrlPr>
                                <a:rPr lang="de-DE" sz="17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7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de-DE" sz="17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de-DE" sz="17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𝑜𝑓𝑓𝑠𝑒</m:t>
                              </m:r>
                              <m:sSub>
                                <m:sSubPr>
                                  <m:ctrlPr>
                                    <a:rPr lang="de-DE" sz="17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7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de-DE" sz="17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𝑓𝑖𝑙𝑡𝑒𝑟</m:t>
                                  </m:r>
                                </m:sub>
                              </m:sSub>
                              <m:r>
                                <a:rPr lang="de-DE" sz="17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de-DE" sz="17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de-DE" sz="17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sz="17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de-DE" sz="17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𝑓𝑖𝑙𝑡𝑒𝑟</m:t>
                                  </m:r>
                                </m:sub>
                                <m:sup/>
                                <m:e>
                                  <m:r>
                                    <a:rPr lang="de-DE" sz="17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𝑓𝑖𝑙𝑡𝑒𝑟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de-DE" sz="17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7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e>
                              </m:nary>
                            </m:e>
                          </m:d>
                          <m:r>
                            <a:rPr lang="de-DE" sz="17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de-DE" sz="17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𝑏𝑖𝑎𝑠</m:t>
                          </m:r>
                        </m:e>
                      </m:nary>
                    </m:oMath>
                  </m:oMathPara>
                </a14:m>
                <a:endParaRPr lang="de-DE" dirty="0"/>
              </a:p>
              <a:p>
                <a:pPr marL="0" indent="0">
                  <a:buNone/>
                </a:pPr>
                <a:endParaRPr lang="de-DE" dirty="0"/>
              </a:p>
              <a:p>
                <a:pPr marL="0" indent="0">
                  <a:buNone/>
                </a:pPr>
                <a:endParaRPr lang="de-DE" dirty="0"/>
              </a:p>
              <a:p>
                <a:pPr marL="0" indent="0">
                  <a:buNone/>
                </a:pPr>
                <a:endParaRPr lang="de-DE" dirty="0"/>
              </a:p>
              <a:p>
                <a:pPr marL="0" indent="0">
                  <a:buNone/>
                </a:pPr>
                <a:endParaRPr lang="de-DE" dirty="0"/>
              </a:p>
              <a:p>
                <a:pPr marL="0" indent="0">
                  <a:buNone/>
                </a:pPr>
                <a:endParaRPr lang="de-DE" dirty="0"/>
              </a:p>
              <a:p>
                <a:pPr marL="0" indent="0">
                  <a:buNone/>
                </a:pPr>
                <a:endParaRPr lang="de-DE" dirty="0"/>
              </a:p>
              <a:p>
                <a:pPr marL="0" indent="0">
                  <a:buNone/>
                </a:pPr>
                <a:endParaRPr lang="de-DE" dirty="0"/>
              </a:p>
              <a:p>
                <a:endParaRPr lang="de-DE" dirty="0"/>
              </a:p>
            </p:txBody>
          </p:sp>
        </mc:Choice>
        <mc:Fallback>
          <p:sp>
            <p:nvSpPr>
              <p:cNvPr id="9" name="Content Placeholder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250824" y="1268413"/>
                <a:ext cx="8281615" cy="2736651"/>
              </a:xfrm>
              <a:blipFill>
                <a:blip r:embed="rId2"/>
                <a:stretch>
                  <a:fillRect l="-2208" t="-19599" b="-1915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 bwMode="auto">
          <a:xfrm>
            <a:off x="364210" y="5727007"/>
            <a:ext cx="4827668" cy="469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spAutoFit/>
          </a:bodyPr>
          <a:lstStyle/>
          <a:p>
            <a:pPr eaLnBrk="0" fontAlgn="auto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</a:pPr>
            <a:r>
              <a:rPr lang="de-DE" sz="1400" dirty="0"/>
              <a:t>Finally, apply ouput shift, multiplier and offset and store value</a:t>
            </a:r>
          </a:p>
          <a:p>
            <a:pPr marL="285750" marR="0" indent="-28575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›"/>
              <a:tabLst/>
            </a:pPr>
            <a:endParaRPr lang="de-DE" sz="1400" kern="0" dirty="0" smtClean="0"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9446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auto">
          <a:xfrm>
            <a:off x="1923002" y="3501008"/>
            <a:ext cx="5328592" cy="564791"/>
          </a:xfrm>
          <a:prstGeom prst="rect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de-DE" sz="1600" dirty="0" smtClean="0">
              <a:latin typeface="+mn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Copyright © Infineon Technologies AG 2020. All rights reserved.</a:t>
            </a:r>
            <a:endParaRPr lang="de-D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97555E91-926B-4C96-90B6-D75C3A27DF23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INT8 Convolutional layer calculations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/>
              <p:cNvSpPr>
                <a:spLocks noGrp="1"/>
              </p:cNvSpPr>
              <p:nvPr>
                <p:ph sz="quarter" idx="13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de-DE" dirty="0"/>
                  <a:t>ConvPerChannel function in internal/reference/integer_ops/conv.h is used</a:t>
                </a:r>
                <a:r>
                  <a:rPr lang="de-DE" dirty="0" smtClean="0"/>
                  <a:t>!!!</a:t>
                </a:r>
              </a:p>
              <a:p>
                <a:r>
                  <a:rPr lang="de-DE" dirty="0" smtClean="0"/>
                  <a:t>Filter offset is assumed to be 0</a:t>
                </a:r>
                <a:endParaRPr lang="de-DE" dirty="0"/>
              </a:p>
              <a:p>
                <a:r>
                  <a:rPr lang="de-DE" dirty="0"/>
                  <a:t>Difference to uint8 implementation: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de-DE" sz="1400" i="1">
                        <a:latin typeface="Cambria Math" panose="02040503050406030204" pitchFamily="18" charset="0"/>
                      </a:rPr>
                      <m:t>𝑜𝑢𝑡</m:t>
                    </m:r>
                    <m:r>
                      <a:rPr lang="de-DE" sz="1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sz="1400" i="1">
                        <a:latin typeface="Cambria Math" panose="02040503050406030204" pitchFamily="18" charset="0"/>
                      </a:rPr>
                      <m:t>𝑎𝑐𝑡𝑖𝑣𝑎𝑡𝑖𝑜𝑛</m:t>
                    </m:r>
                    <m:r>
                      <a:rPr lang="de-DE" sz="1400" i="1"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ctrlPr>
                          <a:rPr lang="de-DE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de-DE" sz="1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de-DE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 ∈</m:t>
                            </m:r>
                            <m:r>
                              <a:rPr lang="de-DE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𝑓𝑖𝑙𝑡𝑒𝑟</m:t>
                            </m:r>
                          </m:sub>
                          <m:sup/>
                          <m:e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𝑓𝑖𝑙𝑡𝑒𝑟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de-DE" sz="1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sz="1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de-DE" sz="1400" i="1" strike="sngStrike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𝑜𝑓𝑓𝑠𝑒𝑡</m:t>
                            </m:r>
                            <m:r>
                              <a:rPr lang="de-DE" sz="1400" i="1" strike="sngStrike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_</m:t>
                            </m:r>
                            <m:r>
                              <a:rPr lang="de-DE" sz="1400" i="1" strike="sngStrike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𝑓𝑖𝑙𝑡𝑒𝑟</m:t>
                            </m:r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)∗(</m:t>
                            </m:r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𝑖𝑛𝑝𝑢𝑡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de-DE" sz="1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sz="1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𝑜𝑓𝑓𝑠𝑒</m:t>
                            </m:r>
                            <m:sSub>
                              <m:sSubPr>
                                <m:ctrlPr>
                                  <a:rPr lang="de-DE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14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de-DE" sz="1400" i="1">
                                    <a:latin typeface="Cambria Math" panose="02040503050406030204" pitchFamily="18" charset="0"/>
                                  </a:rPr>
                                  <m:t>𝑖𝑛𝑝𝑢𝑡</m:t>
                                </m:r>
                              </m:sub>
                            </m:sSub>
                          </m:e>
                        </m:nary>
                      </m:e>
                    </m:d>
                    <m:r>
                      <a:rPr lang="de-DE" sz="1400" i="1">
                        <a:latin typeface="Cambria Math" panose="02040503050406030204" pitchFamily="18" charset="0"/>
                      </a:rPr>
                      <m:t>)+</m:t>
                    </m:r>
                    <m:r>
                      <a:rPr lang="de-DE" sz="1400" i="1">
                        <a:latin typeface="Cambria Math" panose="02040503050406030204" pitchFamily="18" charset="0"/>
                      </a:rPr>
                      <m:t>𝑏𝑖𝑎𝑠</m:t>
                    </m:r>
                    <m:d>
                      <m:dPr>
                        <m:begChr m:val="["/>
                        <m:endChr m:val="]"/>
                        <m:ctrlPr>
                          <a:rPr lang="de-DE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400" i="1">
                            <a:latin typeface="Cambria Math" panose="02040503050406030204" pitchFamily="18" charset="0"/>
                          </a:rPr>
                          <m:t>𝑜𝑢𝑡</m:t>
                        </m:r>
                        <m:r>
                          <m:rPr>
                            <m:lit/>
                          </m:rPr>
                          <a:rPr lang="de-DE" sz="1400" i="1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de-DE" sz="1400" i="1">
                            <a:latin typeface="Cambria Math" panose="02040503050406030204" pitchFamily="18" charset="0"/>
                          </a:rPr>
                          <m:t>𝑐h𝑎𝑛𝑛𝑒𝑙</m:t>
                        </m:r>
                      </m:e>
                    </m:d>
                    <m:r>
                      <a:rPr lang="de-DE" sz="1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e-DE" dirty="0"/>
              </a:p>
              <a:p>
                <a:pPr lvl="1"/>
                <a:endParaRPr lang="de-DE" sz="1600" dirty="0"/>
              </a:p>
              <a:p>
                <a:r>
                  <a:rPr lang="de-DE" sz="1600" dirty="0"/>
                  <a:t>Precomputation of sum:</a:t>
                </a:r>
              </a:p>
              <a:p>
                <a:pPr marL="0" indent="0">
                  <a:buNone/>
                </a:pPr>
                <a:endParaRPr lang="de-DE" sz="16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de-DE" sz="1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de-DE" sz="1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de-DE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𝑓𝑖𝑙𝑡𝑒𝑟</m:t>
                          </m:r>
                        </m:sub>
                        <m:sup/>
                        <m:e>
                          <m:r>
                            <a:rPr lang="de-DE" sz="1400" i="1">
                              <a:latin typeface="Cambria Math" panose="02040503050406030204" pitchFamily="18" charset="0"/>
                            </a:rPr>
                            <m:t>𝑓𝑖𝑙𝑡𝑒𝑟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de-DE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de-DE" sz="1400" i="1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de-DE" sz="1400" i="1">
                              <a:latin typeface="Cambria Math" panose="02040503050406030204" pitchFamily="18" charset="0"/>
                            </a:rPr>
                            <m:t>𝑖𝑛𝑝𝑢𝑡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de-DE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de-DE" sz="1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de-DE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𝑜𝑓𝑓𝑠𝑒</m:t>
                          </m:r>
                          <m:sSub>
                            <m:sSubPr>
                              <m:ctrlPr>
                                <a:rPr lang="de-DE" sz="1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de-DE" sz="1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𝑖𝑛𝑝𝑢𝑡</m:t>
                              </m:r>
                            </m:sub>
                          </m:sSub>
                          <m:r>
                            <a:rPr lang="de-DE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d>
                            <m:dPr>
                              <m:ctrlPr>
                                <a:rPr lang="de-DE" sz="1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de-DE" sz="1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de-DE" sz="1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sz="1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de-DE" sz="1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𝑓𝑖𝑙𝑡𝑒𝑟</m:t>
                                  </m:r>
                                </m:sub>
                                <m:sup/>
                                <m:e>
                                  <m:r>
                                    <a:rPr lang="de-DE" sz="1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𝑓𝑖𝑙𝑡𝑒𝑟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de-DE" sz="1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1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e>
                              </m:nary>
                            </m:e>
                          </m:d>
                          <m:r>
                            <a:rPr lang="de-DE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de-DE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𝑏𝑖𝑎𝑠</m:t>
                          </m:r>
                        </m:e>
                      </m:nary>
                    </m:oMath>
                  </m:oMathPara>
                </a14:m>
                <a:endParaRPr lang="de-DE" sz="1600" dirty="0"/>
              </a:p>
            </p:txBody>
          </p:sp>
        </mc:Choice>
        <mc:Fallback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>
                <a:blip r:embed="rId2"/>
                <a:stretch>
                  <a:fillRect l="-1693" t="-1430" r="-56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Date Placeholder 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 smtClean="0"/>
              <a:t>2020-05-14             </a:t>
            </a:r>
            <a:r>
              <a:rPr lang="de-DE" b="1" smtClean="0"/>
              <a:t>restricted</a:t>
            </a:r>
            <a:endParaRPr lang="de-DE" b="1" dirty="0"/>
          </a:p>
        </p:txBody>
      </p:sp>
      <p:sp>
        <p:nvSpPr>
          <p:cNvPr id="8" name="Right Brace 7"/>
          <p:cNvSpPr/>
          <p:nvPr/>
        </p:nvSpPr>
        <p:spPr>
          <a:xfrm rot="5400000">
            <a:off x="5562113" y="2637795"/>
            <a:ext cx="270236" cy="3040366"/>
          </a:xfrm>
          <a:prstGeom prst="rightBrac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Box 8"/>
          <p:cNvSpPr txBox="1"/>
          <p:nvPr/>
        </p:nvSpPr>
        <p:spPr bwMode="auto">
          <a:xfrm>
            <a:off x="4475170" y="4361909"/>
            <a:ext cx="4002602" cy="72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de-DE" sz="1400" b="1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Sum-of-filter-factor (with bias)</a:t>
            </a:r>
          </a:p>
          <a:p>
            <a:pPr marL="285750" marR="0" indent="-28575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</a:pPr>
            <a:r>
              <a:rPr lang="de-DE" sz="14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Always the same (can be precomputed)</a:t>
            </a:r>
          </a:p>
          <a:p>
            <a:pPr marL="285750" marR="0" indent="-28575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</a:pPr>
            <a:r>
              <a:rPr lang="de-DE" sz="14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Memory requirement: out_channel * int32</a:t>
            </a:r>
          </a:p>
        </p:txBody>
      </p:sp>
      <p:sp>
        <p:nvSpPr>
          <p:cNvPr id="10" name="Right Brace 9"/>
          <p:cNvSpPr/>
          <p:nvPr/>
        </p:nvSpPr>
        <p:spPr>
          <a:xfrm rot="5400000">
            <a:off x="2871254" y="2987302"/>
            <a:ext cx="270236" cy="2341352"/>
          </a:xfrm>
          <a:prstGeom prst="rightBrac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Box 10"/>
          <p:cNvSpPr txBox="1"/>
          <p:nvPr/>
        </p:nvSpPr>
        <p:spPr bwMode="auto">
          <a:xfrm>
            <a:off x="1923002" y="4400381"/>
            <a:ext cx="2372566" cy="684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de-DE" sz="1400" b="1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New-input-factor</a:t>
            </a:r>
          </a:p>
          <a:p>
            <a:pPr marL="285750" marR="0" indent="-28575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</a:pPr>
            <a:r>
              <a:rPr lang="de-DE" sz="1400" kern="0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Must be calculated every time</a:t>
            </a:r>
          </a:p>
        </p:txBody>
      </p:sp>
    </p:spTree>
    <p:extLst>
      <p:ext uri="{BB962C8B-B14F-4D97-AF65-F5344CB8AC3E}">
        <p14:creationId xmlns:p14="http://schemas.microsoft.com/office/powerpoint/2010/main" val="1281240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Copyright © Infineon Technologies AG 2020. All rights reserved.</a:t>
            </a:r>
            <a:endParaRPr lang="de-D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97555E91-926B-4C96-90B6-D75C3A27DF23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All </a:t>
            </a:r>
            <a:r>
              <a:rPr lang="de-DE" dirty="0" smtClean="0"/>
              <a:t>optimizations I made</a:t>
            </a:r>
            <a:endParaRPr lang="de-DE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smtClean="0"/>
              <a:t>Dynamic memory allocation of OpData </a:t>
            </a:r>
            <a:r>
              <a:rPr lang="de-DE" dirty="0" smtClean="0"/>
              <a:t>members</a:t>
            </a:r>
          </a:p>
          <a:p>
            <a:r>
              <a:rPr lang="de-DE" dirty="0" smtClean="0"/>
              <a:t>Moved CalculateOpData function call to Prepare phase</a:t>
            </a:r>
            <a:endParaRPr lang="de-DE" dirty="0" smtClean="0"/>
          </a:p>
          <a:p>
            <a:r>
              <a:rPr lang="de-DE" dirty="0" smtClean="0"/>
              <a:t>Precomputation of Sum-of-filters Factor</a:t>
            </a:r>
          </a:p>
          <a:p>
            <a:r>
              <a:rPr lang="de-DE" dirty="0" smtClean="0"/>
              <a:t>Precomputation of Sum-of-inputs Factor (not worth)</a:t>
            </a:r>
          </a:p>
          <a:p>
            <a:r>
              <a:rPr lang="de-DE" dirty="0" smtClean="0"/>
              <a:t>Loop variable optimization</a:t>
            </a:r>
          </a:p>
          <a:p>
            <a:r>
              <a:rPr lang="de-DE" dirty="0" smtClean="0"/>
              <a:t>Using filter consecutivity </a:t>
            </a:r>
          </a:p>
          <a:p>
            <a:r>
              <a:rPr lang="de-DE" dirty="0" smtClean="0"/>
              <a:t>Removing conditional statements </a:t>
            </a:r>
            <a:endParaRPr lang="de-DE" dirty="0">
              <a:sym typeface="Wingdings" panose="05000000000000000000" pitchFamily="2" charset="2"/>
            </a:endParaRPr>
          </a:p>
          <a:p>
            <a:pPr lvl="2"/>
            <a:r>
              <a:rPr lang="de-DE" dirty="0" smtClean="0">
                <a:sym typeface="Wingdings" panose="05000000000000000000" pitchFamily="2" charset="2"/>
              </a:rPr>
              <a:t>Causes problems if dilation factor is not 1</a:t>
            </a:r>
          </a:p>
          <a:p>
            <a:pPr lvl="2"/>
            <a:r>
              <a:rPr lang="de-DE" dirty="0" smtClean="0">
                <a:sym typeface="Wingdings" panose="05000000000000000000" pitchFamily="2" charset="2"/>
              </a:rPr>
              <a:t> If dilation factor is not one, reference implementation is used</a:t>
            </a:r>
            <a:endParaRPr lang="de-DE" dirty="0" smtClean="0">
              <a:sym typeface="Wingdings" panose="05000000000000000000" pitchFamily="2" charset="2"/>
            </a:endParaRPr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 smtClean="0"/>
              <a:t>2020-05-14             </a:t>
            </a:r>
            <a:r>
              <a:rPr lang="de-DE" b="1" smtClean="0"/>
              <a:t>restricted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128429764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CLMASTER" val="0"/>
  <p:tag name="SLIDESPERROW" val="4"/>
  <p:tag name="THUMBWIDTH" val="220"/>
  <p:tag name="INFINEON_CATEGORY" val="{&quot;CategoryList&quot;:[],&quot;CategoryDictionary&quot;:{}}"/>
</p:tagLst>
</file>

<file path=ppt/theme/theme1.xml><?xml version="1.0" encoding="utf-8"?>
<a:theme xmlns:a="http://schemas.openxmlformats.org/drawingml/2006/main" name="blank">
  <a:themeElements>
    <a:clrScheme name="InfineonColors">
      <a:dk1>
        <a:srgbClr val="000000"/>
      </a:dk1>
      <a:lt1>
        <a:srgbClr val="FFFFFF"/>
      </a:lt1>
      <a:dk2>
        <a:srgbClr val="FFE054"/>
      </a:dk2>
      <a:lt2>
        <a:srgbClr val="E9E6E6"/>
      </a:lt2>
      <a:accent1>
        <a:srgbClr val="E30034"/>
      </a:accent1>
      <a:accent2>
        <a:srgbClr val="928285"/>
      </a:accent2>
      <a:accent3>
        <a:srgbClr val="84B6A7"/>
      </a:accent3>
      <a:accent4>
        <a:srgbClr val="AEC067"/>
      </a:accent4>
      <a:accent5>
        <a:srgbClr val="EE813C"/>
      </a:accent5>
      <a:accent6>
        <a:srgbClr val="AB377A"/>
      </a:accent6>
      <a:hlink>
        <a:srgbClr val="1122CC"/>
      </a:hlink>
      <a:folHlink>
        <a:srgbClr val="1122CC"/>
      </a:folHlink>
    </a:clrScheme>
    <a:fontScheme name="InfineonFonts">
      <a:majorFont>
        <a:latin typeface="Arial"/>
        <a:ea typeface=""/>
        <a:cs typeface="Verdana"/>
      </a:majorFont>
      <a:minorFont>
        <a:latin typeface="Arial"/>
        <a:ea typeface=""/>
        <a:cs typeface="Verdana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4"/>
        </a:solidFill>
        <a:ln w="9525">
          <a:noFill/>
          <a:miter lim="800000"/>
          <a:headEnd/>
          <a:tailEnd/>
        </a:ln>
      </a:spPr>
      <a:bodyPr wrap="square" lIns="72000" tIns="72000" rIns="72000" bIns="72000" rtlCol="0" anchor="ctr"/>
      <a:lstStyle>
        <a:defPPr algn="ctr" eaLnBrk="0" hangingPunct="0">
          <a:defRPr sz="1600" dirty="0" smtClean="0">
            <a:latin typeface="+mn-lt"/>
            <a:ea typeface="Verdana" pitchFamily="34" charset="0"/>
            <a:cs typeface="Verdana" pitchFamily="34" charset="0"/>
          </a:defRPr>
        </a:defPPr>
      </a:lstStyle>
    </a:spDef>
    <a:lnDef>
      <a:spPr>
        <a:ln w="19050">
          <a:solidFill>
            <a:schemeClr val="tx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auto">
        <a:noFill/>
        <a:ln w="9525">
          <a:noFill/>
          <a:miter lim="800000"/>
          <a:headEnd/>
          <a:tailEnd/>
        </a:ln>
        <a:effectLst/>
      </a:spPr>
      <a:bodyPr wrap="none" lIns="0" tIns="0" rIns="0" bIns="0" rtlCol="0" anchor="ctr" anchorCtr="0">
        <a:spAutoFit/>
      </a:bodyPr>
      <a:lstStyle>
        <a:defPPr marL="285750" marR="0" indent="-285750" defTabSz="914400" eaLnBrk="0" fontAlgn="auto" latinLnBrk="0" hangingPunct="0">
          <a:spcBef>
            <a:spcPts val="0"/>
          </a:spcBef>
          <a:spcAft>
            <a:spcPts val="300"/>
          </a:spcAft>
          <a:buClr>
            <a:schemeClr val="accent1"/>
          </a:buClr>
          <a:buSzTx/>
          <a:buFont typeface="Arial" panose="020B0604020202020204" pitchFamily="34" charset="0"/>
          <a:buChar char="›"/>
          <a:tabLst/>
          <a:defRPr sz="1400" kern="0" dirty="0" smtClean="0">
            <a:latin typeface="Arial" panose="020B0604020202020204" pitchFamily="34" charset="0"/>
            <a:ea typeface="Verdana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2" id="{59AB8615-4AE0-4A7E-9E50-67989DA3062E}" vid="{C5E31B79-7730-4EF8-90F4-DCC28A1230F4}"/>
    </a:ext>
  </a:extLst>
</a:theme>
</file>

<file path=ppt/theme/theme2.xml><?xml version="1.0" encoding="utf-8"?>
<a:theme xmlns:a="http://schemas.openxmlformats.org/drawingml/2006/main" name="Larissa-Design">
  <a:themeElements>
    <a:clrScheme name="Infineon">
      <a:dk1>
        <a:srgbClr val="000000"/>
      </a:dk1>
      <a:lt1>
        <a:srgbClr val="FFFFFF"/>
      </a:lt1>
      <a:dk2>
        <a:srgbClr val="FFE054"/>
      </a:dk2>
      <a:lt2>
        <a:srgbClr val="E9E6E6"/>
      </a:lt2>
      <a:accent1>
        <a:srgbClr val="E30034"/>
      </a:accent1>
      <a:accent2>
        <a:srgbClr val="928285"/>
      </a:accent2>
      <a:accent3>
        <a:srgbClr val="84B6A7"/>
      </a:accent3>
      <a:accent4>
        <a:srgbClr val="AEC067"/>
      </a:accent4>
      <a:accent5>
        <a:srgbClr val="EE813C"/>
      </a:accent5>
      <a:accent6>
        <a:srgbClr val="AB377A"/>
      </a:accent6>
      <a:hlink>
        <a:srgbClr val="1122CC"/>
      </a:hlink>
      <a:folHlink>
        <a:srgbClr val="1122CC"/>
      </a:folHlink>
    </a:clrScheme>
    <a:fontScheme name="Infineon Fonts">
      <a:majorFont>
        <a:latin typeface="Verdana"/>
        <a:ea typeface=""/>
        <a:cs typeface="Verdana"/>
      </a:majorFont>
      <a:minorFont>
        <a:latin typeface="Verdana"/>
        <a:ea typeface=""/>
        <a:cs typeface="Verdana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Infineon_ColorTheme_2012">
      <a:dk1>
        <a:srgbClr val="00214A"/>
      </a:dk1>
      <a:lt1>
        <a:srgbClr val="FFFFFF"/>
      </a:lt1>
      <a:dk2>
        <a:srgbClr val="00214A"/>
      </a:dk2>
      <a:lt2>
        <a:srgbClr val="C8D8E6"/>
      </a:lt2>
      <a:accent1>
        <a:srgbClr val="B70D28"/>
      </a:accent1>
      <a:accent2>
        <a:srgbClr val="E3EBF2"/>
      </a:accent2>
      <a:accent3>
        <a:srgbClr val="005DA9"/>
      </a:accent3>
      <a:accent4>
        <a:srgbClr val="969696"/>
      </a:accent4>
      <a:accent5>
        <a:srgbClr val="FDC400"/>
      </a:accent5>
      <a:accent6>
        <a:srgbClr val="009651"/>
      </a:accent6>
      <a:hlink>
        <a:srgbClr val="1122CC"/>
      </a:hlink>
      <a:folHlink>
        <a:srgbClr val="1122CC"/>
      </a:folHlink>
    </a:clrScheme>
    <a:fontScheme name="Infineon Fonts">
      <a:majorFont>
        <a:latin typeface="Verdana"/>
        <a:ea typeface=""/>
        <a:cs typeface="Verdana"/>
      </a:majorFont>
      <a:minorFont>
        <a:latin typeface="Verdana"/>
        <a:ea typeface=""/>
        <a:cs typeface="Verdana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customXsn xmlns="http://schemas.microsoft.com/office/2006/metadata/customXsn">
  <xsnLocation/>
  <cached>True</cached>
  <openByDefault>False</openByDefault>
  <xsnScope/>
</customXsn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er xmlns="a709603d-609a-478b-a91d-3c5e984c0e79">0</Ver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655AAE9148B404486CBFDD74AD2AA0B" ma:contentTypeVersion="2" ma:contentTypeDescription="Create a new document." ma:contentTypeScope="" ma:versionID="a24cc1775e4f53b56bd6bf310015a115">
  <xsd:schema xmlns:xsd="http://www.w3.org/2001/XMLSchema" xmlns:xs="http://www.w3.org/2001/XMLSchema" xmlns:p="http://schemas.microsoft.com/office/2006/metadata/properties" xmlns:ns2="a709603d-609a-478b-a91d-3c5e984c0e79" xmlns:ns3="6ef45842-284e-44e4-b2db-1749e7948b44" targetNamespace="http://schemas.microsoft.com/office/2006/metadata/properties" ma:root="true" ma:fieldsID="f8923fe8aa0ace7ab58ef4ccc8b43a85" ns2:_="" ns3:_="">
    <xsd:import namespace="a709603d-609a-478b-a91d-3c5e984c0e79"/>
    <xsd:import namespace="6ef45842-284e-44e4-b2db-1749e7948b44"/>
    <xsd:element name="properties">
      <xsd:complexType>
        <xsd:sequence>
          <xsd:element name="documentManagement">
            <xsd:complexType>
              <xsd:all>
                <xsd:element ref="ns2:Ver" minOccurs="0"/>
                <xsd:element ref="ns3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709603d-609a-478b-a91d-3c5e984c0e79" elementFormDefault="qualified">
    <xsd:import namespace="http://schemas.microsoft.com/office/2006/documentManagement/types"/>
    <xsd:import namespace="http://schemas.microsoft.com/office/infopath/2007/PartnerControls"/>
    <xsd:element name="Ver" ma:index="8" nillable="true" ma:displayName="Ver" ma:default="0" ma:internalName="Ver" ma:percentage="FALSE">
      <xsd:simpleType>
        <xsd:restriction base="dms:Number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ef45842-284e-44e4-b2db-1749e7948b44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2931CA0-ADA0-422F-95DD-3CEB1C4304AE}">
  <ds:schemaRefs>
    <ds:schemaRef ds:uri="http://schemas.microsoft.com/office/2006/metadata/customXsn"/>
  </ds:schemaRefs>
</ds:datastoreItem>
</file>

<file path=customXml/itemProps2.xml><?xml version="1.0" encoding="utf-8"?>
<ds:datastoreItem xmlns:ds="http://schemas.openxmlformats.org/officeDocument/2006/customXml" ds:itemID="{7BF5F9EF-BF04-400B-80E2-C3F54555D94E}">
  <ds:schemaRefs>
    <ds:schemaRef ds:uri="a709603d-609a-478b-a91d-3c5e984c0e79"/>
    <ds:schemaRef ds:uri="http://www.w3.org/XML/1998/namespace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purl.org/dc/terms/"/>
    <ds:schemaRef ds:uri="http://schemas.openxmlformats.org/package/2006/metadata/core-properties"/>
    <ds:schemaRef ds:uri="6ef45842-284e-44e4-b2db-1749e7948b44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E19D554A-3A13-4E39-9B94-AB61644E2C9C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5F931CDF-BDCC-468C-84F4-7D8E1215CB1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709603d-609a-478b-a91d-3c5e984c0e79"/>
    <ds:schemaRef ds:uri="6ef45842-284e-44e4-b2db-1749e7948b4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910</Words>
  <Application>Microsoft Office PowerPoint</Application>
  <PresentationFormat>On-screen Show (4:3)</PresentationFormat>
  <Paragraphs>160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Cambria Math</vt:lpstr>
      <vt:lpstr>Verdana</vt:lpstr>
      <vt:lpstr>Wingdings</vt:lpstr>
      <vt:lpstr>blank</vt:lpstr>
      <vt:lpstr>PowerPoint Presentation</vt:lpstr>
      <vt:lpstr>PowerPoint Presentation</vt:lpstr>
      <vt:lpstr>Convolutional layers</vt:lpstr>
      <vt:lpstr>Convolutional layers</vt:lpstr>
      <vt:lpstr>Convolutional layers</vt:lpstr>
      <vt:lpstr>FLOAT Convolutional layer calculations</vt:lpstr>
      <vt:lpstr>UINT8 Convolutional layer calculations</vt:lpstr>
      <vt:lpstr>INT8 Convolutional layer calculations</vt:lpstr>
      <vt:lpstr>All optimizations I made</vt:lpstr>
      <vt:lpstr>Benchmarks Int8</vt:lpstr>
      <vt:lpstr>Benchmarks UInt8</vt:lpstr>
      <vt:lpstr>Benchmarks RISC V</vt:lpstr>
      <vt:lpstr>PowerPoint Presentation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2020-05-14T13:58:28Z</dcterms:created>
  <dcterms:modified xsi:type="dcterms:W3CDTF">2020-06-04T13:52:36Z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umentID">
    <vt:lpwstr/>
  </property>
  <property fmtid="{D5CDD505-2E9C-101B-9397-08002B2CF9AE}" pid="3" name="DocumentVersion">
    <vt:lpwstr/>
  </property>
  <property fmtid="{D5CDD505-2E9C-101B-9397-08002B2CF9AE}" pid="4" name="Proprietary">
    <vt:lpwstr/>
  </property>
  <property fmtid="{D5CDD505-2E9C-101B-9397-08002B2CF9AE}" pid="5" name="ConfidentialityMarking">
    <vt:lpwstr>restricted</vt:lpwstr>
  </property>
  <property fmtid="{D5CDD505-2E9C-101B-9397-08002B2CF9AE}" pid="6" name="AdditionalMarking">
    <vt:lpwstr/>
  </property>
  <property fmtid="{D5CDD505-2E9C-101B-9397-08002B2CF9AE}" pid="7" name="TemplateCompany">
    <vt:lpwstr>IFX</vt:lpwstr>
  </property>
  <property fmtid="{D5CDD505-2E9C-101B-9397-08002B2CF9AE}" pid="8" name="ContentTypeId">
    <vt:lpwstr>0x010100A655AAE9148B404486CBFDD74AD2AA0B</vt:lpwstr>
  </property>
</Properties>
</file>