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58" r:id="rId8"/>
    <p:sldId id="260" r:id="rId9"/>
    <p:sldId id="257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F677-B9BE-9547-9D09-58D603D2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052FC-2C95-6F49-A932-A40FFCC6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7332-C830-764C-9526-4C180C73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299A-411C-DC4E-A497-62A4E53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76D5-37C2-B946-B079-851A42C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CE26-6085-D842-A55C-1FFA4EFA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40BCF-6EDA-4947-90A1-EF2B1EAB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7F6E-EBCE-EF4F-A2D0-18903F32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7AC7-EFB5-E942-A715-A6070193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3BE5-22F3-AA49-8C29-FCF4ADE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A5E59-5356-CA46-ACDE-FB71296B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38868-2517-C045-A593-F21AF6D4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8AEF-DF23-0A4B-9833-F919ADCA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B7C0-BB43-834A-B20D-B8977ED3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3799-A964-B240-AFF0-E0FF3D8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432-28ED-3544-AC73-693164BC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0ABE-6260-2E4A-ADFB-82B3C166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C012-A0BB-324A-8EE4-E67BC83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4C35-1717-E840-BE66-1C1826B7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1EBA-7CA4-5D47-B0BE-2B4B78B4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9FEB-4B89-2940-8155-E14C2376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A27D-62DF-014B-9909-C1F19DEE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CDEE-14CB-C643-B5CB-8B004057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D11A-F60E-C64C-8613-C17EEDD6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D4E3-19D0-374A-8380-05E0A5AF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F773-FCD7-7340-93E5-4509A9D5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8F92-086A-6B4C-82E3-9775FDD13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6E72-1348-BF4B-A4FE-5BB2466C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74E2B-9FA8-4E48-A48F-C006421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DDE1-2480-1C48-BC15-B133C7F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DD6A1-E693-8345-8F7E-D5B2EC9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E7DC-37EE-CF49-84B7-EF216319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BEE5-9606-3D4B-9C7F-BD1F0965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881E-D3BA-2B4C-AF1C-C22DBCA6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A8B11-D993-5C4E-B615-AE25A28D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FF30-53C0-1342-8330-889A6965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E2B59-28BE-5B4A-AF9F-93D75AC3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F1872-B0B3-5648-99DA-17DEAB03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D25A7-847D-3F4F-B19D-CA9237F0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1811-E2D1-6C4C-9DB4-6933324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5AE7E-08E9-174D-891A-CDA4C06B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F6B0A-F1D5-B04E-954E-F6FA3C84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949D2-5532-C044-91C7-2123400E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BA242-C162-CD47-B530-B956434E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012E-C5E1-7848-AC3A-BF5292CC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4DAB7-4368-5947-AFE3-CB951266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C7C7-B7F2-DC40-93BD-6831A165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4A6C-921F-3749-A63A-73C86884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8633-8D55-6645-8B45-4B02ADBB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266E-B5E5-D84A-9201-BEC355AE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0DBB-DD46-464D-B575-1ACB80D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BF46-A8FA-794D-B9D6-81DE699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7F92-19BA-0C43-B331-B7356007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D230A-F290-D34E-84AF-40AA658C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A0914-F937-A24E-9A20-95FA3808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A6E0-12C9-B044-8753-A090C886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F1D0-C113-4745-A9AD-938F0BC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7B0C-D9F6-C745-836F-7C8ABAD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36CA-7FB1-C34C-8D9B-D79785D7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3A8AE-E0EC-1D40-97FA-5E732698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EE43-301C-2345-9AAA-D7F494690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236E-4928-2640-9181-E309B83E7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D982-97C7-0C4A-B7BE-B66C9188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F99E-779F-B840-8363-FCF6109E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59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Monaco" pitchFamily="2" charset="77"/>
              </a:rPr>
              <a:t>History of 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Frontend Frameworks</a:t>
            </a:r>
          </a:p>
        </p:txBody>
      </p:sp>
    </p:spTree>
    <p:extLst>
      <p:ext uri="{BB962C8B-B14F-4D97-AF65-F5344CB8AC3E}">
        <p14:creationId xmlns:p14="http://schemas.microsoft.com/office/powerpoint/2010/main" val="15958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66AD-00DB-094E-8D2B-C962720B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8550" cy="774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we can do cool things like ….</a:t>
            </a:r>
          </a:p>
        </p:txBody>
      </p:sp>
    </p:spTree>
    <p:extLst>
      <p:ext uri="{BB962C8B-B14F-4D97-AF65-F5344CB8AC3E}">
        <p14:creationId xmlns:p14="http://schemas.microsoft.com/office/powerpoint/2010/main" val="29843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F9E0-B21F-294B-A580-EA722BE6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F3794-F4A9-9541-B5B3-FB14B647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40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1B3A-48FC-7D4A-A63A-AB43B0B2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Merriam-Webster definition for history: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a chronological record of significant events (such as those affecting a nation or institution) often including an explanation of their causes</a:t>
            </a:r>
          </a:p>
        </p:txBody>
      </p:sp>
    </p:spTree>
    <p:extLst>
      <p:ext uri="{BB962C8B-B14F-4D97-AF65-F5344CB8AC3E}">
        <p14:creationId xmlns:p14="http://schemas.microsoft.com/office/powerpoint/2010/main" val="2018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2324100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24" y="2159000"/>
            <a:ext cx="4064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1690686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45" y="1525586"/>
            <a:ext cx="40640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583B2-6716-6046-BDA4-9485B4D6A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3" y="2535236"/>
            <a:ext cx="6016625" cy="126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9FE63-8A4F-2749-AB8B-0E28FB113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4395786"/>
            <a:ext cx="3812382" cy="21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4" y="2159000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2" y="1993900"/>
            <a:ext cx="4064000" cy="287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9BF0B-462E-7448-9ABB-CD48A546EBEE}"/>
              </a:ext>
            </a:extLst>
          </p:cNvPr>
          <p:cNvSpPr txBox="1"/>
          <p:nvPr/>
        </p:nvSpPr>
        <p:spPr>
          <a:xfrm>
            <a:off x="2224085" y="1629634"/>
            <a:ext cx="1319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766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54F6-EF0E-794B-AF21-11C14EAF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855" y="1239838"/>
            <a:ext cx="9034463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We are front end developers first. Framework developers second.</a:t>
            </a:r>
          </a:p>
        </p:txBody>
      </p:sp>
    </p:spTree>
    <p:extLst>
      <p:ext uri="{BB962C8B-B14F-4D97-AF65-F5344CB8AC3E}">
        <p14:creationId xmlns:p14="http://schemas.microsoft.com/office/powerpoint/2010/main" val="336692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DC81A7-B463-453D-B75C-13A93E14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63" y="1986455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1980 - Tim Berners-Lee works at CERN and develops ENQUIRE, the HTML predecessor</a:t>
            </a:r>
          </a:p>
          <a:p>
            <a:r>
              <a:rPr lang="en-US" dirty="0"/>
              <a:t>1990 - he specified HTML and wrote browser and server software</a:t>
            </a:r>
          </a:p>
          <a:p>
            <a:r>
              <a:rPr lang="en-US" dirty="0"/>
              <a:t>1991- HTML becomes </a:t>
            </a:r>
            <a:r>
              <a:rPr lang="en-US" dirty="0" err="1"/>
              <a:t>publicaly</a:t>
            </a:r>
            <a:r>
              <a:rPr lang="en-US" dirty="0"/>
              <a:t> available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4A7749-A8F6-DC4E-B049-82032F075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r="154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442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BC21D4D-E55C-0D4E-BB04-BB8ED70A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26" y="2589086"/>
            <a:ext cx="4023116" cy="2755478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999E8-6C8F-FC4E-937D-B2F0F13F544D}"/>
              </a:ext>
            </a:extLst>
          </p:cNvPr>
          <p:cNvSpPr txBox="1"/>
          <p:nvPr/>
        </p:nvSpPr>
        <p:spPr>
          <a:xfrm>
            <a:off x="7683062" y="2489497"/>
            <a:ext cx="406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1994 - </a:t>
            </a:r>
            <a:r>
              <a:rPr lang="en-US" dirty="0" err="1"/>
              <a:t>Håkon</a:t>
            </a:r>
            <a:r>
              <a:rPr lang="en-US" dirty="0"/>
              <a:t> </a:t>
            </a:r>
            <a:r>
              <a:rPr lang="en-US" dirty="0" err="1"/>
              <a:t>Wium</a:t>
            </a:r>
            <a:r>
              <a:rPr lang="en-US" dirty="0"/>
              <a:t> Lie proposes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1996 - W3C CSS Recommendation (CSS1)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1996 - Space Jam Website is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E98CE4C1-25EA-C04D-A7F6-70098AAE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34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0268DA-2C6A-A141-8F73-B722CD0D5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18" y="1253331"/>
            <a:ext cx="435133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31944-3EBA-D84E-A096-5D6A3B8B3954}"/>
              </a:ext>
            </a:extLst>
          </p:cNvPr>
          <p:cNvSpPr txBox="1"/>
          <p:nvPr/>
        </p:nvSpPr>
        <p:spPr>
          <a:xfrm>
            <a:off x="1071563" y="1443038"/>
            <a:ext cx="465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1995 (sometime before may) - Brendan </a:t>
            </a:r>
            <a:r>
              <a:rPr lang="en-US" dirty="0" err="1"/>
              <a:t>Eich</a:t>
            </a:r>
            <a:r>
              <a:rPr lang="en-US" dirty="0"/>
              <a:t> gets recruited by Netscape Communications to embed a programming language into Netscape Navigator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1995 (may) - Brendan </a:t>
            </a:r>
            <a:r>
              <a:rPr lang="en-US" dirty="0" err="1"/>
              <a:t>Eich</a:t>
            </a:r>
            <a:r>
              <a:rPr lang="en-US" dirty="0"/>
              <a:t> is tasked to create a prototype for a browser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days later – </a:t>
            </a:r>
            <a:r>
              <a:rPr lang="en-US" dirty="0" err="1"/>
              <a:t>Javascript</a:t>
            </a:r>
            <a:r>
              <a:rPr lang="en-US" dirty="0"/>
              <a:t> was 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157</Words>
  <Application>Microsoft Macintosh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Monaco</vt:lpstr>
      <vt:lpstr>Office Theme</vt:lpstr>
      <vt:lpstr>History of  Frontend Frameworks</vt:lpstr>
      <vt:lpstr>PowerPoint Presentation</vt:lpstr>
      <vt:lpstr>Winners</vt:lpstr>
      <vt:lpstr>Winners</vt:lpstr>
      <vt:lpstr>Winners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Frontend Frameworks</dc:title>
  <dc:creator>Andrew Kim</dc:creator>
  <cp:lastModifiedBy>Andrew Kim</cp:lastModifiedBy>
  <cp:revision>11</cp:revision>
  <dcterms:created xsi:type="dcterms:W3CDTF">2019-03-19T23:10:11Z</dcterms:created>
  <dcterms:modified xsi:type="dcterms:W3CDTF">2019-03-20T12:46:08Z</dcterms:modified>
</cp:coreProperties>
</file>