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65" r:id="rId5"/>
    <p:sldId id="271" r:id="rId6"/>
    <p:sldId id="264" r:id="rId7"/>
    <p:sldId id="268" r:id="rId8"/>
    <p:sldId id="259" r:id="rId9"/>
    <p:sldId id="27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81" r:id="rId20"/>
    <p:sldId id="256" r:id="rId21"/>
    <p:sldId id="311" r:id="rId22"/>
    <p:sldId id="312" r:id="rId23"/>
    <p:sldId id="313" r:id="rId24"/>
    <p:sldId id="277" r:id="rId25"/>
    <p:sldId id="305" r:id="rId26"/>
    <p:sldId id="306" r:id="rId27"/>
    <p:sldId id="307" r:id="rId28"/>
    <p:sldId id="308" r:id="rId29"/>
    <p:sldId id="309" r:id="rId30"/>
    <p:sldId id="310" r:id="rId31"/>
    <p:sldId id="276" r:id="rId32"/>
    <p:sldId id="278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16" r:id="rId42"/>
    <p:sldId id="302" r:id="rId43"/>
    <p:sldId id="303" r:id="rId44"/>
    <p:sldId id="314" r:id="rId45"/>
    <p:sldId id="283" r:id="rId46"/>
    <p:sldId id="318" r:id="rId47"/>
    <p:sldId id="280" r:id="rId48"/>
    <p:sldId id="27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6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1261-2F1B-4E19-A4CD-61F79BC98D65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23EBECD-6CFF-418E-8881-98C9B898D634}">
      <dgm:prSet/>
      <dgm:spPr/>
      <dgm:t>
        <a:bodyPr/>
        <a:lstStyle/>
        <a:p>
          <a:r>
            <a:rPr lang="en-US"/>
            <a:t>a. Taken by younger people - aged around 25 to 35</a:t>
          </a:r>
        </a:p>
      </dgm:t>
    </dgm:pt>
    <dgm:pt modelId="{F33F1A62-F78D-4D84-9B83-7D9C86DA3750}" type="parTrans" cxnId="{9DFE5745-DDD0-4379-8FBB-A05AC30828D7}">
      <dgm:prSet/>
      <dgm:spPr/>
      <dgm:t>
        <a:bodyPr/>
        <a:lstStyle/>
        <a:p>
          <a:endParaRPr lang="en-US"/>
        </a:p>
      </dgm:t>
    </dgm:pt>
    <dgm:pt modelId="{5B84AE6A-619B-4323-AC32-DD02F50BA3C6}" type="sibTrans" cxnId="{9DFE5745-DDD0-4379-8FBB-A05AC30828D7}">
      <dgm:prSet/>
      <dgm:spPr/>
      <dgm:t>
        <a:bodyPr/>
        <a:lstStyle/>
        <a:p>
          <a:endParaRPr lang="en-US"/>
        </a:p>
      </dgm:t>
    </dgm:pt>
    <dgm:pt modelId="{B481E087-1242-452B-BEFA-AFA3A143A6FC}">
      <dgm:prSet/>
      <dgm:spPr/>
      <dgm:t>
        <a:bodyPr/>
        <a:lstStyle/>
        <a:p>
          <a:r>
            <a:rPr lang="en-US"/>
            <a:t>b. City tier around 1-2</a:t>
          </a:r>
        </a:p>
      </dgm:t>
    </dgm:pt>
    <dgm:pt modelId="{348BBC6C-CCC7-4D79-BD0F-194CB9B4DB25}" type="parTrans" cxnId="{44BD7614-3EA0-44EF-82E0-544CC468E901}">
      <dgm:prSet/>
      <dgm:spPr/>
      <dgm:t>
        <a:bodyPr/>
        <a:lstStyle/>
        <a:p>
          <a:endParaRPr lang="en-US"/>
        </a:p>
      </dgm:t>
    </dgm:pt>
    <dgm:pt modelId="{C13256F6-9A9D-40ED-A67B-3FA7EA2501FB}" type="sibTrans" cxnId="{44BD7614-3EA0-44EF-82E0-544CC468E901}">
      <dgm:prSet/>
      <dgm:spPr/>
      <dgm:t>
        <a:bodyPr/>
        <a:lstStyle/>
        <a:p>
          <a:endParaRPr lang="en-US"/>
        </a:p>
      </dgm:t>
    </dgm:pt>
    <dgm:pt modelId="{5F3DE747-D489-49D4-91A4-A79D16154ED1}">
      <dgm:prSet/>
      <dgm:spPr/>
      <dgm:t>
        <a:bodyPr/>
        <a:lstStyle/>
        <a:p>
          <a:r>
            <a:rPr lang="en-US"/>
            <a:t>c. Duration of pitch around 10-20 mins</a:t>
          </a:r>
        </a:p>
      </dgm:t>
    </dgm:pt>
    <dgm:pt modelId="{19BEF2DF-A129-45CE-94BF-7402FD20B2FB}" type="parTrans" cxnId="{DDF55198-1446-455C-A72C-3C867AB01395}">
      <dgm:prSet/>
      <dgm:spPr/>
      <dgm:t>
        <a:bodyPr/>
        <a:lstStyle/>
        <a:p>
          <a:endParaRPr lang="en-US"/>
        </a:p>
      </dgm:t>
    </dgm:pt>
    <dgm:pt modelId="{41D765FE-909E-4A53-B793-E057DED24B40}" type="sibTrans" cxnId="{DDF55198-1446-455C-A72C-3C867AB01395}">
      <dgm:prSet/>
      <dgm:spPr/>
      <dgm:t>
        <a:bodyPr/>
        <a:lstStyle/>
        <a:p>
          <a:endParaRPr lang="en-US"/>
        </a:p>
      </dgm:t>
    </dgm:pt>
    <dgm:pt modelId="{A2B5C3FD-121E-4C4E-9764-19F57702B231}">
      <dgm:prSet/>
      <dgm:spPr/>
      <dgm:t>
        <a:bodyPr/>
        <a:lstStyle/>
        <a:p>
          <a:r>
            <a:rPr lang="en-US"/>
            <a:t>d. NumberOfPersonVisiting is around 2-3 people</a:t>
          </a:r>
        </a:p>
      </dgm:t>
    </dgm:pt>
    <dgm:pt modelId="{56E108F2-F614-4EAF-9562-7DB233287834}" type="parTrans" cxnId="{A3C05C8D-340F-4732-91B8-CA840CA56734}">
      <dgm:prSet/>
      <dgm:spPr/>
      <dgm:t>
        <a:bodyPr/>
        <a:lstStyle/>
        <a:p>
          <a:endParaRPr lang="en-US"/>
        </a:p>
      </dgm:t>
    </dgm:pt>
    <dgm:pt modelId="{A660B04E-6594-4A16-AB42-0D52B4ED1348}" type="sibTrans" cxnId="{A3C05C8D-340F-4732-91B8-CA840CA56734}">
      <dgm:prSet/>
      <dgm:spPr/>
      <dgm:t>
        <a:bodyPr/>
        <a:lstStyle/>
        <a:p>
          <a:endParaRPr lang="en-US"/>
        </a:p>
      </dgm:t>
    </dgm:pt>
    <dgm:pt modelId="{8ACF7850-2A20-48F2-990C-5E12E8669ACF}">
      <dgm:prSet/>
      <dgm:spPr/>
      <dgm:t>
        <a:bodyPr/>
        <a:lstStyle/>
        <a:p>
          <a:r>
            <a:rPr lang="en-US"/>
            <a:t>e. Followed up around 3-4 times, with 4 on average</a:t>
          </a:r>
        </a:p>
      </dgm:t>
    </dgm:pt>
    <dgm:pt modelId="{74BAFF23-1EC5-4037-AF3D-EAA01BCF7394}" type="parTrans" cxnId="{269ED015-D131-46D3-BE4E-E8027CAB8D12}">
      <dgm:prSet/>
      <dgm:spPr/>
      <dgm:t>
        <a:bodyPr/>
        <a:lstStyle/>
        <a:p>
          <a:endParaRPr lang="en-US"/>
        </a:p>
      </dgm:t>
    </dgm:pt>
    <dgm:pt modelId="{4485FC39-5E6D-4A33-8E54-918AE097F37D}" type="sibTrans" cxnId="{269ED015-D131-46D3-BE4E-E8027CAB8D12}">
      <dgm:prSet/>
      <dgm:spPr/>
      <dgm:t>
        <a:bodyPr/>
        <a:lstStyle/>
        <a:p>
          <a:endParaRPr lang="en-US"/>
        </a:p>
      </dgm:t>
    </dgm:pt>
    <dgm:pt modelId="{365E6011-FCE6-47F8-A7CC-D044A8B6A35B}">
      <dgm:prSet/>
      <dgm:spPr/>
      <dgm:t>
        <a:bodyPr/>
        <a:lstStyle/>
        <a:p>
          <a:r>
            <a:rPr lang="en-US"/>
            <a:t>f. Average property star is around 3.8</a:t>
          </a:r>
        </a:p>
      </dgm:t>
    </dgm:pt>
    <dgm:pt modelId="{5B97FC9C-9AD8-4E14-9673-6762E686BE6A}" type="parTrans" cxnId="{8D36C933-3DB0-44FA-86B1-640C6A37C9B8}">
      <dgm:prSet/>
      <dgm:spPr/>
      <dgm:t>
        <a:bodyPr/>
        <a:lstStyle/>
        <a:p>
          <a:endParaRPr lang="en-US"/>
        </a:p>
      </dgm:t>
    </dgm:pt>
    <dgm:pt modelId="{BA4A0A68-0B79-4E32-A0BD-495AA724C840}" type="sibTrans" cxnId="{8D36C933-3DB0-44FA-86B1-640C6A37C9B8}">
      <dgm:prSet/>
      <dgm:spPr/>
      <dgm:t>
        <a:bodyPr/>
        <a:lstStyle/>
        <a:p>
          <a:endParaRPr lang="en-US"/>
        </a:p>
      </dgm:t>
    </dgm:pt>
    <dgm:pt modelId="{2E4094C8-C0A9-46CF-99E1-D304619D3B7A}">
      <dgm:prSet/>
      <dgm:spPr/>
      <dgm:t>
        <a:bodyPr/>
        <a:lstStyle/>
        <a:p>
          <a:r>
            <a:rPr lang="en-US"/>
            <a:t>g. Average number of trips per year is 3</a:t>
          </a:r>
        </a:p>
      </dgm:t>
    </dgm:pt>
    <dgm:pt modelId="{0EB5AA8A-E953-4453-9D99-525E929D9ABC}" type="parTrans" cxnId="{FEDDFFA9-8856-40CD-B3A5-08EAC1A03F92}">
      <dgm:prSet/>
      <dgm:spPr/>
      <dgm:t>
        <a:bodyPr/>
        <a:lstStyle/>
        <a:p>
          <a:endParaRPr lang="en-US"/>
        </a:p>
      </dgm:t>
    </dgm:pt>
    <dgm:pt modelId="{1E7E1EEF-CCAB-4B4D-9BE1-3E3F73D76706}" type="sibTrans" cxnId="{FEDDFFA9-8856-40CD-B3A5-08EAC1A03F92}">
      <dgm:prSet/>
      <dgm:spPr/>
      <dgm:t>
        <a:bodyPr/>
        <a:lstStyle/>
        <a:p>
          <a:endParaRPr lang="en-US"/>
        </a:p>
      </dgm:t>
    </dgm:pt>
    <dgm:pt modelId="{ABEF77AB-80F9-4F76-8E36-1C1435038A80}">
      <dgm:prSet/>
      <dgm:spPr/>
      <dgm:t>
        <a:bodyPr/>
        <a:lstStyle/>
        <a:p>
          <a:r>
            <a:rPr lang="en-US"/>
            <a:t>h. Around 60% have passport</a:t>
          </a:r>
        </a:p>
      </dgm:t>
    </dgm:pt>
    <dgm:pt modelId="{0669B9CC-CF58-4B01-9A81-431C32FA5A94}" type="parTrans" cxnId="{17F0AFF9-1C63-4FC7-8840-31BA1A4205F9}">
      <dgm:prSet/>
      <dgm:spPr/>
      <dgm:t>
        <a:bodyPr/>
        <a:lstStyle/>
        <a:p>
          <a:endParaRPr lang="en-US"/>
        </a:p>
      </dgm:t>
    </dgm:pt>
    <dgm:pt modelId="{36A3F813-8001-440A-B9AB-2BFD47978894}" type="sibTrans" cxnId="{17F0AFF9-1C63-4FC7-8840-31BA1A4205F9}">
      <dgm:prSet/>
      <dgm:spPr/>
      <dgm:t>
        <a:bodyPr/>
        <a:lstStyle/>
        <a:p>
          <a:endParaRPr lang="en-US"/>
        </a:p>
      </dgm:t>
    </dgm:pt>
    <dgm:pt modelId="{942D9100-B572-466E-81D5-3AB09B86E140}">
      <dgm:prSet/>
      <dgm:spPr/>
      <dgm:t>
        <a:bodyPr/>
        <a:lstStyle/>
        <a:p>
          <a:r>
            <a:rPr lang="en-US"/>
            <a:t>i. Pitch satisfaction score average is around 3.3 on average</a:t>
          </a:r>
        </a:p>
      </dgm:t>
    </dgm:pt>
    <dgm:pt modelId="{7FFED13A-B989-49D1-A1A0-356D59D70457}" type="parTrans" cxnId="{734B6DF6-A941-4B64-965C-99BE1387D318}">
      <dgm:prSet/>
      <dgm:spPr/>
      <dgm:t>
        <a:bodyPr/>
        <a:lstStyle/>
        <a:p>
          <a:endParaRPr lang="en-US"/>
        </a:p>
      </dgm:t>
    </dgm:pt>
    <dgm:pt modelId="{9D5D38B7-5E18-4A55-8BEB-8FC4B74B75CC}" type="sibTrans" cxnId="{734B6DF6-A941-4B64-965C-99BE1387D318}">
      <dgm:prSet/>
      <dgm:spPr/>
      <dgm:t>
        <a:bodyPr/>
        <a:lstStyle/>
        <a:p>
          <a:endParaRPr lang="en-US"/>
        </a:p>
      </dgm:t>
    </dgm:pt>
    <dgm:pt modelId="{87E1A385-0017-495E-A5D2-7A77657125C2}">
      <dgm:prSet/>
      <dgm:spPr/>
      <dgm:t>
        <a:bodyPr/>
        <a:lstStyle/>
        <a:p>
          <a:r>
            <a:rPr lang="en-US"/>
            <a:t>j. Slightly less than 60% own a car</a:t>
          </a:r>
        </a:p>
      </dgm:t>
    </dgm:pt>
    <dgm:pt modelId="{61FB6043-53CA-4B66-A31B-C62C8737F565}" type="parTrans" cxnId="{3CCFEFA7-1243-4ADA-BBED-C969252909A0}">
      <dgm:prSet/>
      <dgm:spPr/>
      <dgm:t>
        <a:bodyPr/>
        <a:lstStyle/>
        <a:p>
          <a:endParaRPr lang="en-US"/>
        </a:p>
      </dgm:t>
    </dgm:pt>
    <dgm:pt modelId="{2D912E28-DA3F-49BE-9733-904EC6EDA681}" type="sibTrans" cxnId="{3CCFEFA7-1243-4ADA-BBED-C969252909A0}">
      <dgm:prSet/>
      <dgm:spPr/>
      <dgm:t>
        <a:bodyPr/>
        <a:lstStyle/>
        <a:p>
          <a:endParaRPr lang="en-US"/>
        </a:p>
      </dgm:t>
    </dgm:pt>
    <dgm:pt modelId="{FB6F7258-93F2-45A3-B3DB-B61AE80471F2}">
      <dgm:prSet/>
      <dgm:spPr/>
      <dgm:t>
        <a:bodyPr/>
        <a:lstStyle/>
        <a:p>
          <a:r>
            <a:rPr lang="en-US"/>
            <a:t>k. NumberOfChildrenVisiting is 1 on average</a:t>
          </a:r>
        </a:p>
      </dgm:t>
    </dgm:pt>
    <dgm:pt modelId="{7FE2F7D8-207D-474F-AA17-AA6C6345BD2A}" type="parTrans" cxnId="{0DDC2D22-0552-4A46-BCD2-461F994387CE}">
      <dgm:prSet/>
      <dgm:spPr/>
      <dgm:t>
        <a:bodyPr/>
        <a:lstStyle/>
        <a:p>
          <a:endParaRPr lang="en-US"/>
        </a:p>
      </dgm:t>
    </dgm:pt>
    <dgm:pt modelId="{9EDF108D-E7DE-4138-B0DA-8DBA50359C72}" type="sibTrans" cxnId="{0DDC2D22-0552-4A46-BCD2-461F994387CE}">
      <dgm:prSet/>
      <dgm:spPr/>
      <dgm:t>
        <a:bodyPr/>
        <a:lstStyle/>
        <a:p>
          <a:endParaRPr lang="en-US"/>
        </a:p>
      </dgm:t>
    </dgm:pt>
    <dgm:pt modelId="{8CE2E03F-55B2-4166-9331-F21BBEEF5F79}">
      <dgm:prSet/>
      <dgm:spPr/>
      <dgm:t>
        <a:bodyPr/>
        <a:lstStyle/>
        <a:p>
          <a:r>
            <a:rPr lang="en-US"/>
            <a:t>l. Have average salary of around 20000</a:t>
          </a:r>
        </a:p>
      </dgm:t>
    </dgm:pt>
    <dgm:pt modelId="{4D3F048E-4AC9-47D4-AFFA-33EBF8AAC716}" type="parTrans" cxnId="{5F90443B-EF87-4656-8108-882C4DAB394E}">
      <dgm:prSet/>
      <dgm:spPr/>
      <dgm:t>
        <a:bodyPr/>
        <a:lstStyle/>
        <a:p>
          <a:endParaRPr lang="en-US"/>
        </a:p>
      </dgm:t>
    </dgm:pt>
    <dgm:pt modelId="{33FA9C27-BA12-4367-B6D4-6218FBFC1778}" type="sibTrans" cxnId="{5F90443B-EF87-4656-8108-882C4DAB394E}">
      <dgm:prSet/>
      <dgm:spPr/>
      <dgm:t>
        <a:bodyPr/>
        <a:lstStyle/>
        <a:p>
          <a:endParaRPr lang="en-US"/>
        </a:p>
      </dgm:t>
    </dgm:pt>
    <dgm:pt modelId="{B2A60FB1-051E-41B7-B4F3-3DD4559B9C16}" type="pres">
      <dgm:prSet presAssocID="{F2061261-2F1B-4E19-A4CD-61F79BC98D65}" presName="diagram" presStyleCnt="0">
        <dgm:presLayoutVars>
          <dgm:dir/>
          <dgm:resizeHandles val="exact"/>
        </dgm:presLayoutVars>
      </dgm:prSet>
      <dgm:spPr/>
    </dgm:pt>
    <dgm:pt modelId="{C3E91FFA-69BF-4DFB-BA42-382AC06D475C}" type="pres">
      <dgm:prSet presAssocID="{923EBECD-6CFF-418E-8881-98C9B898D634}" presName="node" presStyleLbl="node1" presStyleIdx="0" presStyleCnt="12">
        <dgm:presLayoutVars>
          <dgm:bulletEnabled val="1"/>
        </dgm:presLayoutVars>
      </dgm:prSet>
      <dgm:spPr/>
    </dgm:pt>
    <dgm:pt modelId="{8F71E087-BD10-4462-887A-EB54F1C8932F}" type="pres">
      <dgm:prSet presAssocID="{5B84AE6A-619B-4323-AC32-DD02F50BA3C6}" presName="sibTrans" presStyleCnt="0"/>
      <dgm:spPr/>
    </dgm:pt>
    <dgm:pt modelId="{0D99D093-7C49-4C7E-A616-EACC105D44AF}" type="pres">
      <dgm:prSet presAssocID="{B481E087-1242-452B-BEFA-AFA3A143A6FC}" presName="node" presStyleLbl="node1" presStyleIdx="1" presStyleCnt="12">
        <dgm:presLayoutVars>
          <dgm:bulletEnabled val="1"/>
        </dgm:presLayoutVars>
      </dgm:prSet>
      <dgm:spPr/>
    </dgm:pt>
    <dgm:pt modelId="{1BF460DB-FA21-46B3-BB73-08EB9193793E}" type="pres">
      <dgm:prSet presAssocID="{C13256F6-9A9D-40ED-A67B-3FA7EA2501FB}" presName="sibTrans" presStyleCnt="0"/>
      <dgm:spPr/>
    </dgm:pt>
    <dgm:pt modelId="{A6C5E8C7-FC8B-49BF-AD66-F5B9BA6C17EC}" type="pres">
      <dgm:prSet presAssocID="{5F3DE747-D489-49D4-91A4-A79D16154ED1}" presName="node" presStyleLbl="node1" presStyleIdx="2" presStyleCnt="12">
        <dgm:presLayoutVars>
          <dgm:bulletEnabled val="1"/>
        </dgm:presLayoutVars>
      </dgm:prSet>
      <dgm:spPr/>
    </dgm:pt>
    <dgm:pt modelId="{356F54D5-3DFB-4069-807B-906A82A869E0}" type="pres">
      <dgm:prSet presAssocID="{41D765FE-909E-4A53-B793-E057DED24B40}" presName="sibTrans" presStyleCnt="0"/>
      <dgm:spPr/>
    </dgm:pt>
    <dgm:pt modelId="{FA90A193-7F85-40D9-A1DB-2B1D9A8E1EE0}" type="pres">
      <dgm:prSet presAssocID="{A2B5C3FD-121E-4C4E-9764-19F57702B231}" presName="node" presStyleLbl="node1" presStyleIdx="3" presStyleCnt="12">
        <dgm:presLayoutVars>
          <dgm:bulletEnabled val="1"/>
        </dgm:presLayoutVars>
      </dgm:prSet>
      <dgm:spPr/>
    </dgm:pt>
    <dgm:pt modelId="{1E0B17E2-64D2-4483-BE85-0413F4C07EC7}" type="pres">
      <dgm:prSet presAssocID="{A660B04E-6594-4A16-AB42-0D52B4ED1348}" presName="sibTrans" presStyleCnt="0"/>
      <dgm:spPr/>
    </dgm:pt>
    <dgm:pt modelId="{1363D058-C300-4603-A6E6-DFE956CA9110}" type="pres">
      <dgm:prSet presAssocID="{8ACF7850-2A20-48F2-990C-5E12E8669ACF}" presName="node" presStyleLbl="node1" presStyleIdx="4" presStyleCnt="12">
        <dgm:presLayoutVars>
          <dgm:bulletEnabled val="1"/>
        </dgm:presLayoutVars>
      </dgm:prSet>
      <dgm:spPr/>
    </dgm:pt>
    <dgm:pt modelId="{97549911-34D9-47B4-8059-0DA6FCF204B3}" type="pres">
      <dgm:prSet presAssocID="{4485FC39-5E6D-4A33-8E54-918AE097F37D}" presName="sibTrans" presStyleCnt="0"/>
      <dgm:spPr/>
    </dgm:pt>
    <dgm:pt modelId="{92F105FC-EBCD-4296-A75F-0609CC4E2940}" type="pres">
      <dgm:prSet presAssocID="{365E6011-FCE6-47F8-A7CC-D044A8B6A35B}" presName="node" presStyleLbl="node1" presStyleIdx="5" presStyleCnt="12">
        <dgm:presLayoutVars>
          <dgm:bulletEnabled val="1"/>
        </dgm:presLayoutVars>
      </dgm:prSet>
      <dgm:spPr/>
    </dgm:pt>
    <dgm:pt modelId="{D31F3911-B164-48F5-A605-5168900E230B}" type="pres">
      <dgm:prSet presAssocID="{BA4A0A68-0B79-4E32-A0BD-495AA724C840}" presName="sibTrans" presStyleCnt="0"/>
      <dgm:spPr/>
    </dgm:pt>
    <dgm:pt modelId="{5FB0F3B7-EFFF-4D79-8EA5-43BCE95561DE}" type="pres">
      <dgm:prSet presAssocID="{2E4094C8-C0A9-46CF-99E1-D304619D3B7A}" presName="node" presStyleLbl="node1" presStyleIdx="6" presStyleCnt="12">
        <dgm:presLayoutVars>
          <dgm:bulletEnabled val="1"/>
        </dgm:presLayoutVars>
      </dgm:prSet>
      <dgm:spPr/>
    </dgm:pt>
    <dgm:pt modelId="{84A53EA1-31A7-4553-BD78-2CD726252D3B}" type="pres">
      <dgm:prSet presAssocID="{1E7E1EEF-CCAB-4B4D-9BE1-3E3F73D76706}" presName="sibTrans" presStyleCnt="0"/>
      <dgm:spPr/>
    </dgm:pt>
    <dgm:pt modelId="{50553BAA-9261-4443-ADDD-75A84F9B7DFD}" type="pres">
      <dgm:prSet presAssocID="{ABEF77AB-80F9-4F76-8E36-1C1435038A80}" presName="node" presStyleLbl="node1" presStyleIdx="7" presStyleCnt="12">
        <dgm:presLayoutVars>
          <dgm:bulletEnabled val="1"/>
        </dgm:presLayoutVars>
      </dgm:prSet>
      <dgm:spPr/>
    </dgm:pt>
    <dgm:pt modelId="{15085706-CB8B-4D6E-AEE7-B8FB914F222F}" type="pres">
      <dgm:prSet presAssocID="{36A3F813-8001-440A-B9AB-2BFD47978894}" presName="sibTrans" presStyleCnt="0"/>
      <dgm:spPr/>
    </dgm:pt>
    <dgm:pt modelId="{A6941FBB-C30E-4969-B873-1176760CC4B9}" type="pres">
      <dgm:prSet presAssocID="{942D9100-B572-466E-81D5-3AB09B86E140}" presName="node" presStyleLbl="node1" presStyleIdx="8" presStyleCnt="12">
        <dgm:presLayoutVars>
          <dgm:bulletEnabled val="1"/>
        </dgm:presLayoutVars>
      </dgm:prSet>
      <dgm:spPr/>
    </dgm:pt>
    <dgm:pt modelId="{32E24A62-5DA3-411E-A563-2CDB534B71DB}" type="pres">
      <dgm:prSet presAssocID="{9D5D38B7-5E18-4A55-8BEB-8FC4B74B75CC}" presName="sibTrans" presStyleCnt="0"/>
      <dgm:spPr/>
    </dgm:pt>
    <dgm:pt modelId="{E457C191-12BD-4D60-A97D-1AC07751842A}" type="pres">
      <dgm:prSet presAssocID="{87E1A385-0017-495E-A5D2-7A77657125C2}" presName="node" presStyleLbl="node1" presStyleIdx="9" presStyleCnt="12">
        <dgm:presLayoutVars>
          <dgm:bulletEnabled val="1"/>
        </dgm:presLayoutVars>
      </dgm:prSet>
      <dgm:spPr/>
    </dgm:pt>
    <dgm:pt modelId="{157EB65C-A6A0-44BB-A7A2-E39BF010D5D0}" type="pres">
      <dgm:prSet presAssocID="{2D912E28-DA3F-49BE-9733-904EC6EDA681}" presName="sibTrans" presStyleCnt="0"/>
      <dgm:spPr/>
    </dgm:pt>
    <dgm:pt modelId="{B2A49233-EABC-4D84-9A36-4663AD6B8E71}" type="pres">
      <dgm:prSet presAssocID="{FB6F7258-93F2-45A3-B3DB-B61AE80471F2}" presName="node" presStyleLbl="node1" presStyleIdx="10" presStyleCnt="12">
        <dgm:presLayoutVars>
          <dgm:bulletEnabled val="1"/>
        </dgm:presLayoutVars>
      </dgm:prSet>
      <dgm:spPr/>
    </dgm:pt>
    <dgm:pt modelId="{DEBA1000-98B3-4B83-89CC-F26E615CBE88}" type="pres">
      <dgm:prSet presAssocID="{9EDF108D-E7DE-4138-B0DA-8DBA50359C72}" presName="sibTrans" presStyleCnt="0"/>
      <dgm:spPr/>
    </dgm:pt>
    <dgm:pt modelId="{DF2FC323-EB5E-4093-B3C3-44CA382BC386}" type="pres">
      <dgm:prSet presAssocID="{8CE2E03F-55B2-4166-9331-F21BBEEF5F7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4BD7614-3EA0-44EF-82E0-544CC468E901}" srcId="{F2061261-2F1B-4E19-A4CD-61F79BC98D65}" destId="{B481E087-1242-452B-BEFA-AFA3A143A6FC}" srcOrd="1" destOrd="0" parTransId="{348BBC6C-CCC7-4D79-BD0F-194CB9B4DB25}" sibTransId="{C13256F6-9A9D-40ED-A67B-3FA7EA2501FB}"/>
    <dgm:cxn modelId="{269ED015-D131-46D3-BE4E-E8027CAB8D12}" srcId="{F2061261-2F1B-4E19-A4CD-61F79BC98D65}" destId="{8ACF7850-2A20-48F2-990C-5E12E8669ACF}" srcOrd="4" destOrd="0" parTransId="{74BAFF23-1EC5-4037-AF3D-EAA01BCF7394}" sibTransId="{4485FC39-5E6D-4A33-8E54-918AE097F37D}"/>
    <dgm:cxn modelId="{0DDC2D22-0552-4A46-BCD2-461F994387CE}" srcId="{F2061261-2F1B-4E19-A4CD-61F79BC98D65}" destId="{FB6F7258-93F2-45A3-B3DB-B61AE80471F2}" srcOrd="10" destOrd="0" parTransId="{7FE2F7D8-207D-474F-AA17-AA6C6345BD2A}" sibTransId="{9EDF108D-E7DE-4138-B0DA-8DBA50359C72}"/>
    <dgm:cxn modelId="{E34C9426-3283-404D-8989-3749E0977494}" type="presOf" srcId="{5F3DE747-D489-49D4-91A4-A79D16154ED1}" destId="{A6C5E8C7-FC8B-49BF-AD66-F5B9BA6C17EC}" srcOrd="0" destOrd="0" presId="urn:microsoft.com/office/officeart/2005/8/layout/default"/>
    <dgm:cxn modelId="{9F912130-FE67-42EE-85C1-9967D076BFA2}" type="presOf" srcId="{FB6F7258-93F2-45A3-B3DB-B61AE80471F2}" destId="{B2A49233-EABC-4D84-9A36-4663AD6B8E71}" srcOrd="0" destOrd="0" presId="urn:microsoft.com/office/officeart/2005/8/layout/default"/>
    <dgm:cxn modelId="{8D36C933-3DB0-44FA-86B1-640C6A37C9B8}" srcId="{F2061261-2F1B-4E19-A4CD-61F79BC98D65}" destId="{365E6011-FCE6-47F8-A7CC-D044A8B6A35B}" srcOrd="5" destOrd="0" parTransId="{5B97FC9C-9AD8-4E14-9673-6762E686BE6A}" sibTransId="{BA4A0A68-0B79-4E32-A0BD-495AA724C840}"/>
    <dgm:cxn modelId="{66B16A37-E2CD-4668-A97F-7024C4D0119D}" type="presOf" srcId="{923EBECD-6CFF-418E-8881-98C9B898D634}" destId="{C3E91FFA-69BF-4DFB-BA42-382AC06D475C}" srcOrd="0" destOrd="0" presId="urn:microsoft.com/office/officeart/2005/8/layout/default"/>
    <dgm:cxn modelId="{5F90443B-EF87-4656-8108-882C4DAB394E}" srcId="{F2061261-2F1B-4E19-A4CD-61F79BC98D65}" destId="{8CE2E03F-55B2-4166-9331-F21BBEEF5F79}" srcOrd="11" destOrd="0" parTransId="{4D3F048E-4AC9-47D4-AFFA-33EBF8AAC716}" sibTransId="{33FA9C27-BA12-4367-B6D4-6218FBFC1778}"/>
    <dgm:cxn modelId="{9DFE5745-DDD0-4379-8FBB-A05AC30828D7}" srcId="{F2061261-2F1B-4E19-A4CD-61F79BC98D65}" destId="{923EBECD-6CFF-418E-8881-98C9B898D634}" srcOrd="0" destOrd="0" parTransId="{F33F1A62-F78D-4D84-9B83-7D9C86DA3750}" sibTransId="{5B84AE6A-619B-4323-AC32-DD02F50BA3C6}"/>
    <dgm:cxn modelId="{0299A34E-C5BC-4AFB-A4EF-060991574DED}" type="presOf" srcId="{8CE2E03F-55B2-4166-9331-F21BBEEF5F79}" destId="{DF2FC323-EB5E-4093-B3C3-44CA382BC386}" srcOrd="0" destOrd="0" presId="urn:microsoft.com/office/officeart/2005/8/layout/default"/>
    <dgm:cxn modelId="{B4BFBF52-DC77-4774-BF27-9744B6EB076C}" type="presOf" srcId="{2E4094C8-C0A9-46CF-99E1-D304619D3B7A}" destId="{5FB0F3B7-EFFF-4D79-8EA5-43BCE95561DE}" srcOrd="0" destOrd="0" presId="urn:microsoft.com/office/officeart/2005/8/layout/default"/>
    <dgm:cxn modelId="{1F0FBE56-3D31-44C2-8194-29F5D48C025D}" type="presOf" srcId="{942D9100-B572-466E-81D5-3AB09B86E140}" destId="{A6941FBB-C30E-4969-B873-1176760CC4B9}" srcOrd="0" destOrd="0" presId="urn:microsoft.com/office/officeart/2005/8/layout/default"/>
    <dgm:cxn modelId="{B0010E5A-6BD1-4B6C-BD9A-BF5B562F11EB}" type="presOf" srcId="{87E1A385-0017-495E-A5D2-7A77657125C2}" destId="{E457C191-12BD-4D60-A97D-1AC07751842A}" srcOrd="0" destOrd="0" presId="urn:microsoft.com/office/officeart/2005/8/layout/default"/>
    <dgm:cxn modelId="{14EE7980-CB59-433A-858A-54EE638DBD44}" type="presOf" srcId="{8ACF7850-2A20-48F2-990C-5E12E8669ACF}" destId="{1363D058-C300-4603-A6E6-DFE956CA9110}" srcOrd="0" destOrd="0" presId="urn:microsoft.com/office/officeart/2005/8/layout/default"/>
    <dgm:cxn modelId="{A3C05C8D-340F-4732-91B8-CA840CA56734}" srcId="{F2061261-2F1B-4E19-A4CD-61F79BC98D65}" destId="{A2B5C3FD-121E-4C4E-9764-19F57702B231}" srcOrd="3" destOrd="0" parTransId="{56E108F2-F614-4EAF-9562-7DB233287834}" sibTransId="{A660B04E-6594-4A16-AB42-0D52B4ED1348}"/>
    <dgm:cxn modelId="{DDF55198-1446-455C-A72C-3C867AB01395}" srcId="{F2061261-2F1B-4E19-A4CD-61F79BC98D65}" destId="{5F3DE747-D489-49D4-91A4-A79D16154ED1}" srcOrd="2" destOrd="0" parTransId="{19BEF2DF-A129-45CE-94BF-7402FD20B2FB}" sibTransId="{41D765FE-909E-4A53-B793-E057DED24B40}"/>
    <dgm:cxn modelId="{3CCFEFA7-1243-4ADA-BBED-C969252909A0}" srcId="{F2061261-2F1B-4E19-A4CD-61F79BC98D65}" destId="{87E1A385-0017-495E-A5D2-7A77657125C2}" srcOrd="9" destOrd="0" parTransId="{61FB6043-53CA-4B66-A31B-C62C8737F565}" sibTransId="{2D912E28-DA3F-49BE-9733-904EC6EDA681}"/>
    <dgm:cxn modelId="{FEDDFFA9-8856-40CD-B3A5-08EAC1A03F92}" srcId="{F2061261-2F1B-4E19-A4CD-61F79BC98D65}" destId="{2E4094C8-C0A9-46CF-99E1-D304619D3B7A}" srcOrd="6" destOrd="0" parTransId="{0EB5AA8A-E953-4453-9D99-525E929D9ABC}" sibTransId="{1E7E1EEF-CCAB-4B4D-9BE1-3E3F73D76706}"/>
    <dgm:cxn modelId="{9BBA16C2-49A4-4801-B15B-635C61E0E764}" type="presOf" srcId="{365E6011-FCE6-47F8-A7CC-D044A8B6A35B}" destId="{92F105FC-EBCD-4296-A75F-0609CC4E2940}" srcOrd="0" destOrd="0" presId="urn:microsoft.com/office/officeart/2005/8/layout/default"/>
    <dgm:cxn modelId="{5FA58FCA-6630-4D5B-8845-83C60354CBC0}" type="presOf" srcId="{F2061261-2F1B-4E19-A4CD-61F79BC98D65}" destId="{B2A60FB1-051E-41B7-B4F3-3DD4559B9C16}" srcOrd="0" destOrd="0" presId="urn:microsoft.com/office/officeart/2005/8/layout/default"/>
    <dgm:cxn modelId="{B54252CF-0A17-40D7-AB50-7D79A997F566}" type="presOf" srcId="{ABEF77AB-80F9-4F76-8E36-1C1435038A80}" destId="{50553BAA-9261-4443-ADDD-75A84F9B7DFD}" srcOrd="0" destOrd="0" presId="urn:microsoft.com/office/officeart/2005/8/layout/default"/>
    <dgm:cxn modelId="{4F4B1EE0-500D-4FB7-8B90-6D7B11BF1A79}" type="presOf" srcId="{A2B5C3FD-121E-4C4E-9764-19F57702B231}" destId="{FA90A193-7F85-40D9-A1DB-2B1D9A8E1EE0}" srcOrd="0" destOrd="0" presId="urn:microsoft.com/office/officeart/2005/8/layout/default"/>
    <dgm:cxn modelId="{34B749E7-7477-45C5-8801-4C3D9B917B18}" type="presOf" srcId="{B481E087-1242-452B-BEFA-AFA3A143A6FC}" destId="{0D99D093-7C49-4C7E-A616-EACC105D44AF}" srcOrd="0" destOrd="0" presId="urn:microsoft.com/office/officeart/2005/8/layout/default"/>
    <dgm:cxn modelId="{734B6DF6-A941-4B64-965C-99BE1387D318}" srcId="{F2061261-2F1B-4E19-A4CD-61F79BC98D65}" destId="{942D9100-B572-466E-81D5-3AB09B86E140}" srcOrd="8" destOrd="0" parTransId="{7FFED13A-B989-49D1-A1A0-356D59D70457}" sibTransId="{9D5D38B7-5E18-4A55-8BEB-8FC4B74B75CC}"/>
    <dgm:cxn modelId="{17F0AFF9-1C63-4FC7-8840-31BA1A4205F9}" srcId="{F2061261-2F1B-4E19-A4CD-61F79BC98D65}" destId="{ABEF77AB-80F9-4F76-8E36-1C1435038A80}" srcOrd="7" destOrd="0" parTransId="{0669B9CC-CF58-4B01-9A81-431C32FA5A94}" sibTransId="{36A3F813-8001-440A-B9AB-2BFD47978894}"/>
    <dgm:cxn modelId="{2291E456-E59B-46CA-A78B-B6EB046FCAC2}" type="presParOf" srcId="{B2A60FB1-051E-41B7-B4F3-3DD4559B9C16}" destId="{C3E91FFA-69BF-4DFB-BA42-382AC06D475C}" srcOrd="0" destOrd="0" presId="urn:microsoft.com/office/officeart/2005/8/layout/default"/>
    <dgm:cxn modelId="{A42F438E-E925-4C30-9822-E6292D90DAFF}" type="presParOf" srcId="{B2A60FB1-051E-41B7-B4F3-3DD4559B9C16}" destId="{8F71E087-BD10-4462-887A-EB54F1C8932F}" srcOrd="1" destOrd="0" presId="urn:microsoft.com/office/officeart/2005/8/layout/default"/>
    <dgm:cxn modelId="{8C63C800-F212-4645-9FE0-F7BE78FD9616}" type="presParOf" srcId="{B2A60FB1-051E-41B7-B4F3-3DD4559B9C16}" destId="{0D99D093-7C49-4C7E-A616-EACC105D44AF}" srcOrd="2" destOrd="0" presId="urn:microsoft.com/office/officeart/2005/8/layout/default"/>
    <dgm:cxn modelId="{D77DB447-E8EC-4F0F-8A8A-BF767276FFD0}" type="presParOf" srcId="{B2A60FB1-051E-41B7-B4F3-3DD4559B9C16}" destId="{1BF460DB-FA21-46B3-BB73-08EB9193793E}" srcOrd="3" destOrd="0" presId="urn:microsoft.com/office/officeart/2005/8/layout/default"/>
    <dgm:cxn modelId="{354C0AAF-196B-4E09-B80E-89F098017CD2}" type="presParOf" srcId="{B2A60FB1-051E-41B7-B4F3-3DD4559B9C16}" destId="{A6C5E8C7-FC8B-49BF-AD66-F5B9BA6C17EC}" srcOrd="4" destOrd="0" presId="urn:microsoft.com/office/officeart/2005/8/layout/default"/>
    <dgm:cxn modelId="{09847743-AEE1-4934-BE1E-45CF5DB2634B}" type="presParOf" srcId="{B2A60FB1-051E-41B7-B4F3-3DD4559B9C16}" destId="{356F54D5-3DFB-4069-807B-906A82A869E0}" srcOrd="5" destOrd="0" presId="urn:microsoft.com/office/officeart/2005/8/layout/default"/>
    <dgm:cxn modelId="{5DC36C15-9F16-4952-916D-C0A0D0B12D96}" type="presParOf" srcId="{B2A60FB1-051E-41B7-B4F3-3DD4559B9C16}" destId="{FA90A193-7F85-40D9-A1DB-2B1D9A8E1EE0}" srcOrd="6" destOrd="0" presId="urn:microsoft.com/office/officeart/2005/8/layout/default"/>
    <dgm:cxn modelId="{622AC8CC-46E4-4729-A84D-10EA1EC76DDE}" type="presParOf" srcId="{B2A60FB1-051E-41B7-B4F3-3DD4559B9C16}" destId="{1E0B17E2-64D2-4483-BE85-0413F4C07EC7}" srcOrd="7" destOrd="0" presId="urn:microsoft.com/office/officeart/2005/8/layout/default"/>
    <dgm:cxn modelId="{AA5E9CFD-20E3-4BC8-8761-C9353AA2912E}" type="presParOf" srcId="{B2A60FB1-051E-41B7-B4F3-3DD4559B9C16}" destId="{1363D058-C300-4603-A6E6-DFE956CA9110}" srcOrd="8" destOrd="0" presId="urn:microsoft.com/office/officeart/2005/8/layout/default"/>
    <dgm:cxn modelId="{7DA55A77-3964-4C1E-9407-9DA85399F33F}" type="presParOf" srcId="{B2A60FB1-051E-41B7-B4F3-3DD4559B9C16}" destId="{97549911-34D9-47B4-8059-0DA6FCF204B3}" srcOrd="9" destOrd="0" presId="urn:microsoft.com/office/officeart/2005/8/layout/default"/>
    <dgm:cxn modelId="{F37F59B9-4975-4A2A-B6E2-362ED2FC5F67}" type="presParOf" srcId="{B2A60FB1-051E-41B7-B4F3-3DD4559B9C16}" destId="{92F105FC-EBCD-4296-A75F-0609CC4E2940}" srcOrd="10" destOrd="0" presId="urn:microsoft.com/office/officeart/2005/8/layout/default"/>
    <dgm:cxn modelId="{237C9380-D652-4132-9537-3E20ECC178E6}" type="presParOf" srcId="{B2A60FB1-051E-41B7-B4F3-3DD4559B9C16}" destId="{D31F3911-B164-48F5-A605-5168900E230B}" srcOrd="11" destOrd="0" presId="urn:microsoft.com/office/officeart/2005/8/layout/default"/>
    <dgm:cxn modelId="{9BBFFE04-0BA3-4CB0-A4F3-291B461ADFE7}" type="presParOf" srcId="{B2A60FB1-051E-41B7-B4F3-3DD4559B9C16}" destId="{5FB0F3B7-EFFF-4D79-8EA5-43BCE95561DE}" srcOrd="12" destOrd="0" presId="urn:microsoft.com/office/officeart/2005/8/layout/default"/>
    <dgm:cxn modelId="{F1A4A0A0-EAA2-42E3-8ED5-7FD53D9195E4}" type="presParOf" srcId="{B2A60FB1-051E-41B7-B4F3-3DD4559B9C16}" destId="{84A53EA1-31A7-4553-BD78-2CD726252D3B}" srcOrd="13" destOrd="0" presId="urn:microsoft.com/office/officeart/2005/8/layout/default"/>
    <dgm:cxn modelId="{BFE50E5C-4B2A-4DF3-A0D5-D88DF4EC37B4}" type="presParOf" srcId="{B2A60FB1-051E-41B7-B4F3-3DD4559B9C16}" destId="{50553BAA-9261-4443-ADDD-75A84F9B7DFD}" srcOrd="14" destOrd="0" presId="urn:microsoft.com/office/officeart/2005/8/layout/default"/>
    <dgm:cxn modelId="{D82BEA3C-C124-4BCD-9FB0-66052ECCDB05}" type="presParOf" srcId="{B2A60FB1-051E-41B7-B4F3-3DD4559B9C16}" destId="{15085706-CB8B-4D6E-AEE7-B8FB914F222F}" srcOrd="15" destOrd="0" presId="urn:microsoft.com/office/officeart/2005/8/layout/default"/>
    <dgm:cxn modelId="{DAF3627F-8B46-4120-842B-9C8057F3FBB6}" type="presParOf" srcId="{B2A60FB1-051E-41B7-B4F3-3DD4559B9C16}" destId="{A6941FBB-C30E-4969-B873-1176760CC4B9}" srcOrd="16" destOrd="0" presId="urn:microsoft.com/office/officeart/2005/8/layout/default"/>
    <dgm:cxn modelId="{09D256FF-2532-4809-A94E-B4B65A2475E1}" type="presParOf" srcId="{B2A60FB1-051E-41B7-B4F3-3DD4559B9C16}" destId="{32E24A62-5DA3-411E-A563-2CDB534B71DB}" srcOrd="17" destOrd="0" presId="urn:microsoft.com/office/officeart/2005/8/layout/default"/>
    <dgm:cxn modelId="{320E00E9-B966-48AD-A75D-CED84FCE10EB}" type="presParOf" srcId="{B2A60FB1-051E-41B7-B4F3-3DD4559B9C16}" destId="{E457C191-12BD-4D60-A97D-1AC07751842A}" srcOrd="18" destOrd="0" presId="urn:microsoft.com/office/officeart/2005/8/layout/default"/>
    <dgm:cxn modelId="{E56F39B5-C39D-43C1-857B-3601BA682C9E}" type="presParOf" srcId="{B2A60FB1-051E-41B7-B4F3-3DD4559B9C16}" destId="{157EB65C-A6A0-44BB-A7A2-E39BF010D5D0}" srcOrd="19" destOrd="0" presId="urn:microsoft.com/office/officeart/2005/8/layout/default"/>
    <dgm:cxn modelId="{E72EC02B-D378-475E-9C7E-12CCD964CC14}" type="presParOf" srcId="{B2A60FB1-051E-41B7-B4F3-3DD4559B9C16}" destId="{B2A49233-EABC-4D84-9A36-4663AD6B8E71}" srcOrd="20" destOrd="0" presId="urn:microsoft.com/office/officeart/2005/8/layout/default"/>
    <dgm:cxn modelId="{C22C2063-B02D-479C-9D85-33E08FFFA0BB}" type="presParOf" srcId="{B2A60FB1-051E-41B7-B4F3-3DD4559B9C16}" destId="{DEBA1000-98B3-4B83-89CC-F26E615CBE88}" srcOrd="21" destOrd="0" presId="urn:microsoft.com/office/officeart/2005/8/layout/default"/>
    <dgm:cxn modelId="{4C825D89-9930-40FD-9FFC-9C412B4CFEC2}" type="presParOf" srcId="{B2A60FB1-051E-41B7-B4F3-3DD4559B9C16}" destId="{DF2FC323-EB5E-4093-B3C3-44CA382BC38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0F3EE-697C-46BD-9C8C-749EDCB7F19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A4A7E4A-B470-4300-8F9A-4DEECF7F3866}">
      <dgm:prSet/>
      <dgm:spPr/>
      <dgm:t>
        <a:bodyPr/>
        <a:lstStyle/>
        <a:p>
          <a:r>
            <a:rPr lang="en-US"/>
            <a:t>a. Taken by people aged around 30 to 40</a:t>
          </a:r>
        </a:p>
      </dgm:t>
    </dgm:pt>
    <dgm:pt modelId="{C86CA1E9-C5E5-4BF1-9883-C40E00572625}" type="parTrans" cxnId="{27C01656-36D1-435B-841C-D63EA5A00396}">
      <dgm:prSet/>
      <dgm:spPr/>
      <dgm:t>
        <a:bodyPr/>
        <a:lstStyle/>
        <a:p>
          <a:endParaRPr lang="en-US"/>
        </a:p>
      </dgm:t>
    </dgm:pt>
    <dgm:pt modelId="{616B441C-632E-4580-BE38-D054C293CB63}" type="sibTrans" cxnId="{27C01656-36D1-435B-841C-D63EA5A00396}">
      <dgm:prSet/>
      <dgm:spPr/>
      <dgm:t>
        <a:bodyPr/>
        <a:lstStyle/>
        <a:p>
          <a:endParaRPr lang="en-US"/>
        </a:p>
      </dgm:t>
    </dgm:pt>
    <dgm:pt modelId="{1936DA67-7E7D-45A7-A32B-9697D0544249}">
      <dgm:prSet/>
      <dgm:spPr/>
      <dgm:t>
        <a:bodyPr/>
        <a:lstStyle/>
        <a:p>
          <a:r>
            <a:rPr lang="en-US"/>
            <a:t>b. City tier mostly are 2 or 3</a:t>
          </a:r>
        </a:p>
      </dgm:t>
    </dgm:pt>
    <dgm:pt modelId="{B23F605F-5245-4299-B2BF-C6E4FA496854}" type="parTrans" cxnId="{72FF669E-1B00-4317-B92F-13D9AC8A363E}">
      <dgm:prSet/>
      <dgm:spPr/>
      <dgm:t>
        <a:bodyPr/>
        <a:lstStyle/>
        <a:p>
          <a:endParaRPr lang="en-US"/>
        </a:p>
      </dgm:t>
    </dgm:pt>
    <dgm:pt modelId="{5DDB5519-57D2-40E0-9912-F0E1A7D0EB25}" type="sibTrans" cxnId="{72FF669E-1B00-4317-B92F-13D9AC8A363E}">
      <dgm:prSet/>
      <dgm:spPr/>
      <dgm:t>
        <a:bodyPr/>
        <a:lstStyle/>
        <a:p>
          <a:endParaRPr lang="en-US"/>
        </a:p>
      </dgm:t>
    </dgm:pt>
    <dgm:pt modelId="{ED0A711B-3D7B-4899-B5B5-9FE2D7097E2E}">
      <dgm:prSet/>
      <dgm:spPr/>
      <dgm:t>
        <a:bodyPr/>
        <a:lstStyle/>
        <a:p>
          <a:r>
            <a:rPr lang="en-US"/>
            <a:t>c. Average duration of pitch is around 18 mins</a:t>
          </a:r>
        </a:p>
      </dgm:t>
    </dgm:pt>
    <dgm:pt modelId="{957AAB67-8E5B-487A-8607-34736EF1514F}" type="parTrans" cxnId="{4250B8D8-590E-4BA3-860B-5D5F6F16357C}">
      <dgm:prSet/>
      <dgm:spPr/>
      <dgm:t>
        <a:bodyPr/>
        <a:lstStyle/>
        <a:p>
          <a:endParaRPr lang="en-US"/>
        </a:p>
      </dgm:t>
    </dgm:pt>
    <dgm:pt modelId="{A065048C-670C-4026-A076-E1E128AFC3A3}" type="sibTrans" cxnId="{4250B8D8-590E-4BA3-860B-5D5F6F16357C}">
      <dgm:prSet/>
      <dgm:spPr/>
      <dgm:t>
        <a:bodyPr/>
        <a:lstStyle/>
        <a:p>
          <a:endParaRPr lang="en-US"/>
        </a:p>
      </dgm:t>
    </dgm:pt>
    <dgm:pt modelId="{73080539-DEE1-4A16-8D9E-CB1C70A13D76}">
      <dgm:prSet/>
      <dgm:spPr/>
      <dgm:t>
        <a:bodyPr/>
        <a:lstStyle/>
        <a:p>
          <a:r>
            <a:rPr lang="en-US"/>
            <a:t>d. NumberOfPersonVisiting is 2-3 people</a:t>
          </a:r>
        </a:p>
      </dgm:t>
    </dgm:pt>
    <dgm:pt modelId="{26F7DB08-4579-4FB7-8459-F759276E00C3}" type="parTrans" cxnId="{4178D74B-5B35-4E6F-AD1D-CB7A4FEBB9ED}">
      <dgm:prSet/>
      <dgm:spPr/>
      <dgm:t>
        <a:bodyPr/>
        <a:lstStyle/>
        <a:p>
          <a:endParaRPr lang="en-US"/>
        </a:p>
      </dgm:t>
    </dgm:pt>
    <dgm:pt modelId="{F05E88C8-CC1D-4EDC-9304-1B3B56CBD75F}" type="sibTrans" cxnId="{4178D74B-5B35-4E6F-AD1D-CB7A4FEBB9ED}">
      <dgm:prSet/>
      <dgm:spPr/>
      <dgm:t>
        <a:bodyPr/>
        <a:lstStyle/>
        <a:p>
          <a:endParaRPr lang="en-US"/>
        </a:p>
      </dgm:t>
    </dgm:pt>
    <dgm:pt modelId="{0B7C1F70-922D-4B3F-A465-987291770061}">
      <dgm:prSet/>
      <dgm:spPr/>
      <dgm:t>
        <a:bodyPr/>
        <a:lstStyle/>
        <a:p>
          <a:r>
            <a:rPr lang="en-US"/>
            <a:t>e. Followed up around 3-4 times, with 4 on average</a:t>
          </a:r>
        </a:p>
      </dgm:t>
    </dgm:pt>
    <dgm:pt modelId="{D1F69E73-9347-41EF-BA8D-74F92D1E3067}" type="parTrans" cxnId="{D09E886A-CDA0-4799-889D-90AEC3BB3002}">
      <dgm:prSet/>
      <dgm:spPr/>
      <dgm:t>
        <a:bodyPr/>
        <a:lstStyle/>
        <a:p>
          <a:endParaRPr lang="en-US"/>
        </a:p>
      </dgm:t>
    </dgm:pt>
    <dgm:pt modelId="{2FAE9DB5-1DDD-4EDE-81AA-15B904B65B0F}" type="sibTrans" cxnId="{D09E886A-CDA0-4799-889D-90AEC3BB3002}">
      <dgm:prSet/>
      <dgm:spPr/>
      <dgm:t>
        <a:bodyPr/>
        <a:lstStyle/>
        <a:p>
          <a:endParaRPr lang="en-US"/>
        </a:p>
      </dgm:t>
    </dgm:pt>
    <dgm:pt modelId="{4668F0B5-89FD-48EF-A71E-3A005A3B86A9}">
      <dgm:prSet/>
      <dgm:spPr/>
      <dgm:t>
        <a:bodyPr/>
        <a:lstStyle/>
        <a:p>
          <a:r>
            <a:rPr lang="en-US"/>
            <a:t>f. Average property star is around 3.8</a:t>
          </a:r>
        </a:p>
      </dgm:t>
    </dgm:pt>
    <dgm:pt modelId="{67B815DD-EF0A-4005-B2A6-07A37E8D0A58}" type="parTrans" cxnId="{9BFFF5B2-FEC8-4739-80BE-397FC7846F73}">
      <dgm:prSet/>
      <dgm:spPr/>
      <dgm:t>
        <a:bodyPr/>
        <a:lstStyle/>
        <a:p>
          <a:endParaRPr lang="en-US"/>
        </a:p>
      </dgm:t>
    </dgm:pt>
    <dgm:pt modelId="{91F22A30-82D5-434B-896A-4A68E8F579E3}" type="sibTrans" cxnId="{9BFFF5B2-FEC8-4739-80BE-397FC7846F73}">
      <dgm:prSet/>
      <dgm:spPr/>
      <dgm:t>
        <a:bodyPr/>
        <a:lstStyle/>
        <a:p>
          <a:endParaRPr lang="en-US"/>
        </a:p>
      </dgm:t>
    </dgm:pt>
    <dgm:pt modelId="{8CE6F601-09EE-4E95-8667-1CF546CCF0E6}">
      <dgm:prSet/>
      <dgm:spPr/>
      <dgm:t>
        <a:bodyPr/>
        <a:lstStyle/>
        <a:p>
          <a:r>
            <a:rPr lang="en-US"/>
            <a:t>g. Average number of trips per year is 3.5</a:t>
          </a:r>
        </a:p>
      </dgm:t>
    </dgm:pt>
    <dgm:pt modelId="{1C880D35-4F99-429D-B622-5F53F3F77FAE}" type="parTrans" cxnId="{A081BCAE-62A8-4B56-9696-B407C850C3C7}">
      <dgm:prSet/>
      <dgm:spPr/>
      <dgm:t>
        <a:bodyPr/>
        <a:lstStyle/>
        <a:p>
          <a:endParaRPr lang="en-US"/>
        </a:p>
      </dgm:t>
    </dgm:pt>
    <dgm:pt modelId="{ACA85AE0-D48E-48BD-93DF-8313DEE193CA}" type="sibTrans" cxnId="{A081BCAE-62A8-4B56-9696-B407C850C3C7}">
      <dgm:prSet/>
      <dgm:spPr/>
      <dgm:t>
        <a:bodyPr/>
        <a:lstStyle/>
        <a:p>
          <a:endParaRPr lang="en-US"/>
        </a:p>
      </dgm:t>
    </dgm:pt>
    <dgm:pt modelId="{32BDEF68-EFE1-42C9-9D7D-CFE572D67E81}">
      <dgm:prSet/>
      <dgm:spPr/>
      <dgm:t>
        <a:bodyPr/>
        <a:lstStyle/>
        <a:p>
          <a:r>
            <a:rPr lang="en-US"/>
            <a:t>h. Around 50% have passport</a:t>
          </a:r>
        </a:p>
      </dgm:t>
    </dgm:pt>
    <dgm:pt modelId="{5A9FB29F-7C3A-4F72-91EB-511A95DB5A8F}" type="parTrans" cxnId="{59EA008A-8EE4-435D-8715-B9C30CE2C216}">
      <dgm:prSet/>
      <dgm:spPr/>
      <dgm:t>
        <a:bodyPr/>
        <a:lstStyle/>
        <a:p>
          <a:endParaRPr lang="en-US"/>
        </a:p>
      </dgm:t>
    </dgm:pt>
    <dgm:pt modelId="{0C5859E3-B100-4EE6-A367-B60CD72D1241}" type="sibTrans" cxnId="{59EA008A-8EE4-435D-8715-B9C30CE2C216}">
      <dgm:prSet/>
      <dgm:spPr/>
      <dgm:t>
        <a:bodyPr/>
        <a:lstStyle/>
        <a:p>
          <a:endParaRPr lang="en-US"/>
        </a:p>
      </dgm:t>
    </dgm:pt>
    <dgm:pt modelId="{B6FB5C44-A846-4743-9AF2-C0D876363D9B}">
      <dgm:prSet/>
      <dgm:spPr/>
      <dgm:t>
        <a:bodyPr/>
        <a:lstStyle/>
        <a:p>
          <a:r>
            <a:rPr lang="en-US"/>
            <a:t>i. Pitch satisfaction score is around 3 on average</a:t>
          </a:r>
        </a:p>
      </dgm:t>
    </dgm:pt>
    <dgm:pt modelId="{ACE6B8DD-6DAA-4311-928A-9E54102E402A}" type="parTrans" cxnId="{E8F0864D-D724-462A-BA87-E8334D199EB6}">
      <dgm:prSet/>
      <dgm:spPr/>
      <dgm:t>
        <a:bodyPr/>
        <a:lstStyle/>
        <a:p>
          <a:endParaRPr lang="en-US"/>
        </a:p>
      </dgm:t>
    </dgm:pt>
    <dgm:pt modelId="{996C833A-5316-42C0-AB05-1D3E5F5E3809}" type="sibTrans" cxnId="{E8F0864D-D724-462A-BA87-E8334D199EB6}">
      <dgm:prSet/>
      <dgm:spPr/>
      <dgm:t>
        <a:bodyPr/>
        <a:lstStyle/>
        <a:p>
          <a:endParaRPr lang="en-US"/>
        </a:p>
      </dgm:t>
    </dgm:pt>
    <dgm:pt modelId="{E34F18CE-5E73-424C-B006-E36686AC7B31}">
      <dgm:prSet/>
      <dgm:spPr/>
      <dgm:t>
        <a:bodyPr/>
        <a:lstStyle/>
        <a:p>
          <a:r>
            <a:rPr lang="en-US"/>
            <a:t>j. Around 60% own a car</a:t>
          </a:r>
        </a:p>
      </dgm:t>
    </dgm:pt>
    <dgm:pt modelId="{BFD8A8C7-1C44-46F8-848C-AAAB2A4B0D38}" type="parTrans" cxnId="{49213546-546B-467B-9F04-A8E693FFFC94}">
      <dgm:prSet/>
      <dgm:spPr/>
      <dgm:t>
        <a:bodyPr/>
        <a:lstStyle/>
        <a:p>
          <a:endParaRPr lang="en-US"/>
        </a:p>
      </dgm:t>
    </dgm:pt>
    <dgm:pt modelId="{2082E72A-6417-426C-B997-D138D879C703}" type="sibTrans" cxnId="{49213546-546B-467B-9F04-A8E693FFFC94}">
      <dgm:prSet/>
      <dgm:spPr/>
      <dgm:t>
        <a:bodyPr/>
        <a:lstStyle/>
        <a:p>
          <a:endParaRPr lang="en-US"/>
        </a:p>
      </dgm:t>
    </dgm:pt>
    <dgm:pt modelId="{AD2493A5-8AA9-4630-9D03-EBE0D0725236}">
      <dgm:prSet/>
      <dgm:spPr/>
      <dgm:t>
        <a:bodyPr/>
        <a:lstStyle/>
        <a:p>
          <a:r>
            <a:rPr lang="en-US"/>
            <a:t>k. NumberOfChildrenVisiting is 1 on average</a:t>
          </a:r>
        </a:p>
      </dgm:t>
    </dgm:pt>
    <dgm:pt modelId="{6B754C53-1AAD-4E04-8B21-4D2A7103D828}" type="parTrans" cxnId="{90451B8E-29B3-4DCD-9D15-2A4458925949}">
      <dgm:prSet/>
      <dgm:spPr/>
      <dgm:t>
        <a:bodyPr/>
        <a:lstStyle/>
        <a:p>
          <a:endParaRPr lang="en-US"/>
        </a:p>
      </dgm:t>
    </dgm:pt>
    <dgm:pt modelId="{5C84C18E-7CC4-4C23-A65E-92FB38772620}" type="sibTrans" cxnId="{90451B8E-29B3-4DCD-9D15-2A4458925949}">
      <dgm:prSet/>
      <dgm:spPr/>
      <dgm:t>
        <a:bodyPr/>
        <a:lstStyle/>
        <a:p>
          <a:endParaRPr lang="en-US"/>
        </a:p>
      </dgm:t>
    </dgm:pt>
    <dgm:pt modelId="{5756876D-45D2-4D1A-9FFB-4997001E8BC8}">
      <dgm:prSet/>
      <dgm:spPr/>
      <dgm:t>
        <a:bodyPr/>
        <a:lstStyle/>
        <a:p>
          <a:r>
            <a:rPr lang="en-US"/>
            <a:t>l. Have average salary of around 22500</a:t>
          </a:r>
        </a:p>
      </dgm:t>
    </dgm:pt>
    <dgm:pt modelId="{37868FC8-EC73-4206-BB8C-F929D1D2FB5A}" type="parTrans" cxnId="{A7B491C6-5653-41CB-AB09-1B29D7244F1F}">
      <dgm:prSet/>
      <dgm:spPr/>
      <dgm:t>
        <a:bodyPr/>
        <a:lstStyle/>
        <a:p>
          <a:endParaRPr lang="en-US"/>
        </a:p>
      </dgm:t>
    </dgm:pt>
    <dgm:pt modelId="{47454DEA-91B1-44E7-8187-E54CE95C921C}" type="sibTrans" cxnId="{A7B491C6-5653-41CB-AB09-1B29D7244F1F}">
      <dgm:prSet/>
      <dgm:spPr/>
      <dgm:t>
        <a:bodyPr/>
        <a:lstStyle/>
        <a:p>
          <a:endParaRPr lang="en-US"/>
        </a:p>
      </dgm:t>
    </dgm:pt>
    <dgm:pt modelId="{83F114DD-BB18-42B0-9222-EE1EBCFF6299}" type="pres">
      <dgm:prSet presAssocID="{20C0F3EE-697C-46BD-9C8C-749EDCB7F191}" presName="diagram" presStyleCnt="0">
        <dgm:presLayoutVars>
          <dgm:dir/>
          <dgm:resizeHandles val="exact"/>
        </dgm:presLayoutVars>
      </dgm:prSet>
      <dgm:spPr/>
    </dgm:pt>
    <dgm:pt modelId="{9745F7F1-9A00-40FB-AA5D-D3941DBBFA78}" type="pres">
      <dgm:prSet presAssocID="{8A4A7E4A-B470-4300-8F9A-4DEECF7F3866}" presName="node" presStyleLbl="node1" presStyleIdx="0" presStyleCnt="12">
        <dgm:presLayoutVars>
          <dgm:bulletEnabled val="1"/>
        </dgm:presLayoutVars>
      </dgm:prSet>
      <dgm:spPr/>
    </dgm:pt>
    <dgm:pt modelId="{028E217D-01A5-42F1-98CC-141EDF0CD8FE}" type="pres">
      <dgm:prSet presAssocID="{616B441C-632E-4580-BE38-D054C293CB63}" presName="sibTrans" presStyleCnt="0"/>
      <dgm:spPr/>
    </dgm:pt>
    <dgm:pt modelId="{9C8F3755-D7F4-40B7-A4F4-E14B900D0287}" type="pres">
      <dgm:prSet presAssocID="{1936DA67-7E7D-45A7-A32B-9697D0544249}" presName="node" presStyleLbl="node1" presStyleIdx="1" presStyleCnt="12">
        <dgm:presLayoutVars>
          <dgm:bulletEnabled val="1"/>
        </dgm:presLayoutVars>
      </dgm:prSet>
      <dgm:spPr/>
    </dgm:pt>
    <dgm:pt modelId="{7D89DBAF-2F6B-4DB0-B408-EEFC9F30D30D}" type="pres">
      <dgm:prSet presAssocID="{5DDB5519-57D2-40E0-9912-F0E1A7D0EB25}" presName="sibTrans" presStyleCnt="0"/>
      <dgm:spPr/>
    </dgm:pt>
    <dgm:pt modelId="{309031C1-E160-4F15-A239-5AC8B430A7B1}" type="pres">
      <dgm:prSet presAssocID="{ED0A711B-3D7B-4899-B5B5-9FE2D7097E2E}" presName="node" presStyleLbl="node1" presStyleIdx="2" presStyleCnt="12">
        <dgm:presLayoutVars>
          <dgm:bulletEnabled val="1"/>
        </dgm:presLayoutVars>
      </dgm:prSet>
      <dgm:spPr/>
    </dgm:pt>
    <dgm:pt modelId="{5A4A6B6E-3A37-4E6E-AF43-1B5D936A6773}" type="pres">
      <dgm:prSet presAssocID="{A065048C-670C-4026-A076-E1E128AFC3A3}" presName="sibTrans" presStyleCnt="0"/>
      <dgm:spPr/>
    </dgm:pt>
    <dgm:pt modelId="{CB2EFD3E-E7EC-4F30-BF7D-0097513F0726}" type="pres">
      <dgm:prSet presAssocID="{73080539-DEE1-4A16-8D9E-CB1C70A13D76}" presName="node" presStyleLbl="node1" presStyleIdx="3" presStyleCnt="12">
        <dgm:presLayoutVars>
          <dgm:bulletEnabled val="1"/>
        </dgm:presLayoutVars>
      </dgm:prSet>
      <dgm:spPr/>
    </dgm:pt>
    <dgm:pt modelId="{808687FC-15B0-4EEF-B75F-913964A1D761}" type="pres">
      <dgm:prSet presAssocID="{F05E88C8-CC1D-4EDC-9304-1B3B56CBD75F}" presName="sibTrans" presStyleCnt="0"/>
      <dgm:spPr/>
    </dgm:pt>
    <dgm:pt modelId="{CD55420D-4AF3-404A-B267-A190C7CFE5EE}" type="pres">
      <dgm:prSet presAssocID="{0B7C1F70-922D-4B3F-A465-987291770061}" presName="node" presStyleLbl="node1" presStyleIdx="4" presStyleCnt="12">
        <dgm:presLayoutVars>
          <dgm:bulletEnabled val="1"/>
        </dgm:presLayoutVars>
      </dgm:prSet>
      <dgm:spPr/>
    </dgm:pt>
    <dgm:pt modelId="{F2A2E6E9-F75F-409D-BDDA-B7A9B270A0D5}" type="pres">
      <dgm:prSet presAssocID="{2FAE9DB5-1DDD-4EDE-81AA-15B904B65B0F}" presName="sibTrans" presStyleCnt="0"/>
      <dgm:spPr/>
    </dgm:pt>
    <dgm:pt modelId="{5C9022D7-A5E3-4C2E-9311-D4E0C7811CD5}" type="pres">
      <dgm:prSet presAssocID="{4668F0B5-89FD-48EF-A71E-3A005A3B86A9}" presName="node" presStyleLbl="node1" presStyleIdx="5" presStyleCnt="12">
        <dgm:presLayoutVars>
          <dgm:bulletEnabled val="1"/>
        </dgm:presLayoutVars>
      </dgm:prSet>
      <dgm:spPr/>
    </dgm:pt>
    <dgm:pt modelId="{09BBD97F-C418-475B-B02B-50BD78E27538}" type="pres">
      <dgm:prSet presAssocID="{91F22A30-82D5-434B-896A-4A68E8F579E3}" presName="sibTrans" presStyleCnt="0"/>
      <dgm:spPr/>
    </dgm:pt>
    <dgm:pt modelId="{1C23E7DD-2969-4D16-97C4-4040DAE35BB7}" type="pres">
      <dgm:prSet presAssocID="{8CE6F601-09EE-4E95-8667-1CF546CCF0E6}" presName="node" presStyleLbl="node1" presStyleIdx="6" presStyleCnt="12">
        <dgm:presLayoutVars>
          <dgm:bulletEnabled val="1"/>
        </dgm:presLayoutVars>
      </dgm:prSet>
      <dgm:spPr/>
    </dgm:pt>
    <dgm:pt modelId="{1579ED1E-8C94-424F-8DAC-60D021534882}" type="pres">
      <dgm:prSet presAssocID="{ACA85AE0-D48E-48BD-93DF-8313DEE193CA}" presName="sibTrans" presStyleCnt="0"/>
      <dgm:spPr/>
    </dgm:pt>
    <dgm:pt modelId="{F7E917C3-9F64-455B-BB93-C75335F868B6}" type="pres">
      <dgm:prSet presAssocID="{32BDEF68-EFE1-42C9-9D7D-CFE572D67E81}" presName="node" presStyleLbl="node1" presStyleIdx="7" presStyleCnt="12">
        <dgm:presLayoutVars>
          <dgm:bulletEnabled val="1"/>
        </dgm:presLayoutVars>
      </dgm:prSet>
      <dgm:spPr/>
    </dgm:pt>
    <dgm:pt modelId="{2D6219DD-FBAA-469A-9943-3821BE1FC9A1}" type="pres">
      <dgm:prSet presAssocID="{0C5859E3-B100-4EE6-A367-B60CD72D1241}" presName="sibTrans" presStyleCnt="0"/>
      <dgm:spPr/>
    </dgm:pt>
    <dgm:pt modelId="{C1C50922-80C3-4492-BEEA-46C7268BF079}" type="pres">
      <dgm:prSet presAssocID="{B6FB5C44-A846-4743-9AF2-C0D876363D9B}" presName="node" presStyleLbl="node1" presStyleIdx="8" presStyleCnt="12">
        <dgm:presLayoutVars>
          <dgm:bulletEnabled val="1"/>
        </dgm:presLayoutVars>
      </dgm:prSet>
      <dgm:spPr/>
    </dgm:pt>
    <dgm:pt modelId="{EA45FFD8-B984-4D26-9F7D-F079C459E007}" type="pres">
      <dgm:prSet presAssocID="{996C833A-5316-42C0-AB05-1D3E5F5E3809}" presName="sibTrans" presStyleCnt="0"/>
      <dgm:spPr/>
    </dgm:pt>
    <dgm:pt modelId="{7914C123-9E96-4F22-BEFD-DE97090238D8}" type="pres">
      <dgm:prSet presAssocID="{E34F18CE-5E73-424C-B006-E36686AC7B31}" presName="node" presStyleLbl="node1" presStyleIdx="9" presStyleCnt="12">
        <dgm:presLayoutVars>
          <dgm:bulletEnabled val="1"/>
        </dgm:presLayoutVars>
      </dgm:prSet>
      <dgm:spPr/>
    </dgm:pt>
    <dgm:pt modelId="{BF29908F-461D-4438-A035-6537F24E4F62}" type="pres">
      <dgm:prSet presAssocID="{2082E72A-6417-426C-B997-D138D879C703}" presName="sibTrans" presStyleCnt="0"/>
      <dgm:spPr/>
    </dgm:pt>
    <dgm:pt modelId="{23FCE40C-47DD-4E18-B6B8-9AA2C710558F}" type="pres">
      <dgm:prSet presAssocID="{AD2493A5-8AA9-4630-9D03-EBE0D0725236}" presName="node" presStyleLbl="node1" presStyleIdx="10" presStyleCnt="12">
        <dgm:presLayoutVars>
          <dgm:bulletEnabled val="1"/>
        </dgm:presLayoutVars>
      </dgm:prSet>
      <dgm:spPr/>
    </dgm:pt>
    <dgm:pt modelId="{5D28505F-24C1-4EED-B37B-CADACDD03BCC}" type="pres">
      <dgm:prSet presAssocID="{5C84C18E-7CC4-4C23-A65E-92FB38772620}" presName="sibTrans" presStyleCnt="0"/>
      <dgm:spPr/>
    </dgm:pt>
    <dgm:pt modelId="{5B80EF15-413B-4CDA-B097-B29BB12F3F9B}" type="pres">
      <dgm:prSet presAssocID="{5756876D-45D2-4D1A-9FFB-4997001E8BC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C48D504-262D-4FA2-A5A5-893F44866579}" type="presOf" srcId="{B6FB5C44-A846-4743-9AF2-C0D876363D9B}" destId="{C1C50922-80C3-4492-BEEA-46C7268BF079}" srcOrd="0" destOrd="0" presId="urn:microsoft.com/office/officeart/2005/8/layout/default"/>
    <dgm:cxn modelId="{E03DE12F-66C1-4B61-B83E-0C3C925BBDE7}" type="presOf" srcId="{1936DA67-7E7D-45A7-A32B-9697D0544249}" destId="{9C8F3755-D7F4-40B7-A4F4-E14B900D0287}" srcOrd="0" destOrd="0" presId="urn:microsoft.com/office/officeart/2005/8/layout/default"/>
    <dgm:cxn modelId="{DAD8F330-D878-40FA-B307-CD632B4CAC89}" type="presOf" srcId="{20C0F3EE-697C-46BD-9C8C-749EDCB7F191}" destId="{83F114DD-BB18-42B0-9222-EE1EBCFF6299}" srcOrd="0" destOrd="0" presId="urn:microsoft.com/office/officeart/2005/8/layout/default"/>
    <dgm:cxn modelId="{49213546-546B-467B-9F04-A8E693FFFC94}" srcId="{20C0F3EE-697C-46BD-9C8C-749EDCB7F191}" destId="{E34F18CE-5E73-424C-B006-E36686AC7B31}" srcOrd="9" destOrd="0" parTransId="{BFD8A8C7-1C44-46F8-848C-AAAB2A4B0D38}" sibTransId="{2082E72A-6417-426C-B997-D138D879C703}"/>
    <dgm:cxn modelId="{0AD92167-4B2E-422A-B438-977C1B044BFF}" type="presOf" srcId="{4668F0B5-89FD-48EF-A71E-3A005A3B86A9}" destId="{5C9022D7-A5E3-4C2E-9311-D4E0C7811CD5}" srcOrd="0" destOrd="0" presId="urn:microsoft.com/office/officeart/2005/8/layout/default"/>
    <dgm:cxn modelId="{D09E886A-CDA0-4799-889D-90AEC3BB3002}" srcId="{20C0F3EE-697C-46BD-9C8C-749EDCB7F191}" destId="{0B7C1F70-922D-4B3F-A465-987291770061}" srcOrd="4" destOrd="0" parTransId="{D1F69E73-9347-41EF-BA8D-74F92D1E3067}" sibTransId="{2FAE9DB5-1DDD-4EDE-81AA-15B904B65B0F}"/>
    <dgm:cxn modelId="{4178D74B-5B35-4E6F-AD1D-CB7A4FEBB9ED}" srcId="{20C0F3EE-697C-46BD-9C8C-749EDCB7F191}" destId="{73080539-DEE1-4A16-8D9E-CB1C70A13D76}" srcOrd="3" destOrd="0" parTransId="{26F7DB08-4579-4FB7-8459-F759276E00C3}" sibTransId="{F05E88C8-CC1D-4EDC-9304-1B3B56CBD75F}"/>
    <dgm:cxn modelId="{E8F0864D-D724-462A-BA87-E8334D199EB6}" srcId="{20C0F3EE-697C-46BD-9C8C-749EDCB7F191}" destId="{B6FB5C44-A846-4743-9AF2-C0D876363D9B}" srcOrd="8" destOrd="0" parTransId="{ACE6B8DD-6DAA-4311-928A-9E54102E402A}" sibTransId="{996C833A-5316-42C0-AB05-1D3E5F5E3809}"/>
    <dgm:cxn modelId="{050FC350-2323-47C0-801A-1309E603B6F6}" type="presOf" srcId="{32BDEF68-EFE1-42C9-9D7D-CFE572D67E81}" destId="{F7E917C3-9F64-455B-BB93-C75335F868B6}" srcOrd="0" destOrd="0" presId="urn:microsoft.com/office/officeart/2005/8/layout/default"/>
    <dgm:cxn modelId="{27C01656-36D1-435B-841C-D63EA5A00396}" srcId="{20C0F3EE-697C-46BD-9C8C-749EDCB7F191}" destId="{8A4A7E4A-B470-4300-8F9A-4DEECF7F3866}" srcOrd="0" destOrd="0" parTransId="{C86CA1E9-C5E5-4BF1-9883-C40E00572625}" sibTransId="{616B441C-632E-4580-BE38-D054C293CB63}"/>
    <dgm:cxn modelId="{D492D97F-7E60-46EC-9EFB-31FAF602B9AB}" type="presOf" srcId="{73080539-DEE1-4A16-8D9E-CB1C70A13D76}" destId="{CB2EFD3E-E7EC-4F30-BF7D-0097513F0726}" srcOrd="0" destOrd="0" presId="urn:microsoft.com/office/officeart/2005/8/layout/default"/>
    <dgm:cxn modelId="{59EA008A-8EE4-435D-8715-B9C30CE2C216}" srcId="{20C0F3EE-697C-46BD-9C8C-749EDCB7F191}" destId="{32BDEF68-EFE1-42C9-9D7D-CFE572D67E81}" srcOrd="7" destOrd="0" parTransId="{5A9FB29F-7C3A-4F72-91EB-511A95DB5A8F}" sibTransId="{0C5859E3-B100-4EE6-A367-B60CD72D1241}"/>
    <dgm:cxn modelId="{90451B8E-29B3-4DCD-9D15-2A4458925949}" srcId="{20C0F3EE-697C-46BD-9C8C-749EDCB7F191}" destId="{AD2493A5-8AA9-4630-9D03-EBE0D0725236}" srcOrd="10" destOrd="0" parTransId="{6B754C53-1AAD-4E04-8B21-4D2A7103D828}" sibTransId="{5C84C18E-7CC4-4C23-A65E-92FB38772620}"/>
    <dgm:cxn modelId="{7AD5BA8E-A2E6-46C7-9AE2-11ED691F7B40}" type="presOf" srcId="{E34F18CE-5E73-424C-B006-E36686AC7B31}" destId="{7914C123-9E96-4F22-BEFD-DE97090238D8}" srcOrd="0" destOrd="0" presId="urn:microsoft.com/office/officeart/2005/8/layout/default"/>
    <dgm:cxn modelId="{37D11492-4218-4B48-86A7-EB73AB21D68B}" type="presOf" srcId="{8A4A7E4A-B470-4300-8F9A-4DEECF7F3866}" destId="{9745F7F1-9A00-40FB-AA5D-D3941DBBFA78}" srcOrd="0" destOrd="0" presId="urn:microsoft.com/office/officeart/2005/8/layout/default"/>
    <dgm:cxn modelId="{C4CDDC92-61E4-41B0-AA7B-F39DF6696886}" type="presOf" srcId="{AD2493A5-8AA9-4630-9D03-EBE0D0725236}" destId="{23FCE40C-47DD-4E18-B6B8-9AA2C710558F}" srcOrd="0" destOrd="0" presId="urn:microsoft.com/office/officeart/2005/8/layout/default"/>
    <dgm:cxn modelId="{72FF669E-1B00-4317-B92F-13D9AC8A363E}" srcId="{20C0F3EE-697C-46BD-9C8C-749EDCB7F191}" destId="{1936DA67-7E7D-45A7-A32B-9697D0544249}" srcOrd="1" destOrd="0" parTransId="{B23F605F-5245-4299-B2BF-C6E4FA496854}" sibTransId="{5DDB5519-57D2-40E0-9912-F0E1A7D0EB25}"/>
    <dgm:cxn modelId="{6D2D2BA6-6ACD-4783-A169-5ED108BE87F9}" type="presOf" srcId="{8CE6F601-09EE-4E95-8667-1CF546CCF0E6}" destId="{1C23E7DD-2969-4D16-97C4-4040DAE35BB7}" srcOrd="0" destOrd="0" presId="urn:microsoft.com/office/officeart/2005/8/layout/default"/>
    <dgm:cxn modelId="{A081BCAE-62A8-4B56-9696-B407C850C3C7}" srcId="{20C0F3EE-697C-46BD-9C8C-749EDCB7F191}" destId="{8CE6F601-09EE-4E95-8667-1CF546CCF0E6}" srcOrd="6" destOrd="0" parTransId="{1C880D35-4F99-429D-B622-5F53F3F77FAE}" sibTransId="{ACA85AE0-D48E-48BD-93DF-8313DEE193CA}"/>
    <dgm:cxn modelId="{9BFFF5B2-FEC8-4739-80BE-397FC7846F73}" srcId="{20C0F3EE-697C-46BD-9C8C-749EDCB7F191}" destId="{4668F0B5-89FD-48EF-A71E-3A005A3B86A9}" srcOrd="5" destOrd="0" parTransId="{67B815DD-EF0A-4005-B2A6-07A37E8D0A58}" sibTransId="{91F22A30-82D5-434B-896A-4A68E8F579E3}"/>
    <dgm:cxn modelId="{A7B491C6-5653-41CB-AB09-1B29D7244F1F}" srcId="{20C0F3EE-697C-46BD-9C8C-749EDCB7F191}" destId="{5756876D-45D2-4D1A-9FFB-4997001E8BC8}" srcOrd="11" destOrd="0" parTransId="{37868FC8-EC73-4206-BB8C-F929D1D2FB5A}" sibTransId="{47454DEA-91B1-44E7-8187-E54CE95C921C}"/>
    <dgm:cxn modelId="{4250B8D8-590E-4BA3-860B-5D5F6F16357C}" srcId="{20C0F3EE-697C-46BD-9C8C-749EDCB7F191}" destId="{ED0A711B-3D7B-4899-B5B5-9FE2D7097E2E}" srcOrd="2" destOrd="0" parTransId="{957AAB67-8E5B-487A-8607-34736EF1514F}" sibTransId="{A065048C-670C-4026-A076-E1E128AFC3A3}"/>
    <dgm:cxn modelId="{DE50B9E1-5DF5-4679-A917-DAD5E5C19D41}" type="presOf" srcId="{5756876D-45D2-4D1A-9FFB-4997001E8BC8}" destId="{5B80EF15-413B-4CDA-B097-B29BB12F3F9B}" srcOrd="0" destOrd="0" presId="urn:microsoft.com/office/officeart/2005/8/layout/default"/>
    <dgm:cxn modelId="{206DFDE8-BAD8-45C7-8868-9D09C9AA9B60}" type="presOf" srcId="{0B7C1F70-922D-4B3F-A465-987291770061}" destId="{CD55420D-4AF3-404A-B267-A190C7CFE5EE}" srcOrd="0" destOrd="0" presId="urn:microsoft.com/office/officeart/2005/8/layout/default"/>
    <dgm:cxn modelId="{FAACB3EE-9C71-43EC-858B-CDC17CC42A9A}" type="presOf" srcId="{ED0A711B-3D7B-4899-B5B5-9FE2D7097E2E}" destId="{309031C1-E160-4F15-A239-5AC8B430A7B1}" srcOrd="0" destOrd="0" presId="urn:microsoft.com/office/officeart/2005/8/layout/default"/>
    <dgm:cxn modelId="{025B18A9-F1C7-49B3-8DB4-0A21068F448B}" type="presParOf" srcId="{83F114DD-BB18-42B0-9222-EE1EBCFF6299}" destId="{9745F7F1-9A00-40FB-AA5D-D3941DBBFA78}" srcOrd="0" destOrd="0" presId="urn:microsoft.com/office/officeart/2005/8/layout/default"/>
    <dgm:cxn modelId="{671F805B-1828-4D21-B605-539706603205}" type="presParOf" srcId="{83F114DD-BB18-42B0-9222-EE1EBCFF6299}" destId="{028E217D-01A5-42F1-98CC-141EDF0CD8FE}" srcOrd="1" destOrd="0" presId="urn:microsoft.com/office/officeart/2005/8/layout/default"/>
    <dgm:cxn modelId="{0213BEF3-1BAA-411B-A531-B9E74C30823B}" type="presParOf" srcId="{83F114DD-BB18-42B0-9222-EE1EBCFF6299}" destId="{9C8F3755-D7F4-40B7-A4F4-E14B900D0287}" srcOrd="2" destOrd="0" presId="urn:microsoft.com/office/officeart/2005/8/layout/default"/>
    <dgm:cxn modelId="{B79E2AC8-CD09-48E7-882D-DA3B760077C8}" type="presParOf" srcId="{83F114DD-BB18-42B0-9222-EE1EBCFF6299}" destId="{7D89DBAF-2F6B-4DB0-B408-EEFC9F30D30D}" srcOrd="3" destOrd="0" presId="urn:microsoft.com/office/officeart/2005/8/layout/default"/>
    <dgm:cxn modelId="{DC21AB04-73E5-4EC2-9911-5984F2E9B036}" type="presParOf" srcId="{83F114DD-BB18-42B0-9222-EE1EBCFF6299}" destId="{309031C1-E160-4F15-A239-5AC8B430A7B1}" srcOrd="4" destOrd="0" presId="urn:microsoft.com/office/officeart/2005/8/layout/default"/>
    <dgm:cxn modelId="{E03FA044-7DFF-40CA-92EE-FBE22D426575}" type="presParOf" srcId="{83F114DD-BB18-42B0-9222-EE1EBCFF6299}" destId="{5A4A6B6E-3A37-4E6E-AF43-1B5D936A6773}" srcOrd="5" destOrd="0" presId="urn:microsoft.com/office/officeart/2005/8/layout/default"/>
    <dgm:cxn modelId="{9BE4BF68-D657-4D33-AE5C-66F054818A2A}" type="presParOf" srcId="{83F114DD-BB18-42B0-9222-EE1EBCFF6299}" destId="{CB2EFD3E-E7EC-4F30-BF7D-0097513F0726}" srcOrd="6" destOrd="0" presId="urn:microsoft.com/office/officeart/2005/8/layout/default"/>
    <dgm:cxn modelId="{2B073CDF-A23E-451E-BB03-69EEBDA5D9C5}" type="presParOf" srcId="{83F114DD-BB18-42B0-9222-EE1EBCFF6299}" destId="{808687FC-15B0-4EEF-B75F-913964A1D761}" srcOrd="7" destOrd="0" presId="urn:microsoft.com/office/officeart/2005/8/layout/default"/>
    <dgm:cxn modelId="{649BF993-D5A9-4B35-B2A4-2D2D71478A5D}" type="presParOf" srcId="{83F114DD-BB18-42B0-9222-EE1EBCFF6299}" destId="{CD55420D-4AF3-404A-B267-A190C7CFE5EE}" srcOrd="8" destOrd="0" presId="urn:microsoft.com/office/officeart/2005/8/layout/default"/>
    <dgm:cxn modelId="{F8913ECD-2888-4857-9CA5-A9E077B39767}" type="presParOf" srcId="{83F114DD-BB18-42B0-9222-EE1EBCFF6299}" destId="{F2A2E6E9-F75F-409D-BDDA-B7A9B270A0D5}" srcOrd="9" destOrd="0" presId="urn:microsoft.com/office/officeart/2005/8/layout/default"/>
    <dgm:cxn modelId="{E60B6952-49C6-4065-8475-FF5F12C8800F}" type="presParOf" srcId="{83F114DD-BB18-42B0-9222-EE1EBCFF6299}" destId="{5C9022D7-A5E3-4C2E-9311-D4E0C7811CD5}" srcOrd="10" destOrd="0" presId="urn:microsoft.com/office/officeart/2005/8/layout/default"/>
    <dgm:cxn modelId="{28D5416F-C9BB-43DE-AAEB-5AD7BDCCF4C9}" type="presParOf" srcId="{83F114DD-BB18-42B0-9222-EE1EBCFF6299}" destId="{09BBD97F-C418-475B-B02B-50BD78E27538}" srcOrd="11" destOrd="0" presId="urn:microsoft.com/office/officeart/2005/8/layout/default"/>
    <dgm:cxn modelId="{0DBC09BC-D4AE-4E2A-AC82-39549CCB8F11}" type="presParOf" srcId="{83F114DD-BB18-42B0-9222-EE1EBCFF6299}" destId="{1C23E7DD-2969-4D16-97C4-4040DAE35BB7}" srcOrd="12" destOrd="0" presId="urn:microsoft.com/office/officeart/2005/8/layout/default"/>
    <dgm:cxn modelId="{2F30D978-8984-48A5-8A8F-4B0EB3874F39}" type="presParOf" srcId="{83F114DD-BB18-42B0-9222-EE1EBCFF6299}" destId="{1579ED1E-8C94-424F-8DAC-60D021534882}" srcOrd="13" destOrd="0" presId="urn:microsoft.com/office/officeart/2005/8/layout/default"/>
    <dgm:cxn modelId="{8C6EA764-7961-44DF-BFDC-3470C14B80EB}" type="presParOf" srcId="{83F114DD-BB18-42B0-9222-EE1EBCFF6299}" destId="{F7E917C3-9F64-455B-BB93-C75335F868B6}" srcOrd="14" destOrd="0" presId="urn:microsoft.com/office/officeart/2005/8/layout/default"/>
    <dgm:cxn modelId="{C283B261-9C35-4B17-9F76-783099D83E78}" type="presParOf" srcId="{83F114DD-BB18-42B0-9222-EE1EBCFF6299}" destId="{2D6219DD-FBAA-469A-9943-3821BE1FC9A1}" srcOrd="15" destOrd="0" presId="urn:microsoft.com/office/officeart/2005/8/layout/default"/>
    <dgm:cxn modelId="{DF333AF9-73ED-43F4-899A-16913F69B52C}" type="presParOf" srcId="{83F114DD-BB18-42B0-9222-EE1EBCFF6299}" destId="{C1C50922-80C3-4492-BEEA-46C7268BF079}" srcOrd="16" destOrd="0" presId="urn:microsoft.com/office/officeart/2005/8/layout/default"/>
    <dgm:cxn modelId="{6D5AEA0A-3C20-4C40-8BB0-853A8C39A7F7}" type="presParOf" srcId="{83F114DD-BB18-42B0-9222-EE1EBCFF6299}" destId="{EA45FFD8-B984-4D26-9F7D-F079C459E007}" srcOrd="17" destOrd="0" presId="urn:microsoft.com/office/officeart/2005/8/layout/default"/>
    <dgm:cxn modelId="{55B38965-DD8C-48FC-A1DC-9929231506F3}" type="presParOf" srcId="{83F114DD-BB18-42B0-9222-EE1EBCFF6299}" destId="{7914C123-9E96-4F22-BEFD-DE97090238D8}" srcOrd="18" destOrd="0" presId="urn:microsoft.com/office/officeart/2005/8/layout/default"/>
    <dgm:cxn modelId="{534EB6E8-6809-4655-A089-1ECF213D0DE9}" type="presParOf" srcId="{83F114DD-BB18-42B0-9222-EE1EBCFF6299}" destId="{BF29908F-461D-4438-A035-6537F24E4F62}" srcOrd="19" destOrd="0" presId="urn:microsoft.com/office/officeart/2005/8/layout/default"/>
    <dgm:cxn modelId="{8CE86835-8249-4BC5-B4A3-CBCF99B9994F}" type="presParOf" srcId="{83F114DD-BB18-42B0-9222-EE1EBCFF6299}" destId="{23FCE40C-47DD-4E18-B6B8-9AA2C710558F}" srcOrd="20" destOrd="0" presId="urn:microsoft.com/office/officeart/2005/8/layout/default"/>
    <dgm:cxn modelId="{9A3D66E6-1EDC-4093-8DEC-221EFD8761C5}" type="presParOf" srcId="{83F114DD-BB18-42B0-9222-EE1EBCFF6299}" destId="{5D28505F-24C1-4EED-B37B-CADACDD03BCC}" srcOrd="21" destOrd="0" presId="urn:microsoft.com/office/officeart/2005/8/layout/default"/>
    <dgm:cxn modelId="{73565066-98B9-4590-82DD-A1EB0317C0EF}" type="presParOf" srcId="{83F114DD-BB18-42B0-9222-EE1EBCFF6299}" destId="{5B80EF15-413B-4CDA-B097-B29BB12F3F9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B01D7-14A4-4F70-902F-940364ACFB4D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4B0C5FD-6899-4B51-810B-66588AFB6562}">
      <dgm:prSet/>
      <dgm:spPr/>
      <dgm:t>
        <a:bodyPr/>
        <a:lstStyle/>
        <a:p>
          <a:r>
            <a:rPr lang="en-US"/>
            <a:t>a. The product is marketed to those with age above 40, but none took the product. The buyers are young adults slightly below 30 years old.</a:t>
          </a:r>
        </a:p>
      </dgm:t>
    </dgm:pt>
    <dgm:pt modelId="{17D4858C-6B6C-44B3-AF16-A977403FF869}" type="parTrans" cxnId="{A6930E21-8D3D-4758-ABC8-B82D051A5AF7}">
      <dgm:prSet/>
      <dgm:spPr/>
      <dgm:t>
        <a:bodyPr/>
        <a:lstStyle/>
        <a:p>
          <a:endParaRPr lang="en-US"/>
        </a:p>
      </dgm:t>
    </dgm:pt>
    <dgm:pt modelId="{773F6068-56AB-4A7E-9F98-4A983D34BA3A}" type="sibTrans" cxnId="{A6930E21-8D3D-4758-ABC8-B82D051A5AF7}">
      <dgm:prSet/>
      <dgm:spPr/>
      <dgm:t>
        <a:bodyPr/>
        <a:lstStyle/>
        <a:p>
          <a:endParaRPr lang="en-US"/>
        </a:p>
      </dgm:t>
    </dgm:pt>
    <dgm:pt modelId="{33CF3692-73AE-402E-AA82-B23D5900E714}">
      <dgm:prSet/>
      <dgm:spPr/>
      <dgm:t>
        <a:bodyPr/>
        <a:lstStyle/>
        <a:p>
          <a:r>
            <a:rPr lang="en-US"/>
            <a:t>b. All buyers are of city tier 3.</a:t>
          </a:r>
        </a:p>
      </dgm:t>
    </dgm:pt>
    <dgm:pt modelId="{1EB6A8EA-4C0D-4AF3-A11E-AAC492CEA71B}" type="parTrans" cxnId="{BF33EC59-DE30-4284-8A57-A5DE23D0FBD4}">
      <dgm:prSet/>
      <dgm:spPr/>
      <dgm:t>
        <a:bodyPr/>
        <a:lstStyle/>
        <a:p>
          <a:endParaRPr lang="en-US"/>
        </a:p>
      </dgm:t>
    </dgm:pt>
    <dgm:pt modelId="{A332B949-F268-49BC-B68F-6448B138A06B}" type="sibTrans" cxnId="{BF33EC59-DE30-4284-8A57-A5DE23D0FBD4}">
      <dgm:prSet/>
      <dgm:spPr/>
      <dgm:t>
        <a:bodyPr/>
        <a:lstStyle/>
        <a:p>
          <a:endParaRPr lang="en-US"/>
        </a:p>
      </dgm:t>
    </dgm:pt>
    <dgm:pt modelId="{C85E3E50-871D-4C4D-9AC3-0F1A82C13EAC}">
      <dgm:prSet/>
      <dgm:spPr/>
      <dgm:t>
        <a:bodyPr/>
        <a:lstStyle/>
        <a:p>
          <a:r>
            <a:rPr lang="en-US"/>
            <a:t>c. Duration of pitch is slightly below 10 minutes for buyers.</a:t>
          </a:r>
        </a:p>
      </dgm:t>
    </dgm:pt>
    <dgm:pt modelId="{5DE03169-3A00-4EE6-B9F3-7E738BF70204}" type="parTrans" cxnId="{69E55444-C77D-4581-8E24-DC01377B09AA}">
      <dgm:prSet/>
      <dgm:spPr/>
      <dgm:t>
        <a:bodyPr/>
        <a:lstStyle/>
        <a:p>
          <a:endParaRPr lang="en-US"/>
        </a:p>
      </dgm:t>
    </dgm:pt>
    <dgm:pt modelId="{1967E048-C4B3-4553-90C0-C1DCF432CD82}" type="sibTrans" cxnId="{69E55444-C77D-4581-8E24-DC01377B09AA}">
      <dgm:prSet/>
      <dgm:spPr/>
      <dgm:t>
        <a:bodyPr/>
        <a:lstStyle/>
        <a:p>
          <a:endParaRPr lang="en-US"/>
        </a:p>
      </dgm:t>
    </dgm:pt>
    <dgm:pt modelId="{A84DA748-AE75-4B1F-8A4A-6C0CFC40FFB1}">
      <dgm:prSet/>
      <dgm:spPr/>
      <dgm:t>
        <a:bodyPr/>
        <a:lstStyle/>
        <a:p>
          <a:r>
            <a:rPr lang="en-US"/>
            <a:t>d. All buyers have 3 NumberOfPersonVisiting</a:t>
          </a:r>
        </a:p>
      </dgm:t>
    </dgm:pt>
    <dgm:pt modelId="{13A8F7CC-1901-413B-AB6E-D1C0F2AC6AAE}" type="parTrans" cxnId="{5BBF7ECE-DAF6-4167-AF47-494DF11A69C3}">
      <dgm:prSet/>
      <dgm:spPr/>
      <dgm:t>
        <a:bodyPr/>
        <a:lstStyle/>
        <a:p>
          <a:endParaRPr lang="en-US"/>
        </a:p>
      </dgm:t>
    </dgm:pt>
    <dgm:pt modelId="{49F6D29C-824A-463D-994E-A7DBACEB8C1E}" type="sibTrans" cxnId="{5BBF7ECE-DAF6-4167-AF47-494DF11A69C3}">
      <dgm:prSet/>
      <dgm:spPr/>
      <dgm:t>
        <a:bodyPr/>
        <a:lstStyle/>
        <a:p>
          <a:endParaRPr lang="en-US"/>
        </a:p>
      </dgm:t>
    </dgm:pt>
    <dgm:pt modelId="{9BA12070-8308-49A6-9297-D2B5AA85E75F}">
      <dgm:prSet/>
      <dgm:spPr/>
      <dgm:t>
        <a:bodyPr/>
        <a:lstStyle/>
        <a:p>
          <a:r>
            <a:rPr lang="en-US"/>
            <a:t>e. All buyers are followed up 5 times. Nonbuyers are not followed up up to 5 times.</a:t>
          </a:r>
        </a:p>
      </dgm:t>
    </dgm:pt>
    <dgm:pt modelId="{9117DA52-946A-445C-B5AD-C31C4C637767}" type="parTrans" cxnId="{8336F563-B406-4114-8CCE-80FCB0ABDE67}">
      <dgm:prSet/>
      <dgm:spPr/>
      <dgm:t>
        <a:bodyPr/>
        <a:lstStyle/>
        <a:p>
          <a:endParaRPr lang="en-US"/>
        </a:p>
      </dgm:t>
    </dgm:pt>
    <dgm:pt modelId="{DDE59337-8402-4CE8-B036-71A04E251942}" type="sibTrans" cxnId="{8336F563-B406-4114-8CCE-80FCB0ABDE67}">
      <dgm:prSet/>
      <dgm:spPr/>
      <dgm:t>
        <a:bodyPr/>
        <a:lstStyle/>
        <a:p>
          <a:endParaRPr lang="en-US"/>
        </a:p>
      </dgm:t>
    </dgm:pt>
    <dgm:pt modelId="{C70F81B9-7855-4BF7-971A-1C834C384C59}">
      <dgm:prSet/>
      <dgm:spPr/>
      <dgm:t>
        <a:bodyPr/>
        <a:lstStyle/>
        <a:p>
          <a:r>
            <a:rPr lang="en-US"/>
            <a:t>f. All buyers have preferred property star of 4</a:t>
          </a:r>
        </a:p>
      </dgm:t>
    </dgm:pt>
    <dgm:pt modelId="{159FF17F-49AF-4D3A-90E0-0C2F8B5CBF90}" type="parTrans" cxnId="{2A4409BC-0885-4AC0-8657-316FDF58B524}">
      <dgm:prSet/>
      <dgm:spPr/>
      <dgm:t>
        <a:bodyPr/>
        <a:lstStyle/>
        <a:p>
          <a:endParaRPr lang="en-US"/>
        </a:p>
      </dgm:t>
    </dgm:pt>
    <dgm:pt modelId="{C58F3A02-A68C-4BDB-BB1B-EF163E4ADE60}" type="sibTrans" cxnId="{2A4409BC-0885-4AC0-8657-316FDF58B524}">
      <dgm:prSet/>
      <dgm:spPr/>
      <dgm:t>
        <a:bodyPr/>
        <a:lstStyle/>
        <a:p>
          <a:endParaRPr lang="en-US"/>
        </a:p>
      </dgm:t>
    </dgm:pt>
    <dgm:pt modelId="{8A12A47B-D13E-470C-AC19-08BEB796EEE6}">
      <dgm:prSet/>
      <dgm:spPr/>
      <dgm:t>
        <a:bodyPr/>
        <a:lstStyle/>
        <a:p>
          <a:r>
            <a:rPr lang="en-US"/>
            <a:t>g. All buyers have number of trips per year of 3</a:t>
          </a:r>
        </a:p>
      </dgm:t>
    </dgm:pt>
    <dgm:pt modelId="{91E148B9-F6D5-47C5-8241-8E0A1EC613C7}" type="parTrans" cxnId="{3D075401-18EB-41E7-BA51-4240C22D6CCC}">
      <dgm:prSet/>
      <dgm:spPr/>
      <dgm:t>
        <a:bodyPr/>
        <a:lstStyle/>
        <a:p>
          <a:endParaRPr lang="en-US"/>
        </a:p>
      </dgm:t>
    </dgm:pt>
    <dgm:pt modelId="{EBEB6FB5-183A-4EAE-90A7-9274B3781A6B}" type="sibTrans" cxnId="{3D075401-18EB-41E7-BA51-4240C22D6CCC}">
      <dgm:prSet/>
      <dgm:spPr/>
      <dgm:t>
        <a:bodyPr/>
        <a:lstStyle/>
        <a:p>
          <a:endParaRPr lang="en-US"/>
        </a:p>
      </dgm:t>
    </dgm:pt>
    <dgm:pt modelId="{E8B6CB08-C153-4C30-8C12-FFAA384C0F14}">
      <dgm:prSet/>
      <dgm:spPr/>
      <dgm:t>
        <a:bodyPr/>
        <a:lstStyle/>
        <a:p>
          <a:r>
            <a:rPr lang="en-US"/>
            <a:t>h. All buyers have passport.</a:t>
          </a:r>
        </a:p>
      </dgm:t>
    </dgm:pt>
    <dgm:pt modelId="{2DC8AF0A-7065-450F-A0BD-0117FC3CF926}" type="parTrans" cxnId="{990D33A4-64FA-471D-A2DF-56DC0A362E2B}">
      <dgm:prSet/>
      <dgm:spPr/>
      <dgm:t>
        <a:bodyPr/>
        <a:lstStyle/>
        <a:p>
          <a:endParaRPr lang="en-US"/>
        </a:p>
      </dgm:t>
    </dgm:pt>
    <dgm:pt modelId="{E9C70100-082F-40F4-B4A3-0A5AD7ECAAC1}" type="sibTrans" cxnId="{990D33A4-64FA-471D-A2DF-56DC0A362E2B}">
      <dgm:prSet/>
      <dgm:spPr/>
      <dgm:t>
        <a:bodyPr/>
        <a:lstStyle/>
        <a:p>
          <a:endParaRPr lang="en-US"/>
        </a:p>
      </dgm:t>
    </dgm:pt>
    <dgm:pt modelId="{2D8EE42F-376F-4F37-84BD-53AC77ABDEEC}">
      <dgm:prSet/>
      <dgm:spPr/>
      <dgm:t>
        <a:bodyPr/>
        <a:lstStyle/>
        <a:p>
          <a:r>
            <a:rPr lang="en-US"/>
            <a:t>i. All buyers have pitch satisfaction score of 5.</a:t>
          </a:r>
        </a:p>
      </dgm:t>
    </dgm:pt>
    <dgm:pt modelId="{CDB765B4-5DF0-45B0-92FB-FDFFA6684BEC}" type="parTrans" cxnId="{F425DF86-B38D-4C1B-9BEA-3C41D65D5026}">
      <dgm:prSet/>
      <dgm:spPr/>
      <dgm:t>
        <a:bodyPr/>
        <a:lstStyle/>
        <a:p>
          <a:endParaRPr lang="en-US"/>
        </a:p>
      </dgm:t>
    </dgm:pt>
    <dgm:pt modelId="{CC90ABB6-0E60-48AA-9AD5-93CC2002747D}" type="sibTrans" cxnId="{F425DF86-B38D-4C1B-9BEA-3C41D65D5026}">
      <dgm:prSet/>
      <dgm:spPr/>
      <dgm:t>
        <a:bodyPr/>
        <a:lstStyle/>
        <a:p>
          <a:endParaRPr lang="en-US"/>
        </a:p>
      </dgm:t>
    </dgm:pt>
    <dgm:pt modelId="{EDC64111-0638-406A-873C-92BA847FC1A9}">
      <dgm:prSet/>
      <dgm:spPr/>
      <dgm:t>
        <a:bodyPr/>
        <a:lstStyle/>
        <a:p>
          <a:r>
            <a:rPr lang="en-US"/>
            <a:t>j. All buyers have a car.</a:t>
          </a:r>
        </a:p>
      </dgm:t>
    </dgm:pt>
    <dgm:pt modelId="{DAAC0CCD-BB33-427D-8F68-12D97BA41B8C}" type="parTrans" cxnId="{84B43A3F-C168-4438-8E2A-46CDE58C2A63}">
      <dgm:prSet/>
      <dgm:spPr/>
      <dgm:t>
        <a:bodyPr/>
        <a:lstStyle/>
        <a:p>
          <a:endParaRPr lang="en-US"/>
        </a:p>
      </dgm:t>
    </dgm:pt>
    <dgm:pt modelId="{D9173A89-CCC5-4F8A-AD45-CE875BA47CB9}" type="sibTrans" cxnId="{84B43A3F-C168-4438-8E2A-46CDE58C2A63}">
      <dgm:prSet/>
      <dgm:spPr/>
      <dgm:t>
        <a:bodyPr/>
        <a:lstStyle/>
        <a:p>
          <a:endParaRPr lang="en-US"/>
        </a:p>
      </dgm:t>
    </dgm:pt>
    <dgm:pt modelId="{302983A8-7236-4837-B3AC-7C04142FD376}">
      <dgm:prSet/>
      <dgm:spPr/>
      <dgm:t>
        <a:bodyPr/>
        <a:lstStyle/>
        <a:p>
          <a:r>
            <a:rPr lang="en-US"/>
            <a:t>k. All buyers have NumberOfChildrenVisiting of 1.</a:t>
          </a:r>
        </a:p>
      </dgm:t>
    </dgm:pt>
    <dgm:pt modelId="{F17D338F-E700-4D5D-8FA4-035EE827893F}" type="parTrans" cxnId="{7AA0BD38-58F3-4568-921A-CD8910B9CB2B}">
      <dgm:prSet/>
      <dgm:spPr/>
      <dgm:t>
        <a:bodyPr/>
        <a:lstStyle/>
        <a:p>
          <a:endParaRPr lang="en-US"/>
        </a:p>
      </dgm:t>
    </dgm:pt>
    <dgm:pt modelId="{47502BB4-08A3-4F5B-8D03-90B07926713F}" type="sibTrans" cxnId="{7AA0BD38-58F3-4568-921A-CD8910B9CB2B}">
      <dgm:prSet/>
      <dgm:spPr/>
      <dgm:t>
        <a:bodyPr/>
        <a:lstStyle/>
        <a:p>
          <a:endParaRPr lang="en-US"/>
        </a:p>
      </dgm:t>
    </dgm:pt>
    <dgm:pt modelId="{D2020DE9-E6F0-4CE6-B1AB-713D5BEB6727}">
      <dgm:prSet/>
      <dgm:spPr/>
      <dgm:t>
        <a:bodyPr/>
        <a:lstStyle/>
        <a:p>
          <a:r>
            <a:rPr lang="en-US"/>
            <a:t>l. The product is marketed to those with high monthly salary (more than 32500), but buyers have low monthly salary of around 17500.</a:t>
          </a:r>
        </a:p>
      </dgm:t>
    </dgm:pt>
    <dgm:pt modelId="{3724B21E-7ADA-4FBD-8421-2651890DF1B7}" type="parTrans" cxnId="{C195B6FC-9366-4D9D-A30C-8A2C40AF4294}">
      <dgm:prSet/>
      <dgm:spPr/>
      <dgm:t>
        <a:bodyPr/>
        <a:lstStyle/>
        <a:p>
          <a:endParaRPr lang="en-US"/>
        </a:p>
      </dgm:t>
    </dgm:pt>
    <dgm:pt modelId="{C15BC97F-1D4C-41F1-930D-251880D594C5}" type="sibTrans" cxnId="{C195B6FC-9366-4D9D-A30C-8A2C40AF4294}">
      <dgm:prSet/>
      <dgm:spPr/>
      <dgm:t>
        <a:bodyPr/>
        <a:lstStyle/>
        <a:p>
          <a:endParaRPr lang="en-US"/>
        </a:p>
      </dgm:t>
    </dgm:pt>
    <dgm:pt modelId="{232A54BC-9847-47AB-86E2-21FC6DF7E21F}" type="pres">
      <dgm:prSet presAssocID="{82AB01D7-14A4-4F70-902F-940364ACFB4D}" presName="diagram" presStyleCnt="0">
        <dgm:presLayoutVars>
          <dgm:dir/>
          <dgm:resizeHandles val="exact"/>
        </dgm:presLayoutVars>
      </dgm:prSet>
      <dgm:spPr/>
    </dgm:pt>
    <dgm:pt modelId="{B966CBBF-81B6-427C-950D-C8255CAA59C2}" type="pres">
      <dgm:prSet presAssocID="{84B0C5FD-6899-4B51-810B-66588AFB6562}" presName="node" presStyleLbl="node1" presStyleIdx="0" presStyleCnt="12">
        <dgm:presLayoutVars>
          <dgm:bulletEnabled val="1"/>
        </dgm:presLayoutVars>
      </dgm:prSet>
      <dgm:spPr/>
    </dgm:pt>
    <dgm:pt modelId="{03E6FF1A-171D-47DA-9D70-9A654ED48691}" type="pres">
      <dgm:prSet presAssocID="{773F6068-56AB-4A7E-9F98-4A983D34BA3A}" presName="sibTrans" presStyleCnt="0"/>
      <dgm:spPr/>
    </dgm:pt>
    <dgm:pt modelId="{FB05FA0E-9E80-47C5-844E-8D6A4B3EAC68}" type="pres">
      <dgm:prSet presAssocID="{33CF3692-73AE-402E-AA82-B23D5900E714}" presName="node" presStyleLbl="node1" presStyleIdx="1" presStyleCnt="12">
        <dgm:presLayoutVars>
          <dgm:bulletEnabled val="1"/>
        </dgm:presLayoutVars>
      </dgm:prSet>
      <dgm:spPr/>
    </dgm:pt>
    <dgm:pt modelId="{70EFDABE-F9BA-4886-984F-C0D8BFB583D3}" type="pres">
      <dgm:prSet presAssocID="{A332B949-F268-49BC-B68F-6448B138A06B}" presName="sibTrans" presStyleCnt="0"/>
      <dgm:spPr/>
    </dgm:pt>
    <dgm:pt modelId="{7EB0CAEC-6279-40BF-BF7D-FD9D91CBE0D6}" type="pres">
      <dgm:prSet presAssocID="{C85E3E50-871D-4C4D-9AC3-0F1A82C13EAC}" presName="node" presStyleLbl="node1" presStyleIdx="2" presStyleCnt="12">
        <dgm:presLayoutVars>
          <dgm:bulletEnabled val="1"/>
        </dgm:presLayoutVars>
      </dgm:prSet>
      <dgm:spPr/>
    </dgm:pt>
    <dgm:pt modelId="{67D7F451-AEBD-424B-A29D-CEEB73E1E7DA}" type="pres">
      <dgm:prSet presAssocID="{1967E048-C4B3-4553-90C0-C1DCF432CD82}" presName="sibTrans" presStyleCnt="0"/>
      <dgm:spPr/>
    </dgm:pt>
    <dgm:pt modelId="{5A9854BE-2579-496D-AAA4-5F1E3F8D26B3}" type="pres">
      <dgm:prSet presAssocID="{A84DA748-AE75-4B1F-8A4A-6C0CFC40FFB1}" presName="node" presStyleLbl="node1" presStyleIdx="3" presStyleCnt="12">
        <dgm:presLayoutVars>
          <dgm:bulletEnabled val="1"/>
        </dgm:presLayoutVars>
      </dgm:prSet>
      <dgm:spPr/>
    </dgm:pt>
    <dgm:pt modelId="{DEF51258-93C9-46A0-852D-13B638CE7BEA}" type="pres">
      <dgm:prSet presAssocID="{49F6D29C-824A-463D-994E-A7DBACEB8C1E}" presName="sibTrans" presStyleCnt="0"/>
      <dgm:spPr/>
    </dgm:pt>
    <dgm:pt modelId="{F02F952F-F714-4A8F-8C70-73D84407D5B4}" type="pres">
      <dgm:prSet presAssocID="{9BA12070-8308-49A6-9297-D2B5AA85E75F}" presName="node" presStyleLbl="node1" presStyleIdx="4" presStyleCnt="12">
        <dgm:presLayoutVars>
          <dgm:bulletEnabled val="1"/>
        </dgm:presLayoutVars>
      </dgm:prSet>
      <dgm:spPr/>
    </dgm:pt>
    <dgm:pt modelId="{E3DF2005-836B-42BB-A395-534C5468AE17}" type="pres">
      <dgm:prSet presAssocID="{DDE59337-8402-4CE8-B036-71A04E251942}" presName="sibTrans" presStyleCnt="0"/>
      <dgm:spPr/>
    </dgm:pt>
    <dgm:pt modelId="{CFDAA23F-CB5D-4DDE-8480-82A341836D4F}" type="pres">
      <dgm:prSet presAssocID="{C70F81B9-7855-4BF7-971A-1C834C384C59}" presName="node" presStyleLbl="node1" presStyleIdx="5" presStyleCnt="12">
        <dgm:presLayoutVars>
          <dgm:bulletEnabled val="1"/>
        </dgm:presLayoutVars>
      </dgm:prSet>
      <dgm:spPr/>
    </dgm:pt>
    <dgm:pt modelId="{5EE32D30-EFB5-43B2-B429-7AAA794C181E}" type="pres">
      <dgm:prSet presAssocID="{C58F3A02-A68C-4BDB-BB1B-EF163E4ADE60}" presName="sibTrans" presStyleCnt="0"/>
      <dgm:spPr/>
    </dgm:pt>
    <dgm:pt modelId="{BBE59CC8-2D84-4608-80BB-207361231469}" type="pres">
      <dgm:prSet presAssocID="{8A12A47B-D13E-470C-AC19-08BEB796EEE6}" presName="node" presStyleLbl="node1" presStyleIdx="6" presStyleCnt="12">
        <dgm:presLayoutVars>
          <dgm:bulletEnabled val="1"/>
        </dgm:presLayoutVars>
      </dgm:prSet>
      <dgm:spPr/>
    </dgm:pt>
    <dgm:pt modelId="{DC724C37-D989-46B6-89A6-9049B13EA786}" type="pres">
      <dgm:prSet presAssocID="{EBEB6FB5-183A-4EAE-90A7-9274B3781A6B}" presName="sibTrans" presStyleCnt="0"/>
      <dgm:spPr/>
    </dgm:pt>
    <dgm:pt modelId="{3845D887-4F83-4E03-BB81-A60C73B1BC84}" type="pres">
      <dgm:prSet presAssocID="{E8B6CB08-C153-4C30-8C12-FFAA384C0F14}" presName="node" presStyleLbl="node1" presStyleIdx="7" presStyleCnt="12">
        <dgm:presLayoutVars>
          <dgm:bulletEnabled val="1"/>
        </dgm:presLayoutVars>
      </dgm:prSet>
      <dgm:spPr/>
    </dgm:pt>
    <dgm:pt modelId="{F5C1349B-D08D-4FA7-8BAC-3746C0D38159}" type="pres">
      <dgm:prSet presAssocID="{E9C70100-082F-40F4-B4A3-0A5AD7ECAAC1}" presName="sibTrans" presStyleCnt="0"/>
      <dgm:spPr/>
    </dgm:pt>
    <dgm:pt modelId="{20949EB4-2CAD-421B-96A5-22380CCC2EF2}" type="pres">
      <dgm:prSet presAssocID="{2D8EE42F-376F-4F37-84BD-53AC77ABDEEC}" presName="node" presStyleLbl="node1" presStyleIdx="8" presStyleCnt="12">
        <dgm:presLayoutVars>
          <dgm:bulletEnabled val="1"/>
        </dgm:presLayoutVars>
      </dgm:prSet>
      <dgm:spPr/>
    </dgm:pt>
    <dgm:pt modelId="{6A83436A-5FD0-4B21-A4CA-0C1DEDF6F332}" type="pres">
      <dgm:prSet presAssocID="{CC90ABB6-0E60-48AA-9AD5-93CC2002747D}" presName="sibTrans" presStyleCnt="0"/>
      <dgm:spPr/>
    </dgm:pt>
    <dgm:pt modelId="{850C695F-CA43-4866-86B1-46274D67BF7F}" type="pres">
      <dgm:prSet presAssocID="{EDC64111-0638-406A-873C-92BA847FC1A9}" presName="node" presStyleLbl="node1" presStyleIdx="9" presStyleCnt="12">
        <dgm:presLayoutVars>
          <dgm:bulletEnabled val="1"/>
        </dgm:presLayoutVars>
      </dgm:prSet>
      <dgm:spPr/>
    </dgm:pt>
    <dgm:pt modelId="{04DE69A8-2EA6-48B8-A20E-AB1265A441D9}" type="pres">
      <dgm:prSet presAssocID="{D9173A89-CCC5-4F8A-AD45-CE875BA47CB9}" presName="sibTrans" presStyleCnt="0"/>
      <dgm:spPr/>
    </dgm:pt>
    <dgm:pt modelId="{4B363D85-9A85-40AA-B101-ADBBFEFF9346}" type="pres">
      <dgm:prSet presAssocID="{302983A8-7236-4837-B3AC-7C04142FD376}" presName="node" presStyleLbl="node1" presStyleIdx="10" presStyleCnt="12">
        <dgm:presLayoutVars>
          <dgm:bulletEnabled val="1"/>
        </dgm:presLayoutVars>
      </dgm:prSet>
      <dgm:spPr/>
    </dgm:pt>
    <dgm:pt modelId="{086AA526-72FC-46A0-A19C-6F77587BD987}" type="pres">
      <dgm:prSet presAssocID="{47502BB4-08A3-4F5B-8D03-90B07926713F}" presName="sibTrans" presStyleCnt="0"/>
      <dgm:spPr/>
    </dgm:pt>
    <dgm:pt modelId="{DE03A140-7A49-424D-86F6-F79E7F91C6D9}" type="pres">
      <dgm:prSet presAssocID="{D2020DE9-E6F0-4CE6-B1AB-713D5BEB672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D075401-18EB-41E7-BA51-4240C22D6CCC}" srcId="{82AB01D7-14A4-4F70-902F-940364ACFB4D}" destId="{8A12A47B-D13E-470C-AC19-08BEB796EEE6}" srcOrd="6" destOrd="0" parTransId="{91E148B9-F6D5-47C5-8241-8E0A1EC613C7}" sibTransId="{EBEB6FB5-183A-4EAE-90A7-9274B3781A6B}"/>
    <dgm:cxn modelId="{4FCB371E-2473-438A-BB0D-2A7A17B54F16}" type="presOf" srcId="{82AB01D7-14A4-4F70-902F-940364ACFB4D}" destId="{232A54BC-9847-47AB-86E2-21FC6DF7E21F}" srcOrd="0" destOrd="0" presId="urn:microsoft.com/office/officeart/2005/8/layout/default"/>
    <dgm:cxn modelId="{A6930E21-8D3D-4758-ABC8-B82D051A5AF7}" srcId="{82AB01D7-14A4-4F70-902F-940364ACFB4D}" destId="{84B0C5FD-6899-4B51-810B-66588AFB6562}" srcOrd="0" destOrd="0" parTransId="{17D4858C-6B6C-44B3-AF16-A977403FF869}" sibTransId="{773F6068-56AB-4A7E-9F98-4A983D34BA3A}"/>
    <dgm:cxn modelId="{7AA0BD38-58F3-4568-921A-CD8910B9CB2B}" srcId="{82AB01D7-14A4-4F70-902F-940364ACFB4D}" destId="{302983A8-7236-4837-B3AC-7C04142FD376}" srcOrd="10" destOrd="0" parTransId="{F17D338F-E700-4D5D-8FA4-035EE827893F}" sibTransId="{47502BB4-08A3-4F5B-8D03-90B07926713F}"/>
    <dgm:cxn modelId="{84B43A3F-C168-4438-8E2A-46CDE58C2A63}" srcId="{82AB01D7-14A4-4F70-902F-940364ACFB4D}" destId="{EDC64111-0638-406A-873C-92BA847FC1A9}" srcOrd="9" destOrd="0" parTransId="{DAAC0CCD-BB33-427D-8F68-12D97BA41B8C}" sibTransId="{D9173A89-CCC5-4F8A-AD45-CE875BA47CB9}"/>
    <dgm:cxn modelId="{6267BF5C-D4CC-4CE3-A70D-B3A811B51589}" type="presOf" srcId="{A84DA748-AE75-4B1F-8A4A-6C0CFC40FFB1}" destId="{5A9854BE-2579-496D-AAA4-5F1E3F8D26B3}" srcOrd="0" destOrd="0" presId="urn:microsoft.com/office/officeart/2005/8/layout/default"/>
    <dgm:cxn modelId="{67FA2561-20B8-45AE-AA60-8B5E374314F9}" type="presOf" srcId="{D2020DE9-E6F0-4CE6-B1AB-713D5BEB6727}" destId="{DE03A140-7A49-424D-86F6-F79E7F91C6D9}" srcOrd="0" destOrd="0" presId="urn:microsoft.com/office/officeart/2005/8/layout/default"/>
    <dgm:cxn modelId="{B9236543-7D96-4C23-B1EC-52AFC297D69F}" type="presOf" srcId="{84B0C5FD-6899-4B51-810B-66588AFB6562}" destId="{B966CBBF-81B6-427C-950D-C8255CAA59C2}" srcOrd="0" destOrd="0" presId="urn:microsoft.com/office/officeart/2005/8/layout/default"/>
    <dgm:cxn modelId="{8336F563-B406-4114-8CCE-80FCB0ABDE67}" srcId="{82AB01D7-14A4-4F70-902F-940364ACFB4D}" destId="{9BA12070-8308-49A6-9297-D2B5AA85E75F}" srcOrd="4" destOrd="0" parTransId="{9117DA52-946A-445C-B5AD-C31C4C637767}" sibTransId="{DDE59337-8402-4CE8-B036-71A04E251942}"/>
    <dgm:cxn modelId="{69E55444-C77D-4581-8E24-DC01377B09AA}" srcId="{82AB01D7-14A4-4F70-902F-940364ACFB4D}" destId="{C85E3E50-871D-4C4D-9AC3-0F1A82C13EAC}" srcOrd="2" destOrd="0" parTransId="{5DE03169-3A00-4EE6-B9F3-7E738BF70204}" sibTransId="{1967E048-C4B3-4553-90C0-C1DCF432CD82}"/>
    <dgm:cxn modelId="{BF33EC59-DE30-4284-8A57-A5DE23D0FBD4}" srcId="{82AB01D7-14A4-4F70-902F-940364ACFB4D}" destId="{33CF3692-73AE-402E-AA82-B23D5900E714}" srcOrd="1" destOrd="0" parTransId="{1EB6A8EA-4C0D-4AF3-A11E-AAC492CEA71B}" sibTransId="{A332B949-F268-49BC-B68F-6448B138A06B}"/>
    <dgm:cxn modelId="{F425DF86-B38D-4C1B-9BEA-3C41D65D5026}" srcId="{82AB01D7-14A4-4F70-902F-940364ACFB4D}" destId="{2D8EE42F-376F-4F37-84BD-53AC77ABDEEC}" srcOrd="8" destOrd="0" parTransId="{CDB765B4-5DF0-45B0-92FB-FDFFA6684BEC}" sibTransId="{CC90ABB6-0E60-48AA-9AD5-93CC2002747D}"/>
    <dgm:cxn modelId="{990D33A4-64FA-471D-A2DF-56DC0A362E2B}" srcId="{82AB01D7-14A4-4F70-902F-940364ACFB4D}" destId="{E8B6CB08-C153-4C30-8C12-FFAA384C0F14}" srcOrd="7" destOrd="0" parTransId="{2DC8AF0A-7065-450F-A0BD-0117FC3CF926}" sibTransId="{E9C70100-082F-40F4-B4A3-0A5AD7ECAAC1}"/>
    <dgm:cxn modelId="{6C2FEDAF-8641-493F-ABBE-D956A5898E36}" type="presOf" srcId="{302983A8-7236-4837-B3AC-7C04142FD376}" destId="{4B363D85-9A85-40AA-B101-ADBBFEFF9346}" srcOrd="0" destOrd="0" presId="urn:microsoft.com/office/officeart/2005/8/layout/default"/>
    <dgm:cxn modelId="{2A4409BC-0885-4AC0-8657-316FDF58B524}" srcId="{82AB01D7-14A4-4F70-902F-940364ACFB4D}" destId="{C70F81B9-7855-4BF7-971A-1C834C384C59}" srcOrd="5" destOrd="0" parTransId="{159FF17F-49AF-4D3A-90E0-0C2F8B5CBF90}" sibTransId="{C58F3A02-A68C-4BDB-BB1B-EF163E4ADE60}"/>
    <dgm:cxn modelId="{F5AB88BD-7860-4BD8-8978-8F9381AFBCC4}" type="presOf" srcId="{2D8EE42F-376F-4F37-84BD-53AC77ABDEEC}" destId="{20949EB4-2CAD-421B-96A5-22380CCC2EF2}" srcOrd="0" destOrd="0" presId="urn:microsoft.com/office/officeart/2005/8/layout/default"/>
    <dgm:cxn modelId="{69BD1FC6-5D98-4EC5-91FA-54F9588D7BFA}" type="presOf" srcId="{C85E3E50-871D-4C4D-9AC3-0F1A82C13EAC}" destId="{7EB0CAEC-6279-40BF-BF7D-FD9D91CBE0D6}" srcOrd="0" destOrd="0" presId="urn:microsoft.com/office/officeart/2005/8/layout/default"/>
    <dgm:cxn modelId="{314EE7C9-FA71-4320-AB09-777CB885C131}" type="presOf" srcId="{EDC64111-0638-406A-873C-92BA847FC1A9}" destId="{850C695F-CA43-4866-86B1-46274D67BF7F}" srcOrd="0" destOrd="0" presId="urn:microsoft.com/office/officeart/2005/8/layout/default"/>
    <dgm:cxn modelId="{5BBF7ECE-DAF6-4167-AF47-494DF11A69C3}" srcId="{82AB01D7-14A4-4F70-902F-940364ACFB4D}" destId="{A84DA748-AE75-4B1F-8A4A-6C0CFC40FFB1}" srcOrd="3" destOrd="0" parTransId="{13A8F7CC-1901-413B-AB6E-D1C0F2AC6AAE}" sibTransId="{49F6D29C-824A-463D-994E-A7DBACEB8C1E}"/>
    <dgm:cxn modelId="{947F28D9-1089-496D-83F7-6F8B3B930FAE}" type="presOf" srcId="{33CF3692-73AE-402E-AA82-B23D5900E714}" destId="{FB05FA0E-9E80-47C5-844E-8D6A4B3EAC68}" srcOrd="0" destOrd="0" presId="urn:microsoft.com/office/officeart/2005/8/layout/default"/>
    <dgm:cxn modelId="{9605EDEC-E632-45C8-AB68-FEAA68F81691}" type="presOf" srcId="{C70F81B9-7855-4BF7-971A-1C834C384C59}" destId="{CFDAA23F-CB5D-4DDE-8480-82A341836D4F}" srcOrd="0" destOrd="0" presId="urn:microsoft.com/office/officeart/2005/8/layout/default"/>
    <dgm:cxn modelId="{32A4D8EE-4F93-492F-B521-5C0F3ACEF833}" type="presOf" srcId="{9BA12070-8308-49A6-9297-D2B5AA85E75F}" destId="{F02F952F-F714-4A8F-8C70-73D84407D5B4}" srcOrd="0" destOrd="0" presId="urn:microsoft.com/office/officeart/2005/8/layout/default"/>
    <dgm:cxn modelId="{228292F3-7FE7-4E50-B9A1-31D8C1F71385}" type="presOf" srcId="{E8B6CB08-C153-4C30-8C12-FFAA384C0F14}" destId="{3845D887-4F83-4E03-BB81-A60C73B1BC84}" srcOrd="0" destOrd="0" presId="urn:microsoft.com/office/officeart/2005/8/layout/default"/>
    <dgm:cxn modelId="{9BDFB5F9-306D-45E5-AD29-81D3663CCEFB}" type="presOf" srcId="{8A12A47B-D13E-470C-AC19-08BEB796EEE6}" destId="{BBE59CC8-2D84-4608-80BB-207361231469}" srcOrd="0" destOrd="0" presId="urn:microsoft.com/office/officeart/2005/8/layout/default"/>
    <dgm:cxn modelId="{C195B6FC-9366-4D9D-A30C-8A2C40AF4294}" srcId="{82AB01D7-14A4-4F70-902F-940364ACFB4D}" destId="{D2020DE9-E6F0-4CE6-B1AB-713D5BEB6727}" srcOrd="11" destOrd="0" parTransId="{3724B21E-7ADA-4FBD-8421-2651890DF1B7}" sibTransId="{C15BC97F-1D4C-41F1-930D-251880D594C5}"/>
    <dgm:cxn modelId="{696EF7E9-4006-4998-9292-C5E5618CEA29}" type="presParOf" srcId="{232A54BC-9847-47AB-86E2-21FC6DF7E21F}" destId="{B966CBBF-81B6-427C-950D-C8255CAA59C2}" srcOrd="0" destOrd="0" presId="urn:microsoft.com/office/officeart/2005/8/layout/default"/>
    <dgm:cxn modelId="{57200076-7FEA-4CB2-846A-143EA778CAE7}" type="presParOf" srcId="{232A54BC-9847-47AB-86E2-21FC6DF7E21F}" destId="{03E6FF1A-171D-47DA-9D70-9A654ED48691}" srcOrd="1" destOrd="0" presId="urn:microsoft.com/office/officeart/2005/8/layout/default"/>
    <dgm:cxn modelId="{93966261-BF59-47FF-B7C5-D888099F3F49}" type="presParOf" srcId="{232A54BC-9847-47AB-86E2-21FC6DF7E21F}" destId="{FB05FA0E-9E80-47C5-844E-8D6A4B3EAC68}" srcOrd="2" destOrd="0" presId="urn:microsoft.com/office/officeart/2005/8/layout/default"/>
    <dgm:cxn modelId="{2343877C-428A-41DB-9942-2D8CD5667AFE}" type="presParOf" srcId="{232A54BC-9847-47AB-86E2-21FC6DF7E21F}" destId="{70EFDABE-F9BA-4886-984F-C0D8BFB583D3}" srcOrd="3" destOrd="0" presId="urn:microsoft.com/office/officeart/2005/8/layout/default"/>
    <dgm:cxn modelId="{CED82589-A923-4A5F-B4E2-4087CB74E99F}" type="presParOf" srcId="{232A54BC-9847-47AB-86E2-21FC6DF7E21F}" destId="{7EB0CAEC-6279-40BF-BF7D-FD9D91CBE0D6}" srcOrd="4" destOrd="0" presId="urn:microsoft.com/office/officeart/2005/8/layout/default"/>
    <dgm:cxn modelId="{965F51FE-C987-4270-81DC-A0EC6F420A9D}" type="presParOf" srcId="{232A54BC-9847-47AB-86E2-21FC6DF7E21F}" destId="{67D7F451-AEBD-424B-A29D-CEEB73E1E7DA}" srcOrd="5" destOrd="0" presId="urn:microsoft.com/office/officeart/2005/8/layout/default"/>
    <dgm:cxn modelId="{3B5234BC-66C6-4F26-BB8F-BA5EE8A6DF1D}" type="presParOf" srcId="{232A54BC-9847-47AB-86E2-21FC6DF7E21F}" destId="{5A9854BE-2579-496D-AAA4-5F1E3F8D26B3}" srcOrd="6" destOrd="0" presId="urn:microsoft.com/office/officeart/2005/8/layout/default"/>
    <dgm:cxn modelId="{8BE01411-B951-44C6-812F-E30C9FD67B32}" type="presParOf" srcId="{232A54BC-9847-47AB-86E2-21FC6DF7E21F}" destId="{DEF51258-93C9-46A0-852D-13B638CE7BEA}" srcOrd="7" destOrd="0" presId="urn:microsoft.com/office/officeart/2005/8/layout/default"/>
    <dgm:cxn modelId="{A2A12CDA-82EB-4851-A981-E0C944B1CFF0}" type="presParOf" srcId="{232A54BC-9847-47AB-86E2-21FC6DF7E21F}" destId="{F02F952F-F714-4A8F-8C70-73D84407D5B4}" srcOrd="8" destOrd="0" presId="urn:microsoft.com/office/officeart/2005/8/layout/default"/>
    <dgm:cxn modelId="{799B4D35-EF2F-4A8F-A481-17E2C69F0DC5}" type="presParOf" srcId="{232A54BC-9847-47AB-86E2-21FC6DF7E21F}" destId="{E3DF2005-836B-42BB-A395-534C5468AE17}" srcOrd="9" destOrd="0" presId="urn:microsoft.com/office/officeart/2005/8/layout/default"/>
    <dgm:cxn modelId="{807B408A-33FA-48B6-BF1F-3E8E5015C027}" type="presParOf" srcId="{232A54BC-9847-47AB-86E2-21FC6DF7E21F}" destId="{CFDAA23F-CB5D-4DDE-8480-82A341836D4F}" srcOrd="10" destOrd="0" presId="urn:microsoft.com/office/officeart/2005/8/layout/default"/>
    <dgm:cxn modelId="{C908EABB-6033-4F43-ADA6-078F4A67B58B}" type="presParOf" srcId="{232A54BC-9847-47AB-86E2-21FC6DF7E21F}" destId="{5EE32D30-EFB5-43B2-B429-7AAA794C181E}" srcOrd="11" destOrd="0" presId="urn:microsoft.com/office/officeart/2005/8/layout/default"/>
    <dgm:cxn modelId="{630E35DD-7E3A-4ED9-92CD-238C1345F955}" type="presParOf" srcId="{232A54BC-9847-47AB-86E2-21FC6DF7E21F}" destId="{BBE59CC8-2D84-4608-80BB-207361231469}" srcOrd="12" destOrd="0" presId="urn:microsoft.com/office/officeart/2005/8/layout/default"/>
    <dgm:cxn modelId="{A6C37414-1C13-4462-A563-DAC2FADA1CCC}" type="presParOf" srcId="{232A54BC-9847-47AB-86E2-21FC6DF7E21F}" destId="{DC724C37-D989-46B6-89A6-9049B13EA786}" srcOrd="13" destOrd="0" presId="urn:microsoft.com/office/officeart/2005/8/layout/default"/>
    <dgm:cxn modelId="{814004FE-8BF9-4F43-A625-95E359E00359}" type="presParOf" srcId="{232A54BC-9847-47AB-86E2-21FC6DF7E21F}" destId="{3845D887-4F83-4E03-BB81-A60C73B1BC84}" srcOrd="14" destOrd="0" presId="urn:microsoft.com/office/officeart/2005/8/layout/default"/>
    <dgm:cxn modelId="{E7FC9DD2-89EA-4ABB-98BA-8FBDB4948768}" type="presParOf" srcId="{232A54BC-9847-47AB-86E2-21FC6DF7E21F}" destId="{F5C1349B-D08D-4FA7-8BAC-3746C0D38159}" srcOrd="15" destOrd="0" presId="urn:microsoft.com/office/officeart/2005/8/layout/default"/>
    <dgm:cxn modelId="{D862D47F-8B88-4548-ABA6-3547B72C9C71}" type="presParOf" srcId="{232A54BC-9847-47AB-86E2-21FC6DF7E21F}" destId="{20949EB4-2CAD-421B-96A5-22380CCC2EF2}" srcOrd="16" destOrd="0" presId="urn:microsoft.com/office/officeart/2005/8/layout/default"/>
    <dgm:cxn modelId="{976F57CD-ECE3-43F5-ADD7-346BF270E411}" type="presParOf" srcId="{232A54BC-9847-47AB-86E2-21FC6DF7E21F}" destId="{6A83436A-5FD0-4B21-A4CA-0C1DEDF6F332}" srcOrd="17" destOrd="0" presId="urn:microsoft.com/office/officeart/2005/8/layout/default"/>
    <dgm:cxn modelId="{81208EE1-5221-418A-9A89-0DEECD0693AA}" type="presParOf" srcId="{232A54BC-9847-47AB-86E2-21FC6DF7E21F}" destId="{850C695F-CA43-4866-86B1-46274D67BF7F}" srcOrd="18" destOrd="0" presId="urn:microsoft.com/office/officeart/2005/8/layout/default"/>
    <dgm:cxn modelId="{B99E86C4-12E9-4AF9-8D36-D57034116DC2}" type="presParOf" srcId="{232A54BC-9847-47AB-86E2-21FC6DF7E21F}" destId="{04DE69A8-2EA6-48B8-A20E-AB1265A441D9}" srcOrd="19" destOrd="0" presId="urn:microsoft.com/office/officeart/2005/8/layout/default"/>
    <dgm:cxn modelId="{C841CDD8-FF43-4B89-B690-568A6FAB8D22}" type="presParOf" srcId="{232A54BC-9847-47AB-86E2-21FC6DF7E21F}" destId="{4B363D85-9A85-40AA-B101-ADBBFEFF9346}" srcOrd="20" destOrd="0" presId="urn:microsoft.com/office/officeart/2005/8/layout/default"/>
    <dgm:cxn modelId="{9F336B11-FD5E-41F5-9090-59B4A01EF616}" type="presParOf" srcId="{232A54BC-9847-47AB-86E2-21FC6DF7E21F}" destId="{086AA526-72FC-46A0-A19C-6F77587BD987}" srcOrd="21" destOrd="0" presId="urn:microsoft.com/office/officeart/2005/8/layout/default"/>
    <dgm:cxn modelId="{D6E17762-E98F-468E-9D58-9EEFE1713766}" type="presParOf" srcId="{232A54BC-9847-47AB-86E2-21FC6DF7E21F}" destId="{DE03A140-7A49-424D-86F6-F79E7F91C6D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DD4E5-8CAA-49D4-9CBE-2B23357A0F4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A4AD99-5CF2-496A-BC00-35D7B292C090}">
      <dgm:prSet/>
      <dgm:spPr/>
      <dgm:t>
        <a:bodyPr/>
        <a:lstStyle/>
        <a:p>
          <a:r>
            <a:rPr lang="en-US"/>
            <a:t>a. Taken by people of age around 35 to 45 years old</a:t>
          </a:r>
        </a:p>
      </dgm:t>
    </dgm:pt>
    <dgm:pt modelId="{B714C9BA-BD2D-4E50-B89A-F190928AA6E9}" type="parTrans" cxnId="{BA3C28EE-38A2-4241-9C71-66727F441F4B}">
      <dgm:prSet/>
      <dgm:spPr/>
      <dgm:t>
        <a:bodyPr/>
        <a:lstStyle/>
        <a:p>
          <a:endParaRPr lang="en-US"/>
        </a:p>
      </dgm:t>
    </dgm:pt>
    <dgm:pt modelId="{8D99CB64-F880-47B7-94AA-4ABA56C9C4F5}" type="sibTrans" cxnId="{BA3C28EE-38A2-4241-9C71-66727F441F4B}">
      <dgm:prSet/>
      <dgm:spPr/>
      <dgm:t>
        <a:bodyPr/>
        <a:lstStyle/>
        <a:p>
          <a:endParaRPr lang="en-US"/>
        </a:p>
      </dgm:t>
    </dgm:pt>
    <dgm:pt modelId="{C3416992-DCEB-460E-9CCB-7F6E2E461BCD}">
      <dgm:prSet/>
      <dgm:spPr/>
      <dgm:t>
        <a:bodyPr/>
        <a:lstStyle/>
        <a:p>
          <a:r>
            <a:rPr lang="en-US"/>
            <a:t>b. City tier of 2 on average</a:t>
          </a:r>
        </a:p>
      </dgm:t>
    </dgm:pt>
    <dgm:pt modelId="{3E507CC1-4D0A-400E-9C68-4D17E4DAC700}" type="parTrans" cxnId="{143BC573-67B0-427A-91CD-798707BEE4B8}">
      <dgm:prSet/>
      <dgm:spPr/>
      <dgm:t>
        <a:bodyPr/>
        <a:lstStyle/>
        <a:p>
          <a:endParaRPr lang="en-US"/>
        </a:p>
      </dgm:t>
    </dgm:pt>
    <dgm:pt modelId="{3A19731A-F382-42BA-9C40-B85ED5A07007}" type="sibTrans" cxnId="{143BC573-67B0-427A-91CD-798707BEE4B8}">
      <dgm:prSet/>
      <dgm:spPr/>
      <dgm:t>
        <a:bodyPr/>
        <a:lstStyle/>
        <a:p>
          <a:endParaRPr lang="en-US"/>
        </a:p>
      </dgm:t>
    </dgm:pt>
    <dgm:pt modelId="{CD89CF6A-B147-4F45-82C6-A2BCFCC262C0}">
      <dgm:prSet/>
      <dgm:spPr/>
      <dgm:t>
        <a:bodyPr/>
        <a:lstStyle/>
        <a:p>
          <a:r>
            <a:rPr lang="en-US"/>
            <a:t>c. Duration of pitch of 20 mins on average</a:t>
          </a:r>
        </a:p>
      </dgm:t>
    </dgm:pt>
    <dgm:pt modelId="{7274358D-E294-4F3E-9CF9-EBC2456C2D60}" type="parTrans" cxnId="{99411907-875D-4E9C-8399-C9DC35EFEFD6}">
      <dgm:prSet/>
      <dgm:spPr/>
      <dgm:t>
        <a:bodyPr/>
        <a:lstStyle/>
        <a:p>
          <a:endParaRPr lang="en-US"/>
        </a:p>
      </dgm:t>
    </dgm:pt>
    <dgm:pt modelId="{A3F299D2-517A-478F-8EF1-416DEF5CADD7}" type="sibTrans" cxnId="{99411907-875D-4E9C-8399-C9DC35EFEFD6}">
      <dgm:prSet/>
      <dgm:spPr/>
      <dgm:t>
        <a:bodyPr/>
        <a:lstStyle/>
        <a:p>
          <a:endParaRPr lang="en-US"/>
        </a:p>
      </dgm:t>
    </dgm:pt>
    <dgm:pt modelId="{A60E5FC5-5EB7-48F6-A35F-A9ED5E55B931}">
      <dgm:prSet/>
      <dgm:spPr/>
      <dgm:t>
        <a:bodyPr/>
        <a:lstStyle/>
        <a:p>
          <a:r>
            <a:rPr lang="en-US"/>
            <a:t>d. NumberOfPersonVisiting is 2-3 people</a:t>
          </a:r>
        </a:p>
      </dgm:t>
    </dgm:pt>
    <dgm:pt modelId="{11598312-F043-486C-99D7-2FBA4583196A}" type="parTrans" cxnId="{3B3AA1B4-FAA6-46C5-9E68-606FE23EEEC0}">
      <dgm:prSet/>
      <dgm:spPr/>
      <dgm:t>
        <a:bodyPr/>
        <a:lstStyle/>
        <a:p>
          <a:endParaRPr lang="en-US"/>
        </a:p>
      </dgm:t>
    </dgm:pt>
    <dgm:pt modelId="{E717C7B0-DCF7-4D52-922F-43AB9F55771D}" type="sibTrans" cxnId="{3B3AA1B4-FAA6-46C5-9E68-606FE23EEEC0}">
      <dgm:prSet/>
      <dgm:spPr/>
      <dgm:t>
        <a:bodyPr/>
        <a:lstStyle/>
        <a:p>
          <a:endParaRPr lang="en-US"/>
        </a:p>
      </dgm:t>
    </dgm:pt>
    <dgm:pt modelId="{81846C75-6C8D-4C02-8F9F-36D915D8521F}">
      <dgm:prSet/>
      <dgm:spPr/>
      <dgm:t>
        <a:bodyPr/>
        <a:lstStyle/>
        <a:p>
          <a:r>
            <a:rPr lang="en-US"/>
            <a:t>e. Followed up around 3-4 times, with 4 on average</a:t>
          </a:r>
        </a:p>
      </dgm:t>
    </dgm:pt>
    <dgm:pt modelId="{A6FFA498-5DA0-4102-A8AC-00D4050CEADE}" type="parTrans" cxnId="{CCAFB2EC-CA82-4708-A632-0E8391774A67}">
      <dgm:prSet/>
      <dgm:spPr/>
      <dgm:t>
        <a:bodyPr/>
        <a:lstStyle/>
        <a:p>
          <a:endParaRPr lang="en-US"/>
        </a:p>
      </dgm:t>
    </dgm:pt>
    <dgm:pt modelId="{C073A8FD-FCB1-4386-9656-CB13257BB4B8}" type="sibTrans" cxnId="{CCAFB2EC-CA82-4708-A632-0E8391774A67}">
      <dgm:prSet/>
      <dgm:spPr/>
      <dgm:t>
        <a:bodyPr/>
        <a:lstStyle/>
        <a:p>
          <a:endParaRPr lang="en-US"/>
        </a:p>
      </dgm:t>
    </dgm:pt>
    <dgm:pt modelId="{184ADF56-A2B4-4FA3-955D-12EC452FFB30}">
      <dgm:prSet/>
      <dgm:spPr/>
      <dgm:t>
        <a:bodyPr/>
        <a:lstStyle/>
        <a:p>
          <a:r>
            <a:rPr lang="en-US"/>
            <a:t>f. Average property star is around 3.8</a:t>
          </a:r>
        </a:p>
      </dgm:t>
    </dgm:pt>
    <dgm:pt modelId="{6763E7A9-D3A7-4028-8BAE-C2B1E2345A28}" type="parTrans" cxnId="{0E36624B-F863-4964-BD13-86CC2379F617}">
      <dgm:prSet/>
      <dgm:spPr/>
      <dgm:t>
        <a:bodyPr/>
        <a:lstStyle/>
        <a:p>
          <a:endParaRPr lang="en-US"/>
        </a:p>
      </dgm:t>
    </dgm:pt>
    <dgm:pt modelId="{4CFA1E5C-6F9D-4FE0-99BB-EBBF48145258}" type="sibTrans" cxnId="{0E36624B-F863-4964-BD13-86CC2379F617}">
      <dgm:prSet/>
      <dgm:spPr/>
      <dgm:t>
        <a:bodyPr/>
        <a:lstStyle/>
        <a:p>
          <a:endParaRPr lang="en-US"/>
        </a:p>
      </dgm:t>
    </dgm:pt>
    <dgm:pt modelId="{43CF46E2-0461-4424-9B0A-60637105436F}">
      <dgm:prSet/>
      <dgm:spPr/>
      <dgm:t>
        <a:bodyPr/>
        <a:lstStyle/>
        <a:p>
          <a:r>
            <a:rPr lang="en-US"/>
            <a:t>g. Average number of trips per year of 3</a:t>
          </a:r>
        </a:p>
      </dgm:t>
    </dgm:pt>
    <dgm:pt modelId="{A3680A71-5560-41DC-8446-8B695807E770}" type="parTrans" cxnId="{DF2B566E-478D-45EA-90B8-A9F3CB0C0BB3}">
      <dgm:prSet/>
      <dgm:spPr/>
      <dgm:t>
        <a:bodyPr/>
        <a:lstStyle/>
        <a:p>
          <a:endParaRPr lang="en-US"/>
        </a:p>
      </dgm:t>
    </dgm:pt>
    <dgm:pt modelId="{611CD912-08EB-47C4-81CE-6C194EC768B0}" type="sibTrans" cxnId="{DF2B566E-478D-45EA-90B8-A9F3CB0C0BB3}">
      <dgm:prSet/>
      <dgm:spPr/>
      <dgm:t>
        <a:bodyPr/>
        <a:lstStyle/>
        <a:p>
          <a:endParaRPr lang="en-US"/>
        </a:p>
      </dgm:t>
    </dgm:pt>
    <dgm:pt modelId="{DE1A503B-9B53-4D62-B235-6161EFF1B7B7}">
      <dgm:prSet/>
      <dgm:spPr/>
      <dgm:t>
        <a:bodyPr/>
        <a:lstStyle/>
        <a:p>
          <a:r>
            <a:rPr lang="en-US"/>
            <a:t>h. Around 40% have passport</a:t>
          </a:r>
        </a:p>
      </dgm:t>
    </dgm:pt>
    <dgm:pt modelId="{356DE1AF-B2A1-48C8-97B0-3BCD58A6E38C}" type="parTrans" cxnId="{9C0305D2-B68F-49D8-866D-DACA7EBA7D8B}">
      <dgm:prSet/>
      <dgm:spPr/>
      <dgm:t>
        <a:bodyPr/>
        <a:lstStyle/>
        <a:p>
          <a:endParaRPr lang="en-US"/>
        </a:p>
      </dgm:t>
    </dgm:pt>
    <dgm:pt modelId="{F8DB29D7-2074-4F45-8671-6FC063C75BF8}" type="sibTrans" cxnId="{9C0305D2-B68F-49D8-866D-DACA7EBA7D8B}">
      <dgm:prSet/>
      <dgm:spPr/>
      <dgm:t>
        <a:bodyPr/>
        <a:lstStyle/>
        <a:p>
          <a:endParaRPr lang="en-US"/>
        </a:p>
      </dgm:t>
    </dgm:pt>
    <dgm:pt modelId="{E2D6BAC9-EEE2-440B-ADCD-33F45E4D5B02}">
      <dgm:prSet/>
      <dgm:spPr/>
      <dgm:t>
        <a:bodyPr/>
        <a:lstStyle/>
        <a:p>
          <a:r>
            <a:rPr lang="en-US"/>
            <a:t>i. Have an average of 3.5 of pitch satisfaction score</a:t>
          </a:r>
        </a:p>
      </dgm:t>
    </dgm:pt>
    <dgm:pt modelId="{3D92C91E-36CE-4959-B385-C39470FBDA4C}" type="parTrans" cxnId="{A3C0DDB8-CDED-472F-9F8F-D1EB317D90E4}">
      <dgm:prSet/>
      <dgm:spPr/>
      <dgm:t>
        <a:bodyPr/>
        <a:lstStyle/>
        <a:p>
          <a:endParaRPr lang="en-US"/>
        </a:p>
      </dgm:t>
    </dgm:pt>
    <dgm:pt modelId="{0BCFBE35-F464-40ED-B1DA-7D2827A1B4A6}" type="sibTrans" cxnId="{A3C0DDB8-CDED-472F-9F8F-D1EB317D90E4}">
      <dgm:prSet/>
      <dgm:spPr/>
      <dgm:t>
        <a:bodyPr/>
        <a:lstStyle/>
        <a:p>
          <a:endParaRPr lang="en-US"/>
        </a:p>
      </dgm:t>
    </dgm:pt>
    <dgm:pt modelId="{E015091F-7312-4DFB-A591-723B9B937E86}">
      <dgm:prSet/>
      <dgm:spPr/>
      <dgm:t>
        <a:bodyPr/>
        <a:lstStyle/>
        <a:p>
          <a:r>
            <a:rPr lang="en-US"/>
            <a:t>j. More than 60% have a car</a:t>
          </a:r>
        </a:p>
      </dgm:t>
    </dgm:pt>
    <dgm:pt modelId="{EB0E9496-0709-4C5B-8D5E-73C17F4C1B66}" type="parTrans" cxnId="{616E9606-DDBE-4C23-8776-BCCADDE37A61}">
      <dgm:prSet/>
      <dgm:spPr/>
      <dgm:t>
        <a:bodyPr/>
        <a:lstStyle/>
        <a:p>
          <a:endParaRPr lang="en-US"/>
        </a:p>
      </dgm:t>
    </dgm:pt>
    <dgm:pt modelId="{ED2CB340-2358-4B6B-B03A-780CD3BBBAAD}" type="sibTrans" cxnId="{616E9606-DDBE-4C23-8776-BCCADDE37A61}">
      <dgm:prSet/>
      <dgm:spPr/>
      <dgm:t>
        <a:bodyPr/>
        <a:lstStyle/>
        <a:p>
          <a:endParaRPr lang="en-US"/>
        </a:p>
      </dgm:t>
    </dgm:pt>
    <dgm:pt modelId="{60B9E4A9-F482-4090-97C7-A1A20CC1224A}">
      <dgm:prSet/>
      <dgm:spPr/>
      <dgm:t>
        <a:bodyPr/>
        <a:lstStyle/>
        <a:p>
          <a:r>
            <a:rPr lang="en-US"/>
            <a:t>k. NumberOfChildrenVisiting is 1 on average</a:t>
          </a:r>
        </a:p>
      </dgm:t>
    </dgm:pt>
    <dgm:pt modelId="{A242526D-C876-4F60-AF13-AC85011816ED}" type="parTrans" cxnId="{F7E2F398-9C92-43F1-8D5E-ADF080EEE888}">
      <dgm:prSet/>
      <dgm:spPr/>
      <dgm:t>
        <a:bodyPr/>
        <a:lstStyle/>
        <a:p>
          <a:endParaRPr lang="en-US"/>
        </a:p>
      </dgm:t>
    </dgm:pt>
    <dgm:pt modelId="{C0358467-EFB3-4873-A8D5-F56260F11CC8}" type="sibTrans" cxnId="{F7E2F398-9C92-43F1-8D5E-ADF080EEE888}">
      <dgm:prSet/>
      <dgm:spPr/>
      <dgm:t>
        <a:bodyPr/>
        <a:lstStyle/>
        <a:p>
          <a:endParaRPr lang="en-US"/>
        </a:p>
      </dgm:t>
    </dgm:pt>
    <dgm:pt modelId="{78D9E51A-EA73-4B39-B21E-4C64B6FD09EF}">
      <dgm:prSet/>
      <dgm:spPr/>
      <dgm:t>
        <a:bodyPr/>
        <a:lstStyle/>
        <a:p>
          <a:r>
            <a:rPr lang="en-US"/>
            <a:t>l. Have monthly income of around 25000 to 27500</a:t>
          </a:r>
        </a:p>
      </dgm:t>
    </dgm:pt>
    <dgm:pt modelId="{71B13B26-6AEF-4606-A621-9252688D2920}" type="parTrans" cxnId="{EF6803AB-1235-4B8B-BCB2-D78DE6BEFDD5}">
      <dgm:prSet/>
      <dgm:spPr/>
      <dgm:t>
        <a:bodyPr/>
        <a:lstStyle/>
        <a:p>
          <a:endParaRPr lang="en-US"/>
        </a:p>
      </dgm:t>
    </dgm:pt>
    <dgm:pt modelId="{C448359F-0944-492F-970F-1436647E0AD5}" type="sibTrans" cxnId="{EF6803AB-1235-4B8B-BCB2-D78DE6BEFDD5}">
      <dgm:prSet/>
      <dgm:spPr/>
      <dgm:t>
        <a:bodyPr/>
        <a:lstStyle/>
        <a:p>
          <a:endParaRPr lang="en-US"/>
        </a:p>
      </dgm:t>
    </dgm:pt>
    <dgm:pt modelId="{5D55329A-4866-47A6-853A-03CE1CF32FDE}" type="pres">
      <dgm:prSet presAssocID="{0CADD4E5-8CAA-49D4-9CBE-2B23357A0F43}" presName="diagram" presStyleCnt="0">
        <dgm:presLayoutVars>
          <dgm:dir/>
          <dgm:resizeHandles val="exact"/>
        </dgm:presLayoutVars>
      </dgm:prSet>
      <dgm:spPr/>
    </dgm:pt>
    <dgm:pt modelId="{1670FEEE-1BF1-4C41-BBF6-68F2052A46C7}" type="pres">
      <dgm:prSet presAssocID="{4BA4AD99-5CF2-496A-BC00-35D7B292C090}" presName="node" presStyleLbl="node1" presStyleIdx="0" presStyleCnt="12">
        <dgm:presLayoutVars>
          <dgm:bulletEnabled val="1"/>
        </dgm:presLayoutVars>
      </dgm:prSet>
      <dgm:spPr/>
    </dgm:pt>
    <dgm:pt modelId="{48C504E0-CA13-4A55-B7EA-05E7A3E4ADA2}" type="pres">
      <dgm:prSet presAssocID="{8D99CB64-F880-47B7-94AA-4ABA56C9C4F5}" presName="sibTrans" presStyleCnt="0"/>
      <dgm:spPr/>
    </dgm:pt>
    <dgm:pt modelId="{3CA6ADA0-90EA-4DD6-A3F1-35B27FAF492A}" type="pres">
      <dgm:prSet presAssocID="{C3416992-DCEB-460E-9CCB-7F6E2E461BCD}" presName="node" presStyleLbl="node1" presStyleIdx="1" presStyleCnt="12">
        <dgm:presLayoutVars>
          <dgm:bulletEnabled val="1"/>
        </dgm:presLayoutVars>
      </dgm:prSet>
      <dgm:spPr/>
    </dgm:pt>
    <dgm:pt modelId="{6A9F4AD8-21EB-461E-8C35-17191FFCC12C}" type="pres">
      <dgm:prSet presAssocID="{3A19731A-F382-42BA-9C40-B85ED5A07007}" presName="sibTrans" presStyleCnt="0"/>
      <dgm:spPr/>
    </dgm:pt>
    <dgm:pt modelId="{2C80A9B3-7F76-4228-A1B2-A4609911EED0}" type="pres">
      <dgm:prSet presAssocID="{CD89CF6A-B147-4F45-82C6-A2BCFCC262C0}" presName="node" presStyleLbl="node1" presStyleIdx="2" presStyleCnt="12">
        <dgm:presLayoutVars>
          <dgm:bulletEnabled val="1"/>
        </dgm:presLayoutVars>
      </dgm:prSet>
      <dgm:spPr/>
    </dgm:pt>
    <dgm:pt modelId="{65AB505A-D4E1-43F4-A868-1398FB1CCC2F}" type="pres">
      <dgm:prSet presAssocID="{A3F299D2-517A-478F-8EF1-416DEF5CADD7}" presName="sibTrans" presStyleCnt="0"/>
      <dgm:spPr/>
    </dgm:pt>
    <dgm:pt modelId="{A74847B9-E7EC-4F83-A949-6BBF814FE6C2}" type="pres">
      <dgm:prSet presAssocID="{A60E5FC5-5EB7-48F6-A35F-A9ED5E55B931}" presName="node" presStyleLbl="node1" presStyleIdx="3" presStyleCnt="12">
        <dgm:presLayoutVars>
          <dgm:bulletEnabled val="1"/>
        </dgm:presLayoutVars>
      </dgm:prSet>
      <dgm:spPr/>
    </dgm:pt>
    <dgm:pt modelId="{718677AC-BFF9-45D1-9C24-E74FF4E74C20}" type="pres">
      <dgm:prSet presAssocID="{E717C7B0-DCF7-4D52-922F-43AB9F55771D}" presName="sibTrans" presStyleCnt="0"/>
      <dgm:spPr/>
    </dgm:pt>
    <dgm:pt modelId="{3FD6841A-6F17-4996-BA8B-65240782B2F0}" type="pres">
      <dgm:prSet presAssocID="{81846C75-6C8D-4C02-8F9F-36D915D8521F}" presName="node" presStyleLbl="node1" presStyleIdx="4" presStyleCnt="12">
        <dgm:presLayoutVars>
          <dgm:bulletEnabled val="1"/>
        </dgm:presLayoutVars>
      </dgm:prSet>
      <dgm:spPr/>
    </dgm:pt>
    <dgm:pt modelId="{2C4011A1-2C34-4920-8F35-45641B83F97C}" type="pres">
      <dgm:prSet presAssocID="{C073A8FD-FCB1-4386-9656-CB13257BB4B8}" presName="sibTrans" presStyleCnt="0"/>
      <dgm:spPr/>
    </dgm:pt>
    <dgm:pt modelId="{999317BF-998C-404B-9E29-8E7E420E10C3}" type="pres">
      <dgm:prSet presAssocID="{184ADF56-A2B4-4FA3-955D-12EC452FFB30}" presName="node" presStyleLbl="node1" presStyleIdx="5" presStyleCnt="12">
        <dgm:presLayoutVars>
          <dgm:bulletEnabled val="1"/>
        </dgm:presLayoutVars>
      </dgm:prSet>
      <dgm:spPr/>
    </dgm:pt>
    <dgm:pt modelId="{A7B09FA1-E55F-43B6-A863-CAED3C2B47D4}" type="pres">
      <dgm:prSet presAssocID="{4CFA1E5C-6F9D-4FE0-99BB-EBBF48145258}" presName="sibTrans" presStyleCnt="0"/>
      <dgm:spPr/>
    </dgm:pt>
    <dgm:pt modelId="{3556C072-2095-4918-AB84-FEDD169C5692}" type="pres">
      <dgm:prSet presAssocID="{43CF46E2-0461-4424-9B0A-60637105436F}" presName="node" presStyleLbl="node1" presStyleIdx="6" presStyleCnt="12">
        <dgm:presLayoutVars>
          <dgm:bulletEnabled val="1"/>
        </dgm:presLayoutVars>
      </dgm:prSet>
      <dgm:spPr/>
    </dgm:pt>
    <dgm:pt modelId="{05DEB844-B623-4E90-BCA5-833002A651FB}" type="pres">
      <dgm:prSet presAssocID="{611CD912-08EB-47C4-81CE-6C194EC768B0}" presName="sibTrans" presStyleCnt="0"/>
      <dgm:spPr/>
    </dgm:pt>
    <dgm:pt modelId="{53594A41-F65F-4230-A747-7C6CF2B7907E}" type="pres">
      <dgm:prSet presAssocID="{DE1A503B-9B53-4D62-B235-6161EFF1B7B7}" presName="node" presStyleLbl="node1" presStyleIdx="7" presStyleCnt="12">
        <dgm:presLayoutVars>
          <dgm:bulletEnabled val="1"/>
        </dgm:presLayoutVars>
      </dgm:prSet>
      <dgm:spPr/>
    </dgm:pt>
    <dgm:pt modelId="{A24091F9-07F1-412C-B288-5730ED8696AA}" type="pres">
      <dgm:prSet presAssocID="{F8DB29D7-2074-4F45-8671-6FC063C75BF8}" presName="sibTrans" presStyleCnt="0"/>
      <dgm:spPr/>
    </dgm:pt>
    <dgm:pt modelId="{99A5F092-F040-437F-99FC-09CADCF9ED1D}" type="pres">
      <dgm:prSet presAssocID="{E2D6BAC9-EEE2-440B-ADCD-33F45E4D5B02}" presName="node" presStyleLbl="node1" presStyleIdx="8" presStyleCnt="12">
        <dgm:presLayoutVars>
          <dgm:bulletEnabled val="1"/>
        </dgm:presLayoutVars>
      </dgm:prSet>
      <dgm:spPr/>
    </dgm:pt>
    <dgm:pt modelId="{366F6EA7-0640-443A-B74E-DC246A63579E}" type="pres">
      <dgm:prSet presAssocID="{0BCFBE35-F464-40ED-B1DA-7D2827A1B4A6}" presName="sibTrans" presStyleCnt="0"/>
      <dgm:spPr/>
    </dgm:pt>
    <dgm:pt modelId="{F05DFA88-A383-488B-B81F-E7D5BDDB410F}" type="pres">
      <dgm:prSet presAssocID="{E015091F-7312-4DFB-A591-723B9B937E86}" presName="node" presStyleLbl="node1" presStyleIdx="9" presStyleCnt="12">
        <dgm:presLayoutVars>
          <dgm:bulletEnabled val="1"/>
        </dgm:presLayoutVars>
      </dgm:prSet>
      <dgm:spPr/>
    </dgm:pt>
    <dgm:pt modelId="{040F8674-60DE-48D5-8643-EAFB7562F688}" type="pres">
      <dgm:prSet presAssocID="{ED2CB340-2358-4B6B-B03A-780CD3BBBAAD}" presName="sibTrans" presStyleCnt="0"/>
      <dgm:spPr/>
    </dgm:pt>
    <dgm:pt modelId="{C510A0C0-B12A-4C55-80DD-40982CE9BA04}" type="pres">
      <dgm:prSet presAssocID="{60B9E4A9-F482-4090-97C7-A1A20CC1224A}" presName="node" presStyleLbl="node1" presStyleIdx="10" presStyleCnt="12">
        <dgm:presLayoutVars>
          <dgm:bulletEnabled val="1"/>
        </dgm:presLayoutVars>
      </dgm:prSet>
      <dgm:spPr/>
    </dgm:pt>
    <dgm:pt modelId="{E6B9845D-6802-4A52-AE21-8A67D6D71B57}" type="pres">
      <dgm:prSet presAssocID="{C0358467-EFB3-4873-A8D5-F56260F11CC8}" presName="sibTrans" presStyleCnt="0"/>
      <dgm:spPr/>
    </dgm:pt>
    <dgm:pt modelId="{27264717-F31A-40D1-930E-12F0E4E0AA37}" type="pres">
      <dgm:prSet presAssocID="{78D9E51A-EA73-4B39-B21E-4C64B6FD09E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16E9606-DDBE-4C23-8776-BCCADDE37A61}" srcId="{0CADD4E5-8CAA-49D4-9CBE-2B23357A0F43}" destId="{E015091F-7312-4DFB-A591-723B9B937E86}" srcOrd="9" destOrd="0" parTransId="{EB0E9496-0709-4C5B-8D5E-73C17F4C1B66}" sibTransId="{ED2CB340-2358-4B6B-B03A-780CD3BBBAAD}"/>
    <dgm:cxn modelId="{99411907-875D-4E9C-8399-C9DC35EFEFD6}" srcId="{0CADD4E5-8CAA-49D4-9CBE-2B23357A0F43}" destId="{CD89CF6A-B147-4F45-82C6-A2BCFCC262C0}" srcOrd="2" destOrd="0" parTransId="{7274358D-E294-4F3E-9CF9-EBC2456C2D60}" sibTransId="{A3F299D2-517A-478F-8EF1-416DEF5CADD7}"/>
    <dgm:cxn modelId="{EAAB0C1D-33F5-4888-970E-63EF649BA2AF}" type="presOf" srcId="{0CADD4E5-8CAA-49D4-9CBE-2B23357A0F43}" destId="{5D55329A-4866-47A6-853A-03CE1CF32FDE}" srcOrd="0" destOrd="0" presId="urn:microsoft.com/office/officeart/2005/8/layout/default"/>
    <dgm:cxn modelId="{9B918D2D-74E9-4440-ABB1-4E36370D4FDC}" type="presOf" srcId="{4BA4AD99-5CF2-496A-BC00-35D7B292C090}" destId="{1670FEEE-1BF1-4C41-BBF6-68F2052A46C7}" srcOrd="0" destOrd="0" presId="urn:microsoft.com/office/officeart/2005/8/layout/default"/>
    <dgm:cxn modelId="{6CB8472F-C556-4CFA-BD03-DFD79B1AD93C}" type="presOf" srcId="{C3416992-DCEB-460E-9CCB-7F6E2E461BCD}" destId="{3CA6ADA0-90EA-4DD6-A3F1-35B27FAF492A}" srcOrd="0" destOrd="0" presId="urn:microsoft.com/office/officeart/2005/8/layout/default"/>
    <dgm:cxn modelId="{B26BE439-1935-476B-8873-09AD93AEADBD}" type="presOf" srcId="{E2D6BAC9-EEE2-440B-ADCD-33F45E4D5B02}" destId="{99A5F092-F040-437F-99FC-09CADCF9ED1D}" srcOrd="0" destOrd="0" presId="urn:microsoft.com/office/officeart/2005/8/layout/default"/>
    <dgm:cxn modelId="{22EB4861-9CAB-4B64-9171-9564751DFF8C}" type="presOf" srcId="{78D9E51A-EA73-4B39-B21E-4C64B6FD09EF}" destId="{27264717-F31A-40D1-930E-12F0E4E0AA37}" srcOrd="0" destOrd="0" presId="urn:microsoft.com/office/officeart/2005/8/layout/default"/>
    <dgm:cxn modelId="{0E36624B-F863-4964-BD13-86CC2379F617}" srcId="{0CADD4E5-8CAA-49D4-9CBE-2B23357A0F43}" destId="{184ADF56-A2B4-4FA3-955D-12EC452FFB30}" srcOrd="5" destOrd="0" parTransId="{6763E7A9-D3A7-4028-8BAE-C2B1E2345A28}" sibTransId="{4CFA1E5C-6F9D-4FE0-99BB-EBBF48145258}"/>
    <dgm:cxn modelId="{49DDAE6B-F596-4857-B7CC-C47F2A4D2763}" type="presOf" srcId="{184ADF56-A2B4-4FA3-955D-12EC452FFB30}" destId="{999317BF-998C-404B-9E29-8E7E420E10C3}" srcOrd="0" destOrd="0" presId="urn:microsoft.com/office/officeart/2005/8/layout/default"/>
    <dgm:cxn modelId="{DF2B566E-478D-45EA-90B8-A9F3CB0C0BB3}" srcId="{0CADD4E5-8CAA-49D4-9CBE-2B23357A0F43}" destId="{43CF46E2-0461-4424-9B0A-60637105436F}" srcOrd="6" destOrd="0" parTransId="{A3680A71-5560-41DC-8446-8B695807E770}" sibTransId="{611CD912-08EB-47C4-81CE-6C194EC768B0}"/>
    <dgm:cxn modelId="{143BC573-67B0-427A-91CD-798707BEE4B8}" srcId="{0CADD4E5-8CAA-49D4-9CBE-2B23357A0F43}" destId="{C3416992-DCEB-460E-9CCB-7F6E2E461BCD}" srcOrd="1" destOrd="0" parTransId="{3E507CC1-4D0A-400E-9C68-4D17E4DAC700}" sibTransId="{3A19731A-F382-42BA-9C40-B85ED5A07007}"/>
    <dgm:cxn modelId="{C4ABC658-5F43-4A80-A3DA-1240C6C37BD2}" type="presOf" srcId="{43CF46E2-0461-4424-9B0A-60637105436F}" destId="{3556C072-2095-4918-AB84-FEDD169C5692}" srcOrd="0" destOrd="0" presId="urn:microsoft.com/office/officeart/2005/8/layout/default"/>
    <dgm:cxn modelId="{A4E51581-DFCC-4A4A-AEE3-1CF751674E6D}" type="presOf" srcId="{60B9E4A9-F482-4090-97C7-A1A20CC1224A}" destId="{C510A0C0-B12A-4C55-80DD-40982CE9BA04}" srcOrd="0" destOrd="0" presId="urn:microsoft.com/office/officeart/2005/8/layout/default"/>
    <dgm:cxn modelId="{80D99891-830D-4440-BDF4-3E78D6E5E8CE}" type="presOf" srcId="{A60E5FC5-5EB7-48F6-A35F-A9ED5E55B931}" destId="{A74847B9-E7EC-4F83-A949-6BBF814FE6C2}" srcOrd="0" destOrd="0" presId="urn:microsoft.com/office/officeart/2005/8/layout/default"/>
    <dgm:cxn modelId="{F7E2F398-9C92-43F1-8D5E-ADF080EEE888}" srcId="{0CADD4E5-8CAA-49D4-9CBE-2B23357A0F43}" destId="{60B9E4A9-F482-4090-97C7-A1A20CC1224A}" srcOrd="10" destOrd="0" parTransId="{A242526D-C876-4F60-AF13-AC85011816ED}" sibTransId="{C0358467-EFB3-4873-A8D5-F56260F11CC8}"/>
    <dgm:cxn modelId="{7FC1FA99-BBE6-41A5-A83D-ACCA344D70B1}" type="presOf" srcId="{81846C75-6C8D-4C02-8F9F-36D915D8521F}" destId="{3FD6841A-6F17-4996-BA8B-65240782B2F0}" srcOrd="0" destOrd="0" presId="urn:microsoft.com/office/officeart/2005/8/layout/default"/>
    <dgm:cxn modelId="{EF6803AB-1235-4B8B-BCB2-D78DE6BEFDD5}" srcId="{0CADD4E5-8CAA-49D4-9CBE-2B23357A0F43}" destId="{78D9E51A-EA73-4B39-B21E-4C64B6FD09EF}" srcOrd="11" destOrd="0" parTransId="{71B13B26-6AEF-4606-A621-9252688D2920}" sibTransId="{C448359F-0944-492F-970F-1436647E0AD5}"/>
    <dgm:cxn modelId="{5D540FAE-CD00-430C-9CCA-C4D889D398A9}" type="presOf" srcId="{CD89CF6A-B147-4F45-82C6-A2BCFCC262C0}" destId="{2C80A9B3-7F76-4228-A1B2-A4609911EED0}" srcOrd="0" destOrd="0" presId="urn:microsoft.com/office/officeart/2005/8/layout/default"/>
    <dgm:cxn modelId="{3B3AA1B4-FAA6-46C5-9E68-606FE23EEEC0}" srcId="{0CADD4E5-8CAA-49D4-9CBE-2B23357A0F43}" destId="{A60E5FC5-5EB7-48F6-A35F-A9ED5E55B931}" srcOrd="3" destOrd="0" parTransId="{11598312-F043-486C-99D7-2FBA4583196A}" sibTransId="{E717C7B0-DCF7-4D52-922F-43AB9F55771D}"/>
    <dgm:cxn modelId="{A3C0DDB8-CDED-472F-9F8F-D1EB317D90E4}" srcId="{0CADD4E5-8CAA-49D4-9CBE-2B23357A0F43}" destId="{E2D6BAC9-EEE2-440B-ADCD-33F45E4D5B02}" srcOrd="8" destOrd="0" parTransId="{3D92C91E-36CE-4959-B385-C39470FBDA4C}" sibTransId="{0BCFBE35-F464-40ED-B1DA-7D2827A1B4A6}"/>
    <dgm:cxn modelId="{2723DCD1-1CF2-4846-AF9A-DCE91BCC559C}" type="presOf" srcId="{E015091F-7312-4DFB-A591-723B9B937E86}" destId="{F05DFA88-A383-488B-B81F-E7D5BDDB410F}" srcOrd="0" destOrd="0" presId="urn:microsoft.com/office/officeart/2005/8/layout/default"/>
    <dgm:cxn modelId="{9C0305D2-B68F-49D8-866D-DACA7EBA7D8B}" srcId="{0CADD4E5-8CAA-49D4-9CBE-2B23357A0F43}" destId="{DE1A503B-9B53-4D62-B235-6161EFF1B7B7}" srcOrd="7" destOrd="0" parTransId="{356DE1AF-B2A1-48C8-97B0-3BCD58A6E38C}" sibTransId="{F8DB29D7-2074-4F45-8671-6FC063C75BF8}"/>
    <dgm:cxn modelId="{CCAFB2EC-CA82-4708-A632-0E8391774A67}" srcId="{0CADD4E5-8CAA-49D4-9CBE-2B23357A0F43}" destId="{81846C75-6C8D-4C02-8F9F-36D915D8521F}" srcOrd="4" destOrd="0" parTransId="{A6FFA498-5DA0-4102-A8AC-00D4050CEADE}" sibTransId="{C073A8FD-FCB1-4386-9656-CB13257BB4B8}"/>
    <dgm:cxn modelId="{BA3C28EE-38A2-4241-9C71-66727F441F4B}" srcId="{0CADD4E5-8CAA-49D4-9CBE-2B23357A0F43}" destId="{4BA4AD99-5CF2-496A-BC00-35D7B292C090}" srcOrd="0" destOrd="0" parTransId="{B714C9BA-BD2D-4E50-B89A-F190928AA6E9}" sibTransId="{8D99CB64-F880-47B7-94AA-4ABA56C9C4F5}"/>
    <dgm:cxn modelId="{1D7A1AF8-2195-4CF7-8A43-C9918BC79CF7}" type="presOf" srcId="{DE1A503B-9B53-4D62-B235-6161EFF1B7B7}" destId="{53594A41-F65F-4230-A747-7C6CF2B7907E}" srcOrd="0" destOrd="0" presId="urn:microsoft.com/office/officeart/2005/8/layout/default"/>
    <dgm:cxn modelId="{7C06986A-3766-48F1-B3E9-BC01E33C0A53}" type="presParOf" srcId="{5D55329A-4866-47A6-853A-03CE1CF32FDE}" destId="{1670FEEE-1BF1-4C41-BBF6-68F2052A46C7}" srcOrd="0" destOrd="0" presId="urn:microsoft.com/office/officeart/2005/8/layout/default"/>
    <dgm:cxn modelId="{031376A5-FAF8-4649-9F76-10A42568E505}" type="presParOf" srcId="{5D55329A-4866-47A6-853A-03CE1CF32FDE}" destId="{48C504E0-CA13-4A55-B7EA-05E7A3E4ADA2}" srcOrd="1" destOrd="0" presId="urn:microsoft.com/office/officeart/2005/8/layout/default"/>
    <dgm:cxn modelId="{2DF896FF-8ABF-4B11-B11E-95B59B0C28C9}" type="presParOf" srcId="{5D55329A-4866-47A6-853A-03CE1CF32FDE}" destId="{3CA6ADA0-90EA-4DD6-A3F1-35B27FAF492A}" srcOrd="2" destOrd="0" presId="urn:microsoft.com/office/officeart/2005/8/layout/default"/>
    <dgm:cxn modelId="{663B3356-4EC2-4B9D-967F-E5F171C64F16}" type="presParOf" srcId="{5D55329A-4866-47A6-853A-03CE1CF32FDE}" destId="{6A9F4AD8-21EB-461E-8C35-17191FFCC12C}" srcOrd="3" destOrd="0" presId="urn:microsoft.com/office/officeart/2005/8/layout/default"/>
    <dgm:cxn modelId="{C61F9481-4D93-40E4-B9BC-F87600F3D735}" type="presParOf" srcId="{5D55329A-4866-47A6-853A-03CE1CF32FDE}" destId="{2C80A9B3-7F76-4228-A1B2-A4609911EED0}" srcOrd="4" destOrd="0" presId="urn:microsoft.com/office/officeart/2005/8/layout/default"/>
    <dgm:cxn modelId="{20C960FC-85AF-488D-9976-432A5B432FF0}" type="presParOf" srcId="{5D55329A-4866-47A6-853A-03CE1CF32FDE}" destId="{65AB505A-D4E1-43F4-A868-1398FB1CCC2F}" srcOrd="5" destOrd="0" presId="urn:microsoft.com/office/officeart/2005/8/layout/default"/>
    <dgm:cxn modelId="{7DFB444C-26E1-4D69-B02F-BB3BD8398903}" type="presParOf" srcId="{5D55329A-4866-47A6-853A-03CE1CF32FDE}" destId="{A74847B9-E7EC-4F83-A949-6BBF814FE6C2}" srcOrd="6" destOrd="0" presId="urn:microsoft.com/office/officeart/2005/8/layout/default"/>
    <dgm:cxn modelId="{099F8EF0-D642-4B0D-9B57-9697217C9DEC}" type="presParOf" srcId="{5D55329A-4866-47A6-853A-03CE1CF32FDE}" destId="{718677AC-BFF9-45D1-9C24-E74FF4E74C20}" srcOrd="7" destOrd="0" presId="urn:microsoft.com/office/officeart/2005/8/layout/default"/>
    <dgm:cxn modelId="{82CF8FFC-191F-4F9C-8A7A-583D679A0675}" type="presParOf" srcId="{5D55329A-4866-47A6-853A-03CE1CF32FDE}" destId="{3FD6841A-6F17-4996-BA8B-65240782B2F0}" srcOrd="8" destOrd="0" presId="urn:microsoft.com/office/officeart/2005/8/layout/default"/>
    <dgm:cxn modelId="{BB0031DB-3CE1-4A2A-B3AD-63F24FCE1C91}" type="presParOf" srcId="{5D55329A-4866-47A6-853A-03CE1CF32FDE}" destId="{2C4011A1-2C34-4920-8F35-45641B83F97C}" srcOrd="9" destOrd="0" presId="urn:microsoft.com/office/officeart/2005/8/layout/default"/>
    <dgm:cxn modelId="{581D1957-8063-49D9-98AD-F2302FDDB2DF}" type="presParOf" srcId="{5D55329A-4866-47A6-853A-03CE1CF32FDE}" destId="{999317BF-998C-404B-9E29-8E7E420E10C3}" srcOrd="10" destOrd="0" presId="urn:microsoft.com/office/officeart/2005/8/layout/default"/>
    <dgm:cxn modelId="{2B2212ED-4122-4D5D-94DD-B146E8287493}" type="presParOf" srcId="{5D55329A-4866-47A6-853A-03CE1CF32FDE}" destId="{A7B09FA1-E55F-43B6-A863-CAED3C2B47D4}" srcOrd="11" destOrd="0" presId="urn:microsoft.com/office/officeart/2005/8/layout/default"/>
    <dgm:cxn modelId="{CEBE78C7-AFFD-44C5-88E5-659D8BD68FE7}" type="presParOf" srcId="{5D55329A-4866-47A6-853A-03CE1CF32FDE}" destId="{3556C072-2095-4918-AB84-FEDD169C5692}" srcOrd="12" destOrd="0" presId="urn:microsoft.com/office/officeart/2005/8/layout/default"/>
    <dgm:cxn modelId="{8D239B81-4D13-47B4-8C0D-A0A464D948E2}" type="presParOf" srcId="{5D55329A-4866-47A6-853A-03CE1CF32FDE}" destId="{05DEB844-B623-4E90-BCA5-833002A651FB}" srcOrd="13" destOrd="0" presId="urn:microsoft.com/office/officeart/2005/8/layout/default"/>
    <dgm:cxn modelId="{E190BBEF-223A-4685-96C6-6ACCD95A77C9}" type="presParOf" srcId="{5D55329A-4866-47A6-853A-03CE1CF32FDE}" destId="{53594A41-F65F-4230-A747-7C6CF2B7907E}" srcOrd="14" destOrd="0" presId="urn:microsoft.com/office/officeart/2005/8/layout/default"/>
    <dgm:cxn modelId="{CCE952E1-1B4B-4DFA-8820-F5C13D2E76E1}" type="presParOf" srcId="{5D55329A-4866-47A6-853A-03CE1CF32FDE}" destId="{A24091F9-07F1-412C-B288-5730ED8696AA}" srcOrd="15" destOrd="0" presId="urn:microsoft.com/office/officeart/2005/8/layout/default"/>
    <dgm:cxn modelId="{D8E7B64D-DE91-4A86-A41B-AC8CD51F6288}" type="presParOf" srcId="{5D55329A-4866-47A6-853A-03CE1CF32FDE}" destId="{99A5F092-F040-437F-99FC-09CADCF9ED1D}" srcOrd="16" destOrd="0" presId="urn:microsoft.com/office/officeart/2005/8/layout/default"/>
    <dgm:cxn modelId="{99199DE1-26FF-408B-9DC5-4B0A4A1DD22C}" type="presParOf" srcId="{5D55329A-4866-47A6-853A-03CE1CF32FDE}" destId="{366F6EA7-0640-443A-B74E-DC246A63579E}" srcOrd="17" destOrd="0" presId="urn:microsoft.com/office/officeart/2005/8/layout/default"/>
    <dgm:cxn modelId="{90C3D2AD-FF99-496B-9FD6-8EFC6C0E0320}" type="presParOf" srcId="{5D55329A-4866-47A6-853A-03CE1CF32FDE}" destId="{F05DFA88-A383-488B-B81F-E7D5BDDB410F}" srcOrd="18" destOrd="0" presId="urn:microsoft.com/office/officeart/2005/8/layout/default"/>
    <dgm:cxn modelId="{BF206B29-BD3A-45A1-81A7-7756B97EE346}" type="presParOf" srcId="{5D55329A-4866-47A6-853A-03CE1CF32FDE}" destId="{040F8674-60DE-48D5-8643-EAFB7562F688}" srcOrd="19" destOrd="0" presId="urn:microsoft.com/office/officeart/2005/8/layout/default"/>
    <dgm:cxn modelId="{3E1B56AF-2BFE-4954-8D0E-89F2505046C1}" type="presParOf" srcId="{5D55329A-4866-47A6-853A-03CE1CF32FDE}" destId="{C510A0C0-B12A-4C55-80DD-40982CE9BA04}" srcOrd="20" destOrd="0" presId="urn:microsoft.com/office/officeart/2005/8/layout/default"/>
    <dgm:cxn modelId="{8B6428A0-5F48-42FC-AF39-EDE688EE45CD}" type="presParOf" srcId="{5D55329A-4866-47A6-853A-03CE1CF32FDE}" destId="{E6B9845D-6802-4A52-AE21-8A67D6D71B57}" srcOrd="21" destOrd="0" presId="urn:microsoft.com/office/officeart/2005/8/layout/default"/>
    <dgm:cxn modelId="{1D264F9D-9A87-4160-B76B-FAAC6FC1B43C}" type="presParOf" srcId="{5D55329A-4866-47A6-853A-03CE1CF32FDE}" destId="{27264717-F31A-40D1-930E-12F0E4E0AA3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FFE1B4-78CE-4A63-AA58-51787135F9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1775E6-1D85-49BE-A310-C27CAD06C01B}">
      <dgm:prSet/>
      <dgm:spPr/>
      <dgm:t>
        <a:bodyPr/>
        <a:lstStyle/>
        <a:p>
          <a:r>
            <a:rPr lang="en-US"/>
            <a:t>a. Product is marketed to those with age around 45-55 years old, but buyers are around 40-45 years of age.</a:t>
          </a:r>
        </a:p>
      </dgm:t>
    </dgm:pt>
    <dgm:pt modelId="{41187E2C-8B8D-40E9-8183-8D29B44C53D9}" type="parTrans" cxnId="{1BCC1D5D-3177-451C-8025-EA3DBCD67978}">
      <dgm:prSet/>
      <dgm:spPr/>
      <dgm:t>
        <a:bodyPr/>
        <a:lstStyle/>
        <a:p>
          <a:endParaRPr lang="en-US"/>
        </a:p>
      </dgm:t>
    </dgm:pt>
    <dgm:pt modelId="{6DA3D7BC-BEA2-4139-BC4C-E17B71FF6E21}" type="sibTrans" cxnId="{1BCC1D5D-3177-451C-8025-EA3DBCD67978}">
      <dgm:prSet/>
      <dgm:spPr/>
      <dgm:t>
        <a:bodyPr/>
        <a:lstStyle/>
        <a:p>
          <a:endParaRPr lang="en-US"/>
        </a:p>
      </dgm:t>
    </dgm:pt>
    <dgm:pt modelId="{E8ED9FC8-1399-4A56-A549-E5B3D2162C5B}">
      <dgm:prSet/>
      <dgm:spPr/>
      <dgm:t>
        <a:bodyPr/>
        <a:lstStyle/>
        <a:p>
          <a:r>
            <a:rPr lang="en-US"/>
            <a:t>b. City tier of 2.25 on average.</a:t>
          </a:r>
        </a:p>
      </dgm:t>
    </dgm:pt>
    <dgm:pt modelId="{938A67D5-C3CE-457C-B06E-D1FA0A405DF4}" type="parTrans" cxnId="{C00A3109-6574-4057-8E5F-FFB34A337F6B}">
      <dgm:prSet/>
      <dgm:spPr/>
      <dgm:t>
        <a:bodyPr/>
        <a:lstStyle/>
        <a:p>
          <a:endParaRPr lang="en-US"/>
        </a:p>
      </dgm:t>
    </dgm:pt>
    <dgm:pt modelId="{A3F1389E-1C8D-4869-9F83-93F3EB7018A8}" type="sibTrans" cxnId="{C00A3109-6574-4057-8E5F-FFB34A337F6B}">
      <dgm:prSet/>
      <dgm:spPr/>
      <dgm:t>
        <a:bodyPr/>
        <a:lstStyle/>
        <a:p>
          <a:endParaRPr lang="en-US"/>
        </a:p>
      </dgm:t>
    </dgm:pt>
    <dgm:pt modelId="{9C34EECD-8C97-484C-BC06-5A1CFF49D98B}">
      <dgm:prSet/>
      <dgm:spPr/>
      <dgm:t>
        <a:bodyPr/>
        <a:lstStyle/>
        <a:p>
          <a:r>
            <a:rPr lang="en-US"/>
            <a:t>c. Average duration of pitch is around 18 mins</a:t>
          </a:r>
        </a:p>
      </dgm:t>
    </dgm:pt>
    <dgm:pt modelId="{56C4155C-AA66-424D-BC47-3A01198CCC8D}" type="parTrans" cxnId="{6826EE51-0335-4FAE-8715-ECFFF2847F5A}">
      <dgm:prSet/>
      <dgm:spPr/>
      <dgm:t>
        <a:bodyPr/>
        <a:lstStyle/>
        <a:p>
          <a:endParaRPr lang="en-US"/>
        </a:p>
      </dgm:t>
    </dgm:pt>
    <dgm:pt modelId="{ADE2E6BC-4472-465C-AE15-844CDC6749B6}" type="sibTrans" cxnId="{6826EE51-0335-4FAE-8715-ECFFF2847F5A}">
      <dgm:prSet/>
      <dgm:spPr/>
      <dgm:t>
        <a:bodyPr/>
        <a:lstStyle/>
        <a:p>
          <a:endParaRPr lang="en-US"/>
        </a:p>
      </dgm:t>
    </dgm:pt>
    <dgm:pt modelId="{B71A6191-1175-400B-B519-35B7D403C508}">
      <dgm:prSet/>
      <dgm:spPr/>
      <dgm:t>
        <a:bodyPr/>
        <a:lstStyle/>
        <a:p>
          <a:r>
            <a:rPr lang="en-US"/>
            <a:t>d. The average NumberOfPersonVisiting is around 2.75</a:t>
          </a:r>
        </a:p>
      </dgm:t>
    </dgm:pt>
    <dgm:pt modelId="{9932086C-2A07-48CD-9F0F-1A923D9468EB}" type="parTrans" cxnId="{3993BAF6-ABB7-46F5-AFE8-8A847CFC3E5E}">
      <dgm:prSet/>
      <dgm:spPr/>
      <dgm:t>
        <a:bodyPr/>
        <a:lstStyle/>
        <a:p>
          <a:endParaRPr lang="en-US"/>
        </a:p>
      </dgm:t>
    </dgm:pt>
    <dgm:pt modelId="{63A70D04-828B-449B-89F7-FE07E9215F33}" type="sibTrans" cxnId="{3993BAF6-ABB7-46F5-AFE8-8A847CFC3E5E}">
      <dgm:prSet/>
      <dgm:spPr/>
      <dgm:t>
        <a:bodyPr/>
        <a:lstStyle/>
        <a:p>
          <a:endParaRPr lang="en-US"/>
        </a:p>
      </dgm:t>
    </dgm:pt>
    <dgm:pt modelId="{72E67559-66AE-4228-9E7D-EF5668E028B6}">
      <dgm:prSet/>
      <dgm:spPr/>
      <dgm:t>
        <a:bodyPr/>
        <a:lstStyle/>
        <a:p>
          <a:r>
            <a:rPr lang="en-US"/>
            <a:t>e. Average number of followups is 3.5</a:t>
          </a:r>
        </a:p>
      </dgm:t>
    </dgm:pt>
    <dgm:pt modelId="{100163AB-8E4D-464D-9A30-A0C2888953BF}" type="parTrans" cxnId="{7C1FA7DF-7262-4322-8C70-128FE3EF5156}">
      <dgm:prSet/>
      <dgm:spPr/>
      <dgm:t>
        <a:bodyPr/>
        <a:lstStyle/>
        <a:p>
          <a:endParaRPr lang="en-US"/>
        </a:p>
      </dgm:t>
    </dgm:pt>
    <dgm:pt modelId="{FBA6D541-FC59-40AD-9B4D-58ABEF85E2AE}" type="sibTrans" cxnId="{7C1FA7DF-7262-4322-8C70-128FE3EF5156}">
      <dgm:prSet/>
      <dgm:spPr/>
      <dgm:t>
        <a:bodyPr/>
        <a:lstStyle/>
        <a:p>
          <a:endParaRPr lang="en-US"/>
        </a:p>
      </dgm:t>
    </dgm:pt>
    <dgm:pt modelId="{B206FFA5-ADD6-4E74-A0E5-18508B023595}">
      <dgm:prSet/>
      <dgm:spPr/>
      <dgm:t>
        <a:bodyPr/>
        <a:lstStyle/>
        <a:p>
          <a:r>
            <a:rPr lang="en-US"/>
            <a:t>f. Average number of preferred property star is around 3.9</a:t>
          </a:r>
        </a:p>
      </dgm:t>
    </dgm:pt>
    <dgm:pt modelId="{F2AD72B3-37D9-4681-817F-41F0B9A1C3E4}" type="parTrans" cxnId="{E4CA2DBB-8F39-4AB1-8188-B1241FEA04D5}">
      <dgm:prSet/>
      <dgm:spPr/>
      <dgm:t>
        <a:bodyPr/>
        <a:lstStyle/>
        <a:p>
          <a:endParaRPr lang="en-US"/>
        </a:p>
      </dgm:t>
    </dgm:pt>
    <dgm:pt modelId="{ADEEF805-902B-420C-9F68-058576280F58}" type="sibTrans" cxnId="{E4CA2DBB-8F39-4AB1-8188-B1241FEA04D5}">
      <dgm:prSet/>
      <dgm:spPr/>
      <dgm:t>
        <a:bodyPr/>
        <a:lstStyle/>
        <a:p>
          <a:endParaRPr lang="en-US"/>
        </a:p>
      </dgm:t>
    </dgm:pt>
    <dgm:pt modelId="{54BC91BF-E612-4CD8-AEC7-02B9BCB85EE0}">
      <dgm:prSet/>
      <dgm:spPr/>
      <dgm:t>
        <a:bodyPr/>
        <a:lstStyle/>
        <a:p>
          <a:r>
            <a:rPr lang="en-US"/>
            <a:t>g. The average number of trips per year is 2</a:t>
          </a:r>
        </a:p>
      </dgm:t>
    </dgm:pt>
    <dgm:pt modelId="{436E2DC0-D0DB-48B7-97E5-D02CD5A9A90D}" type="parTrans" cxnId="{CD467A70-2C19-4CA1-8DF9-84B223C9A2A1}">
      <dgm:prSet/>
      <dgm:spPr/>
      <dgm:t>
        <a:bodyPr/>
        <a:lstStyle/>
        <a:p>
          <a:endParaRPr lang="en-US"/>
        </a:p>
      </dgm:t>
    </dgm:pt>
    <dgm:pt modelId="{5492B187-F861-4546-BBDC-D9E66556144E}" type="sibTrans" cxnId="{CD467A70-2C19-4CA1-8DF9-84B223C9A2A1}">
      <dgm:prSet/>
      <dgm:spPr/>
      <dgm:t>
        <a:bodyPr/>
        <a:lstStyle/>
        <a:p>
          <a:endParaRPr lang="en-US"/>
        </a:p>
      </dgm:t>
    </dgm:pt>
    <dgm:pt modelId="{3BA58A23-D380-473A-B5E1-245B6BE323DC}">
      <dgm:prSet/>
      <dgm:spPr/>
      <dgm:t>
        <a:bodyPr/>
        <a:lstStyle/>
        <a:p>
          <a:r>
            <a:rPr lang="en-US"/>
            <a:t>h. Around 55% have passport</a:t>
          </a:r>
        </a:p>
      </dgm:t>
    </dgm:pt>
    <dgm:pt modelId="{1B68120B-2566-42EC-8EDF-CBFD45E47AB9}" type="parTrans" cxnId="{E455EB07-2923-486A-AADD-B09735E8FF40}">
      <dgm:prSet/>
      <dgm:spPr/>
      <dgm:t>
        <a:bodyPr/>
        <a:lstStyle/>
        <a:p>
          <a:endParaRPr lang="en-US"/>
        </a:p>
      </dgm:t>
    </dgm:pt>
    <dgm:pt modelId="{B3271560-77D7-4361-B454-E3CBA603D57C}" type="sibTrans" cxnId="{E455EB07-2923-486A-AADD-B09735E8FF40}">
      <dgm:prSet/>
      <dgm:spPr/>
      <dgm:t>
        <a:bodyPr/>
        <a:lstStyle/>
        <a:p>
          <a:endParaRPr lang="en-US"/>
        </a:p>
      </dgm:t>
    </dgm:pt>
    <dgm:pt modelId="{7B36414C-0F25-4699-BD67-2ADC38A5A2A7}">
      <dgm:prSet/>
      <dgm:spPr/>
      <dgm:t>
        <a:bodyPr/>
        <a:lstStyle/>
        <a:p>
          <a:r>
            <a:rPr lang="en-US"/>
            <a:t>i. The average pitch satisfaction score is 4</a:t>
          </a:r>
        </a:p>
      </dgm:t>
    </dgm:pt>
    <dgm:pt modelId="{9AF69657-081F-4AC5-9BAB-F63CFAA1CD51}" type="parTrans" cxnId="{3A5C6F9C-F16C-4345-BACD-CBA8AF478C79}">
      <dgm:prSet/>
      <dgm:spPr/>
      <dgm:t>
        <a:bodyPr/>
        <a:lstStyle/>
        <a:p>
          <a:endParaRPr lang="en-US"/>
        </a:p>
      </dgm:t>
    </dgm:pt>
    <dgm:pt modelId="{FAF40005-7A8A-4985-9EBC-FDD4A4440967}" type="sibTrans" cxnId="{3A5C6F9C-F16C-4345-BACD-CBA8AF478C79}">
      <dgm:prSet/>
      <dgm:spPr/>
      <dgm:t>
        <a:bodyPr/>
        <a:lstStyle/>
        <a:p>
          <a:endParaRPr lang="en-US"/>
        </a:p>
      </dgm:t>
    </dgm:pt>
    <dgm:pt modelId="{D2E11AE4-CABA-493A-971A-D8E668DBB7D3}">
      <dgm:prSet/>
      <dgm:spPr/>
      <dgm:t>
        <a:bodyPr/>
        <a:lstStyle/>
        <a:p>
          <a:r>
            <a:rPr lang="en-US"/>
            <a:t>j. All buyers have a car</a:t>
          </a:r>
        </a:p>
      </dgm:t>
    </dgm:pt>
    <dgm:pt modelId="{56CC2D53-EC66-42CA-B09A-E0EC945A759B}" type="parTrans" cxnId="{216A8973-D8B6-48E8-A7A1-AF1618B08F07}">
      <dgm:prSet/>
      <dgm:spPr/>
      <dgm:t>
        <a:bodyPr/>
        <a:lstStyle/>
        <a:p>
          <a:endParaRPr lang="en-US"/>
        </a:p>
      </dgm:t>
    </dgm:pt>
    <dgm:pt modelId="{E4CB8A30-44BD-48B1-B2D4-2531CD8DEDAA}" type="sibTrans" cxnId="{216A8973-D8B6-48E8-A7A1-AF1618B08F07}">
      <dgm:prSet/>
      <dgm:spPr/>
      <dgm:t>
        <a:bodyPr/>
        <a:lstStyle/>
        <a:p>
          <a:endParaRPr lang="en-US"/>
        </a:p>
      </dgm:t>
    </dgm:pt>
    <dgm:pt modelId="{9B719967-0291-4B32-86E3-D025D1DEFAA2}">
      <dgm:prSet/>
      <dgm:spPr/>
      <dgm:t>
        <a:bodyPr/>
        <a:lstStyle/>
        <a:p>
          <a:r>
            <a:rPr lang="en-US"/>
            <a:t>k. NumberOfChildrenVisiting is 1 on average</a:t>
          </a:r>
        </a:p>
      </dgm:t>
    </dgm:pt>
    <dgm:pt modelId="{2974AFA2-4109-41AC-B97A-74B7BB38F1C9}" type="parTrans" cxnId="{DD93EAE1-A4A5-48DC-92E7-4BEA2353E94D}">
      <dgm:prSet/>
      <dgm:spPr/>
      <dgm:t>
        <a:bodyPr/>
        <a:lstStyle/>
        <a:p>
          <a:endParaRPr lang="en-US"/>
        </a:p>
      </dgm:t>
    </dgm:pt>
    <dgm:pt modelId="{CB66C94D-C5CC-45F4-9A39-486B10296D14}" type="sibTrans" cxnId="{DD93EAE1-A4A5-48DC-92E7-4BEA2353E94D}">
      <dgm:prSet/>
      <dgm:spPr/>
      <dgm:t>
        <a:bodyPr/>
        <a:lstStyle/>
        <a:p>
          <a:endParaRPr lang="en-US"/>
        </a:p>
      </dgm:t>
    </dgm:pt>
    <dgm:pt modelId="{BADFFF52-693D-47E4-88CD-FC3F47EBD3AA}">
      <dgm:prSet/>
      <dgm:spPr/>
      <dgm:t>
        <a:bodyPr/>
        <a:lstStyle/>
        <a:p>
          <a:r>
            <a:rPr lang="en-US"/>
            <a:t>l. Have monthly income of around 27500 to 32500</a:t>
          </a:r>
        </a:p>
      </dgm:t>
    </dgm:pt>
    <dgm:pt modelId="{A7DFF1D7-7178-468C-AEFC-949843978874}" type="parTrans" cxnId="{63C35779-2612-4C3F-A31D-1916C1D393A1}">
      <dgm:prSet/>
      <dgm:spPr/>
      <dgm:t>
        <a:bodyPr/>
        <a:lstStyle/>
        <a:p>
          <a:endParaRPr lang="en-US"/>
        </a:p>
      </dgm:t>
    </dgm:pt>
    <dgm:pt modelId="{C5A4EAA8-2916-49F2-804F-778DBF95EB91}" type="sibTrans" cxnId="{63C35779-2612-4C3F-A31D-1916C1D393A1}">
      <dgm:prSet/>
      <dgm:spPr/>
      <dgm:t>
        <a:bodyPr/>
        <a:lstStyle/>
        <a:p>
          <a:endParaRPr lang="en-US"/>
        </a:p>
      </dgm:t>
    </dgm:pt>
    <dgm:pt modelId="{E8193CFF-7388-4C55-B00F-3AD2970C46C4}" type="pres">
      <dgm:prSet presAssocID="{86FFE1B4-78CE-4A63-AA58-51787135F900}" presName="diagram" presStyleCnt="0">
        <dgm:presLayoutVars>
          <dgm:dir/>
          <dgm:resizeHandles val="exact"/>
        </dgm:presLayoutVars>
      </dgm:prSet>
      <dgm:spPr/>
    </dgm:pt>
    <dgm:pt modelId="{69973756-ED11-4ACD-A83D-0431C66385C2}" type="pres">
      <dgm:prSet presAssocID="{E81775E6-1D85-49BE-A310-C27CAD06C01B}" presName="node" presStyleLbl="node1" presStyleIdx="0" presStyleCnt="12">
        <dgm:presLayoutVars>
          <dgm:bulletEnabled val="1"/>
        </dgm:presLayoutVars>
      </dgm:prSet>
      <dgm:spPr/>
    </dgm:pt>
    <dgm:pt modelId="{9C6EF1D7-609D-45D2-8790-E9BAFA68C637}" type="pres">
      <dgm:prSet presAssocID="{6DA3D7BC-BEA2-4139-BC4C-E17B71FF6E21}" presName="sibTrans" presStyleCnt="0"/>
      <dgm:spPr/>
    </dgm:pt>
    <dgm:pt modelId="{EF1EFC16-6428-43AC-AC1F-B6444344CB29}" type="pres">
      <dgm:prSet presAssocID="{E8ED9FC8-1399-4A56-A549-E5B3D2162C5B}" presName="node" presStyleLbl="node1" presStyleIdx="1" presStyleCnt="12">
        <dgm:presLayoutVars>
          <dgm:bulletEnabled val="1"/>
        </dgm:presLayoutVars>
      </dgm:prSet>
      <dgm:spPr/>
    </dgm:pt>
    <dgm:pt modelId="{80D72468-F851-4912-8C3A-4E344B36830F}" type="pres">
      <dgm:prSet presAssocID="{A3F1389E-1C8D-4869-9F83-93F3EB7018A8}" presName="sibTrans" presStyleCnt="0"/>
      <dgm:spPr/>
    </dgm:pt>
    <dgm:pt modelId="{38C6CE08-8B25-413A-A64D-8FFDA700803F}" type="pres">
      <dgm:prSet presAssocID="{9C34EECD-8C97-484C-BC06-5A1CFF49D98B}" presName="node" presStyleLbl="node1" presStyleIdx="2" presStyleCnt="12">
        <dgm:presLayoutVars>
          <dgm:bulletEnabled val="1"/>
        </dgm:presLayoutVars>
      </dgm:prSet>
      <dgm:spPr/>
    </dgm:pt>
    <dgm:pt modelId="{2371BBC5-D12B-4CAC-9032-B4117B8C591C}" type="pres">
      <dgm:prSet presAssocID="{ADE2E6BC-4472-465C-AE15-844CDC6749B6}" presName="sibTrans" presStyleCnt="0"/>
      <dgm:spPr/>
    </dgm:pt>
    <dgm:pt modelId="{C1A6132B-C834-42D8-B9AC-75189C4F0C47}" type="pres">
      <dgm:prSet presAssocID="{B71A6191-1175-400B-B519-35B7D403C508}" presName="node" presStyleLbl="node1" presStyleIdx="3" presStyleCnt="12">
        <dgm:presLayoutVars>
          <dgm:bulletEnabled val="1"/>
        </dgm:presLayoutVars>
      </dgm:prSet>
      <dgm:spPr/>
    </dgm:pt>
    <dgm:pt modelId="{368F4A02-9B3C-4358-BFAD-9F83AB6572EC}" type="pres">
      <dgm:prSet presAssocID="{63A70D04-828B-449B-89F7-FE07E9215F33}" presName="sibTrans" presStyleCnt="0"/>
      <dgm:spPr/>
    </dgm:pt>
    <dgm:pt modelId="{8257E98A-C95A-4C3B-AA9C-139D1D97AD7F}" type="pres">
      <dgm:prSet presAssocID="{72E67559-66AE-4228-9E7D-EF5668E028B6}" presName="node" presStyleLbl="node1" presStyleIdx="4" presStyleCnt="12">
        <dgm:presLayoutVars>
          <dgm:bulletEnabled val="1"/>
        </dgm:presLayoutVars>
      </dgm:prSet>
      <dgm:spPr/>
    </dgm:pt>
    <dgm:pt modelId="{B256CB4A-060C-4DB3-BBAC-CBE487EFB13F}" type="pres">
      <dgm:prSet presAssocID="{FBA6D541-FC59-40AD-9B4D-58ABEF85E2AE}" presName="sibTrans" presStyleCnt="0"/>
      <dgm:spPr/>
    </dgm:pt>
    <dgm:pt modelId="{50D5E25E-7751-4B4F-BB09-918F8E131059}" type="pres">
      <dgm:prSet presAssocID="{B206FFA5-ADD6-4E74-A0E5-18508B023595}" presName="node" presStyleLbl="node1" presStyleIdx="5" presStyleCnt="12">
        <dgm:presLayoutVars>
          <dgm:bulletEnabled val="1"/>
        </dgm:presLayoutVars>
      </dgm:prSet>
      <dgm:spPr/>
    </dgm:pt>
    <dgm:pt modelId="{1398C9BA-E334-489D-9E9C-434A3543AE24}" type="pres">
      <dgm:prSet presAssocID="{ADEEF805-902B-420C-9F68-058576280F58}" presName="sibTrans" presStyleCnt="0"/>
      <dgm:spPr/>
    </dgm:pt>
    <dgm:pt modelId="{D7823D90-1352-406F-9469-3BD549217334}" type="pres">
      <dgm:prSet presAssocID="{54BC91BF-E612-4CD8-AEC7-02B9BCB85EE0}" presName="node" presStyleLbl="node1" presStyleIdx="6" presStyleCnt="12">
        <dgm:presLayoutVars>
          <dgm:bulletEnabled val="1"/>
        </dgm:presLayoutVars>
      </dgm:prSet>
      <dgm:spPr/>
    </dgm:pt>
    <dgm:pt modelId="{A804471C-065B-4B9F-BC1F-BD31A0BB910D}" type="pres">
      <dgm:prSet presAssocID="{5492B187-F861-4546-BBDC-D9E66556144E}" presName="sibTrans" presStyleCnt="0"/>
      <dgm:spPr/>
    </dgm:pt>
    <dgm:pt modelId="{92BC9877-5EB5-4497-8CE0-D1C392D84FA0}" type="pres">
      <dgm:prSet presAssocID="{3BA58A23-D380-473A-B5E1-245B6BE323DC}" presName="node" presStyleLbl="node1" presStyleIdx="7" presStyleCnt="12">
        <dgm:presLayoutVars>
          <dgm:bulletEnabled val="1"/>
        </dgm:presLayoutVars>
      </dgm:prSet>
      <dgm:spPr/>
    </dgm:pt>
    <dgm:pt modelId="{30B0DD0D-ADE3-40BE-9AEE-FEA3BACFF8FA}" type="pres">
      <dgm:prSet presAssocID="{B3271560-77D7-4361-B454-E3CBA603D57C}" presName="sibTrans" presStyleCnt="0"/>
      <dgm:spPr/>
    </dgm:pt>
    <dgm:pt modelId="{8422788F-52F6-4EA8-AC8D-D9116A1617BF}" type="pres">
      <dgm:prSet presAssocID="{7B36414C-0F25-4699-BD67-2ADC38A5A2A7}" presName="node" presStyleLbl="node1" presStyleIdx="8" presStyleCnt="12">
        <dgm:presLayoutVars>
          <dgm:bulletEnabled val="1"/>
        </dgm:presLayoutVars>
      </dgm:prSet>
      <dgm:spPr/>
    </dgm:pt>
    <dgm:pt modelId="{B46DD82A-D48E-4E4B-9A02-2BF065DF781E}" type="pres">
      <dgm:prSet presAssocID="{FAF40005-7A8A-4985-9EBC-FDD4A4440967}" presName="sibTrans" presStyleCnt="0"/>
      <dgm:spPr/>
    </dgm:pt>
    <dgm:pt modelId="{E6A0AE67-4CB3-4E06-A211-EC2C2FE809BE}" type="pres">
      <dgm:prSet presAssocID="{D2E11AE4-CABA-493A-971A-D8E668DBB7D3}" presName="node" presStyleLbl="node1" presStyleIdx="9" presStyleCnt="12">
        <dgm:presLayoutVars>
          <dgm:bulletEnabled val="1"/>
        </dgm:presLayoutVars>
      </dgm:prSet>
      <dgm:spPr/>
    </dgm:pt>
    <dgm:pt modelId="{34B42210-2453-4BCB-9BC4-22D32B701557}" type="pres">
      <dgm:prSet presAssocID="{E4CB8A30-44BD-48B1-B2D4-2531CD8DEDAA}" presName="sibTrans" presStyleCnt="0"/>
      <dgm:spPr/>
    </dgm:pt>
    <dgm:pt modelId="{50E21F02-D25D-4693-9D18-ECDE8E2C201A}" type="pres">
      <dgm:prSet presAssocID="{9B719967-0291-4B32-86E3-D025D1DEFAA2}" presName="node" presStyleLbl="node1" presStyleIdx="10" presStyleCnt="12">
        <dgm:presLayoutVars>
          <dgm:bulletEnabled val="1"/>
        </dgm:presLayoutVars>
      </dgm:prSet>
      <dgm:spPr/>
    </dgm:pt>
    <dgm:pt modelId="{B6A6747F-649F-4848-AE96-AAD429A3023B}" type="pres">
      <dgm:prSet presAssocID="{CB66C94D-C5CC-45F4-9A39-486B10296D14}" presName="sibTrans" presStyleCnt="0"/>
      <dgm:spPr/>
    </dgm:pt>
    <dgm:pt modelId="{83F32707-2392-4A22-A377-169E9B07E0C1}" type="pres">
      <dgm:prSet presAssocID="{BADFFF52-693D-47E4-88CD-FC3F47EBD3A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455EB07-2923-486A-AADD-B09735E8FF40}" srcId="{86FFE1B4-78CE-4A63-AA58-51787135F900}" destId="{3BA58A23-D380-473A-B5E1-245B6BE323DC}" srcOrd="7" destOrd="0" parTransId="{1B68120B-2566-42EC-8EDF-CBFD45E47AB9}" sibTransId="{B3271560-77D7-4361-B454-E3CBA603D57C}"/>
    <dgm:cxn modelId="{54F65108-2985-43E1-9025-6C98411FAB41}" type="presOf" srcId="{D2E11AE4-CABA-493A-971A-D8E668DBB7D3}" destId="{E6A0AE67-4CB3-4E06-A211-EC2C2FE809BE}" srcOrd="0" destOrd="0" presId="urn:microsoft.com/office/officeart/2005/8/layout/default"/>
    <dgm:cxn modelId="{C00A3109-6574-4057-8E5F-FFB34A337F6B}" srcId="{86FFE1B4-78CE-4A63-AA58-51787135F900}" destId="{E8ED9FC8-1399-4A56-A549-E5B3D2162C5B}" srcOrd="1" destOrd="0" parTransId="{938A67D5-C3CE-457C-B06E-D1FA0A405DF4}" sibTransId="{A3F1389E-1C8D-4869-9F83-93F3EB7018A8}"/>
    <dgm:cxn modelId="{A5B9D610-BB92-4137-8D60-AAE5957C9AA2}" type="presOf" srcId="{72E67559-66AE-4228-9E7D-EF5668E028B6}" destId="{8257E98A-C95A-4C3B-AA9C-139D1D97AD7F}" srcOrd="0" destOrd="0" presId="urn:microsoft.com/office/officeart/2005/8/layout/default"/>
    <dgm:cxn modelId="{0D65EC1B-6168-4BB4-B936-BF7C12B75D15}" type="presOf" srcId="{B206FFA5-ADD6-4E74-A0E5-18508B023595}" destId="{50D5E25E-7751-4B4F-BB09-918F8E131059}" srcOrd="0" destOrd="0" presId="urn:microsoft.com/office/officeart/2005/8/layout/default"/>
    <dgm:cxn modelId="{2DFB6C1F-1707-4C4E-B9E6-B24253FE8056}" type="presOf" srcId="{B71A6191-1175-400B-B519-35B7D403C508}" destId="{C1A6132B-C834-42D8-B9AC-75189C4F0C47}" srcOrd="0" destOrd="0" presId="urn:microsoft.com/office/officeart/2005/8/layout/default"/>
    <dgm:cxn modelId="{21FCCF5C-3DE8-4C5D-BCBA-AA261A1A8D82}" type="presOf" srcId="{54BC91BF-E612-4CD8-AEC7-02B9BCB85EE0}" destId="{D7823D90-1352-406F-9469-3BD549217334}" srcOrd="0" destOrd="0" presId="urn:microsoft.com/office/officeart/2005/8/layout/default"/>
    <dgm:cxn modelId="{1BCC1D5D-3177-451C-8025-EA3DBCD67978}" srcId="{86FFE1B4-78CE-4A63-AA58-51787135F900}" destId="{E81775E6-1D85-49BE-A310-C27CAD06C01B}" srcOrd="0" destOrd="0" parTransId="{41187E2C-8B8D-40E9-8183-8D29B44C53D9}" sibTransId="{6DA3D7BC-BEA2-4139-BC4C-E17B71FF6E21}"/>
    <dgm:cxn modelId="{4A1A1341-C8B5-4628-A573-643CEAF2206C}" type="presOf" srcId="{BADFFF52-693D-47E4-88CD-FC3F47EBD3AA}" destId="{83F32707-2392-4A22-A377-169E9B07E0C1}" srcOrd="0" destOrd="0" presId="urn:microsoft.com/office/officeart/2005/8/layout/default"/>
    <dgm:cxn modelId="{983EF24B-312A-474E-8AF3-6A55574D4069}" type="presOf" srcId="{86FFE1B4-78CE-4A63-AA58-51787135F900}" destId="{E8193CFF-7388-4C55-B00F-3AD2970C46C4}" srcOrd="0" destOrd="0" presId="urn:microsoft.com/office/officeart/2005/8/layout/default"/>
    <dgm:cxn modelId="{CD467A70-2C19-4CA1-8DF9-84B223C9A2A1}" srcId="{86FFE1B4-78CE-4A63-AA58-51787135F900}" destId="{54BC91BF-E612-4CD8-AEC7-02B9BCB85EE0}" srcOrd="6" destOrd="0" parTransId="{436E2DC0-D0DB-48B7-97E5-D02CD5A9A90D}" sibTransId="{5492B187-F861-4546-BBDC-D9E66556144E}"/>
    <dgm:cxn modelId="{6826EE51-0335-4FAE-8715-ECFFF2847F5A}" srcId="{86FFE1B4-78CE-4A63-AA58-51787135F900}" destId="{9C34EECD-8C97-484C-BC06-5A1CFF49D98B}" srcOrd="2" destOrd="0" parTransId="{56C4155C-AA66-424D-BC47-3A01198CCC8D}" sibTransId="{ADE2E6BC-4472-465C-AE15-844CDC6749B6}"/>
    <dgm:cxn modelId="{216A8973-D8B6-48E8-A7A1-AF1618B08F07}" srcId="{86FFE1B4-78CE-4A63-AA58-51787135F900}" destId="{D2E11AE4-CABA-493A-971A-D8E668DBB7D3}" srcOrd="9" destOrd="0" parTransId="{56CC2D53-EC66-42CA-B09A-E0EC945A759B}" sibTransId="{E4CB8A30-44BD-48B1-B2D4-2531CD8DEDAA}"/>
    <dgm:cxn modelId="{63C35779-2612-4C3F-A31D-1916C1D393A1}" srcId="{86FFE1B4-78CE-4A63-AA58-51787135F900}" destId="{BADFFF52-693D-47E4-88CD-FC3F47EBD3AA}" srcOrd="11" destOrd="0" parTransId="{A7DFF1D7-7178-468C-AEFC-949843978874}" sibTransId="{C5A4EAA8-2916-49F2-804F-778DBF95EB91}"/>
    <dgm:cxn modelId="{5111679B-B5CA-4C46-B4AA-3A25CEAE420F}" type="presOf" srcId="{E8ED9FC8-1399-4A56-A549-E5B3D2162C5B}" destId="{EF1EFC16-6428-43AC-AC1F-B6444344CB29}" srcOrd="0" destOrd="0" presId="urn:microsoft.com/office/officeart/2005/8/layout/default"/>
    <dgm:cxn modelId="{3A5C6F9C-F16C-4345-BACD-CBA8AF478C79}" srcId="{86FFE1B4-78CE-4A63-AA58-51787135F900}" destId="{7B36414C-0F25-4699-BD67-2ADC38A5A2A7}" srcOrd="8" destOrd="0" parTransId="{9AF69657-081F-4AC5-9BAB-F63CFAA1CD51}" sibTransId="{FAF40005-7A8A-4985-9EBC-FDD4A4440967}"/>
    <dgm:cxn modelId="{E4CA2DBB-8F39-4AB1-8188-B1241FEA04D5}" srcId="{86FFE1B4-78CE-4A63-AA58-51787135F900}" destId="{B206FFA5-ADD6-4E74-A0E5-18508B023595}" srcOrd="5" destOrd="0" parTransId="{F2AD72B3-37D9-4681-817F-41F0B9A1C3E4}" sibTransId="{ADEEF805-902B-420C-9F68-058576280F58}"/>
    <dgm:cxn modelId="{180F2FBC-0DD7-40B6-ACED-F750D0C515DC}" type="presOf" srcId="{E81775E6-1D85-49BE-A310-C27CAD06C01B}" destId="{69973756-ED11-4ACD-A83D-0431C66385C2}" srcOrd="0" destOrd="0" presId="urn:microsoft.com/office/officeart/2005/8/layout/default"/>
    <dgm:cxn modelId="{3C1374BE-AD3C-43A0-9268-B5609D2FE75B}" type="presOf" srcId="{3BA58A23-D380-473A-B5E1-245B6BE323DC}" destId="{92BC9877-5EB5-4497-8CE0-D1C392D84FA0}" srcOrd="0" destOrd="0" presId="urn:microsoft.com/office/officeart/2005/8/layout/default"/>
    <dgm:cxn modelId="{773AF2C0-ED92-4181-970A-3F6BA7E0B83B}" type="presOf" srcId="{9B719967-0291-4B32-86E3-D025D1DEFAA2}" destId="{50E21F02-D25D-4693-9D18-ECDE8E2C201A}" srcOrd="0" destOrd="0" presId="urn:microsoft.com/office/officeart/2005/8/layout/default"/>
    <dgm:cxn modelId="{863073D1-5337-4451-B040-220070243B8E}" type="presOf" srcId="{7B36414C-0F25-4699-BD67-2ADC38A5A2A7}" destId="{8422788F-52F6-4EA8-AC8D-D9116A1617BF}" srcOrd="0" destOrd="0" presId="urn:microsoft.com/office/officeart/2005/8/layout/default"/>
    <dgm:cxn modelId="{AA6BD9D6-AA63-4271-A438-ECA227F40C6D}" type="presOf" srcId="{9C34EECD-8C97-484C-BC06-5A1CFF49D98B}" destId="{38C6CE08-8B25-413A-A64D-8FFDA700803F}" srcOrd="0" destOrd="0" presId="urn:microsoft.com/office/officeart/2005/8/layout/default"/>
    <dgm:cxn modelId="{7C1FA7DF-7262-4322-8C70-128FE3EF5156}" srcId="{86FFE1B4-78CE-4A63-AA58-51787135F900}" destId="{72E67559-66AE-4228-9E7D-EF5668E028B6}" srcOrd="4" destOrd="0" parTransId="{100163AB-8E4D-464D-9A30-A0C2888953BF}" sibTransId="{FBA6D541-FC59-40AD-9B4D-58ABEF85E2AE}"/>
    <dgm:cxn modelId="{DD93EAE1-A4A5-48DC-92E7-4BEA2353E94D}" srcId="{86FFE1B4-78CE-4A63-AA58-51787135F900}" destId="{9B719967-0291-4B32-86E3-D025D1DEFAA2}" srcOrd="10" destOrd="0" parTransId="{2974AFA2-4109-41AC-B97A-74B7BB38F1C9}" sibTransId="{CB66C94D-C5CC-45F4-9A39-486B10296D14}"/>
    <dgm:cxn modelId="{3993BAF6-ABB7-46F5-AFE8-8A847CFC3E5E}" srcId="{86FFE1B4-78CE-4A63-AA58-51787135F900}" destId="{B71A6191-1175-400B-B519-35B7D403C508}" srcOrd="3" destOrd="0" parTransId="{9932086C-2A07-48CD-9F0F-1A923D9468EB}" sibTransId="{63A70D04-828B-449B-89F7-FE07E9215F33}"/>
    <dgm:cxn modelId="{FC6287B1-FA77-4F1D-B05C-770232991C60}" type="presParOf" srcId="{E8193CFF-7388-4C55-B00F-3AD2970C46C4}" destId="{69973756-ED11-4ACD-A83D-0431C66385C2}" srcOrd="0" destOrd="0" presId="urn:microsoft.com/office/officeart/2005/8/layout/default"/>
    <dgm:cxn modelId="{971FC645-47C2-45CB-BD54-27742989C72D}" type="presParOf" srcId="{E8193CFF-7388-4C55-B00F-3AD2970C46C4}" destId="{9C6EF1D7-609D-45D2-8790-E9BAFA68C637}" srcOrd="1" destOrd="0" presId="urn:microsoft.com/office/officeart/2005/8/layout/default"/>
    <dgm:cxn modelId="{1BD37C9C-B682-4FDD-BD15-293EBABFA3F4}" type="presParOf" srcId="{E8193CFF-7388-4C55-B00F-3AD2970C46C4}" destId="{EF1EFC16-6428-43AC-AC1F-B6444344CB29}" srcOrd="2" destOrd="0" presId="urn:microsoft.com/office/officeart/2005/8/layout/default"/>
    <dgm:cxn modelId="{AD92B09F-B64D-473B-81B6-A80956FB3052}" type="presParOf" srcId="{E8193CFF-7388-4C55-B00F-3AD2970C46C4}" destId="{80D72468-F851-4912-8C3A-4E344B36830F}" srcOrd="3" destOrd="0" presId="urn:microsoft.com/office/officeart/2005/8/layout/default"/>
    <dgm:cxn modelId="{42E7ACEB-E78B-4E54-8FC5-DA53084AE85C}" type="presParOf" srcId="{E8193CFF-7388-4C55-B00F-3AD2970C46C4}" destId="{38C6CE08-8B25-413A-A64D-8FFDA700803F}" srcOrd="4" destOrd="0" presId="urn:microsoft.com/office/officeart/2005/8/layout/default"/>
    <dgm:cxn modelId="{9F264FD4-442F-46D3-8AE7-86D74B43D4D8}" type="presParOf" srcId="{E8193CFF-7388-4C55-B00F-3AD2970C46C4}" destId="{2371BBC5-D12B-4CAC-9032-B4117B8C591C}" srcOrd="5" destOrd="0" presId="urn:microsoft.com/office/officeart/2005/8/layout/default"/>
    <dgm:cxn modelId="{20B89F62-0B52-4E6F-A1CD-76C413357876}" type="presParOf" srcId="{E8193CFF-7388-4C55-B00F-3AD2970C46C4}" destId="{C1A6132B-C834-42D8-B9AC-75189C4F0C47}" srcOrd="6" destOrd="0" presId="urn:microsoft.com/office/officeart/2005/8/layout/default"/>
    <dgm:cxn modelId="{2AC8C15F-9BA4-43BE-84EF-30D9B1412474}" type="presParOf" srcId="{E8193CFF-7388-4C55-B00F-3AD2970C46C4}" destId="{368F4A02-9B3C-4358-BFAD-9F83AB6572EC}" srcOrd="7" destOrd="0" presId="urn:microsoft.com/office/officeart/2005/8/layout/default"/>
    <dgm:cxn modelId="{7C6405F2-6001-4DCD-9439-2054378B8615}" type="presParOf" srcId="{E8193CFF-7388-4C55-B00F-3AD2970C46C4}" destId="{8257E98A-C95A-4C3B-AA9C-139D1D97AD7F}" srcOrd="8" destOrd="0" presId="urn:microsoft.com/office/officeart/2005/8/layout/default"/>
    <dgm:cxn modelId="{C8417D81-26EF-4EA6-B0EF-CC02C1CFFCAD}" type="presParOf" srcId="{E8193CFF-7388-4C55-B00F-3AD2970C46C4}" destId="{B256CB4A-060C-4DB3-BBAC-CBE487EFB13F}" srcOrd="9" destOrd="0" presId="urn:microsoft.com/office/officeart/2005/8/layout/default"/>
    <dgm:cxn modelId="{8D3766AC-D061-44FE-9CC0-AB90BF410BD1}" type="presParOf" srcId="{E8193CFF-7388-4C55-B00F-3AD2970C46C4}" destId="{50D5E25E-7751-4B4F-BB09-918F8E131059}" srcOrd="10" destOrd="0" presId="urn:microsoft.com/office/officeart/2005/8/layout/default"/>
    <dgm:cxn modelId="{4DFBCCDD-56F6-4128-B37E-2ACDA98D5CC5}" type="presParOf" srcId="{E8193CFF-7388-4C55-B00F-3AD2970C46C4}" destId="{1398C9BA-E334-489D-9E9C-434A3543AE24}" srcOrd="11" destOrd="0" presId="urn:microsoft.com/office/officeart/2005/8/layout/default"/>
    <dgm:cxn modelId="{D49B275C-526C-4E95-84A2-AFC9721D813D}" type="presParOf" srcId="{E8193CFF-7388-4C55-B00F-3AD2970C46C4}" destId="{D7823D90-1352-406F-9469-3BD549217334}" srcOrd="12" destOrd="0" presId="urn:microsoft.com/office/officeart/2005/8/layout/default"/>
    <dgm:cxn modelId="{FE023471-C2A9-453C-B8CB-EDBEAFCCEEC1}" type="presParOf" srcId="{E8193CFF-7388-4C55-B00F-3AD2970C46C4}" destId="{A804471C-065B-4B9F-BC1F-BD31A0BB910D}" srcOrd="13" destOrd="0" presId="urn:microsoft.com/office/officeart/2005/8/layout/default"/>
    <dgm:cxn modelId="{A819AC9E-ACB6-483D-B8E1-E65993138507}" type="presParOf" srcId="{E8193CFF-7388-4C55-B00F-3AD2970C46C4}" destId="{92BC9877-5EB5-4497-8CE0-D1C392D84FA0}" srcOrd="14" destOrd="0" presId="urn:microsoft.com/office/officeart/2005/8/layout/default"/>
    <dgm:cxn modelId="{3F96CCC7-5953-4F43-B717-DBA029D243CC}" type="presParOf" srcId="{E8193CFF-7388-4C55-B00F-3AD2970C46C4}" destId="{30B0DD0D-ADE3-40BE-9AEE-FEA3BACFF8FA}" srcOrd="15" destOrd="0" presId="urn:microsoft.com/office/officeart/2005/8/layout/default"/>
    <dgm:cxn modelId="{1A8E9E8E-912D-46D1-BD28-8B4DFA5809D6}" type="presParOf" srcId="{E8193CFF-7388-4C55-B00F-3AD2970C46C4}" destId="{8422788F-52F6-4EA8-AC8D-D9116A1617BF}" srcOrd="16" destOrd="0" presId="urn:microsoft.com/office/officeart/2005/8/layout/default"/>
    <dgm:cxn modelId="{3B57B205-55E1-4C12-8A47-A29F9A4E53BF}" type="presParOf" srcId="{E8193CFF-7388-4C55-B00F-3AD2970C46C4}" destId="{B46DD82A-D48E-4E4B-9A02-2BF065DF781E}" srcOrd="17" destOrd="0" presId="urn:microsoft.com/office/officeart/2005/8/layout/default"/>
    <dgm:cxn modelId="{88513EDA-661F-4B2A-B525-CF56F169E9AB}" type="presParOf" srcId="{E8193CFF-7388-4C55-B00F-3AD2970C46C4}" destId="{E6A0AE67-4CB3-4E06-A211-EC2C2FE809BE}" srcOrd="18" destOrd="0" presId="urn:microsoft.com/office/officeart/2005/8/layout/default"/>
    <dgm:cxn modelId="{5B1FFA36-29C4-4D23-B673-1E4F01F60828}" type="presParOf" srcId="{E8193CFF-7388-4C55-B00F-3AD2970C46C4}" destId="{34B42210-2453-4BCB-9BC4-22D32B701557}" srcOrd="19" destOrd="0" presId="urn:microsoft.com/office/officeart/2005/8/layout/default"/>
    <dgm:cxn modelId="{3D3FC788-8E99-4308-8711-A6DCB6752910}" type="presParOf" srcId="{E8193CFF-7388-4C55-B00F-3AD2970C46C4}" destId="{50E21F02-D25D-4693-9D18-ECDE8E2C201A}" srcOrd="20" destOrd="0" presId="urn:microsoft.com/office/officeart/2005/8/layout/default"/>
    <dgm:cxn modelId="{40696E7A-DBE8-42F4-A02F-ACB67E1367B8}" type="presParOf" srcId="{E8193CFF-7388-4C55-B00F-3AD2970C46C4}" destId="{B6A6747F-649F-4848-AE96-AAD429A3023B}" srcOrd="21" destOrd="0" presId="urn:microsoft.com/office/officeart/2005/8/layout/default"/>
    <dgm:cxn modelId="{0F297C77-EEE7-4791-A847-76D495AAE37D}" type="presParOf" srcId="{E8193CFF-7388-4C55-B00F-3AD2970C46C4}" destId="{83F32707-2392-4A22-A377-169E9B07E0C1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C7AA59-EF49-4460-86B6-957A72E46DA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D58DAC-09D1-48BD-8A80-D0D67CE684DD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: Executive</a:t>
          </a:r>
        </a:p>
      </dgm:t>
    </dgm:pt>
    <dgm:pt modelId="{D23166C2-2DF3-4F35-89D5-6FC7BE262510}" type="parTrans" cxnId="{AC866346-6705-4136-9640-1272F1D14C42}">
      <dgm:prSet/>
      <dgm:spPr/>
      <dgm:t>
        <a:bodyPr/>
        <a:lstStyle/>
        <a:p>
          <a:endParaRPr lang="en-US"/>
        </a:p>
      </dgm:t>
    </dgm:pt>
    <dgm:pt modelId="{C65E38FF-5D36-47BE-BC3C-DCBCB985F14D}" type="sibTrans" cxnId="{AC866346-6705-4136-9640-1272F1D14C42}">
      <dgm:prSet/>
      <dgm:spPr/>
      <dgm:t>
        <a:bodyPr/>
        <a:lstStyle/>
        <a:p>
          <a:endParaRPr lang="en-US"/>
        </a:p>
      </dgm:t>
    </dgm:pt>
    <dgm:pt modelId="{EDEE304C-BD39-49AF-B5A9-351F7D0317B1}">
      <dgm:prSet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: Passport</a:t>
          </a:r>
        </a:p>
      </dgm:t>
    </dgm:pt>
    <dgm:pt modelId="{F3C2ED46-774C-40A5-95B3-1354709751D7}" type="parTrans" cxnId="{070AF101-356F-4D33-8057-6269D2C5F87A}">
      <dgm:prSet/>
      <dgm:spPr/>
      <dgm:t>
        <a:bodyPr/>
        <a:lstStyle/>
        <a:p>
          <a:endParaRPr lang="en-US"/>
        </a:p>
      </dgm:t>
    </dgm:pt>
    <dgm:pt modelId="{127552AC-2475-48DA-BACF-3E323EE437E9}" type="sibTrans" cxnId="{070AF101-356F-4D33-8057-6269D2C5F87A}">
      <dgm:prSet/>
      <dgm:spPr/>
      <dgm:t>
        <a:bodyPr/>
        <a:lstStyle/>
        <a:p>
          <a:endParaRPr lang="en-US"/>
        </a:p>
      </dgm:t>
    </dgm:pt>
    <dgm:pt modelId="{C171ECE7-CAD4-48E5-A4AF-68F53847ABCC}">
      <dgm:prSet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: Single</a:t>
          </a:r>
        </a:p>
      </dgm:t>
    </dgm:pt>
    <dgm:pt modelId="{D39EA1CF-A69E-4587-910E-E956425C2C42}" type="parTrans" cxnId="{50EDE9EC-97F9-4FC9-A1A3-D2DFD470D316}">
      <dgm:prSet/>
      <dgm:spPr/>
      <dgm:t>
        <a:bodyPr/>
        <a:lstStyle/>
        <a:p>
          <a:endParaRPr lang="en-US"/>
        </a:p>
      </dgm:t>
    </dgm:pt>
    <dgm:pt modelId="{0D48F4E8-5B2D-4604-843D-DD115D96F5F4}" type="sibTrans" cxnId="{50EDE9EC-97F9-4FC9-A1A3-D2DFD470D316}">
      <dgm:prSet/>
      <dgm:spPr/>
      <dgm:t>
        <a:bodyPr/>
        <a:lstStyle/>
        <a:p>
          <a:endParaRPr lang="en-US"/>
        </a:p>
      </dgm:t>
    </dgm:pt>
    <dgm:pt modelId="{185BE811-B0AB-47A8-BB31-09BCB113046C}">
      <dgm:prSet/>
      <dgm:spPr/>
      <dgm:t>
        <a:bodyPr/>
        <a:lstStyle/>
        <a:p>
          <a:r>
            <a:rPr lang="en-US" dirty="0"/>
            <a:t>4</a:t>
          </a:r>
          <a:r>
            <a:rPr lang="en-US" baseline="30000" dirty="0"/>
            <a:t>th</a:t>
          </a:r>
          <a:r>
            <a:rPr lang="en-US" dirty="0"/>
            <a:t> : Large Business</a:t>
          </a:r>
        </a:p>
      </dgm:t>
    </dgm:pt>
    <dgm:pt modelId="{316C5471-1267-4BFB-A426-0CFA293661F2}" type="parTrans" cxnId="{7E8FAC36-C0E4-4530-9D6F-6B5CF744255D}">
      <dgm:prSet/>
      <dgm:spPr/>
      <dgm:t>
        <a:bodyPr/>
        <a:lstStyle/>
        <a:p>
          <a:endParaRPr lang="en-US"/>
        </a:p>
      </dgm:t>
    </dgm:pt>
    <dgm:pt modelId="{976666E9-5ADA-48BB-A706-3FDAE4F4F013}" type="sibTrans" cxnId="{7E8FAC36-C0E4-4530-9D6F-6B5CF744255D}">
      <dgm:prSet/>
      <dgm:spPr/>
      <dgm:t>
        <a:bodyPr/>
        <a:lstStyle/>
        <a:p>
          <a:endParaRPr lang="en-US"/>
        </a:p>
      </dgm:t>
    </dgm:pt>
    <dgm:pt modelId="{DA5DBD99-F610-4D06-B9FC-3202DC2779B3}" type="pres">
      <dgm:prSet presAssocID="{B5C7AA59-EF49-4460-86B6-957A72E46DAE}" presName="linear" presStyleCnt="0">
        <dgm:presLayoutVars>
          <dgm:animLvl val="lvl"/>
          <dgm:resizeHandles val="exact"/>
        </dgm:presLayoutVars>
      </dgm:prSet>
      <dgm:spPr/>
    </dgm:pt>
    <dgm:pt modelId="{45E60253-DF52-4990-9888-8E548B900A92}" type="pres">
      <dgm:prSet presAssocID="{C4D58DAC-09D1-48BD-8A80-D0D67CE684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4A4264-7A04-4631-88FD-ECAE8AF7CC7F}" type="pres">
      <dgm:prSet presAssocID="{C65E38FF-5D36-47BE-BC3C-DCBCB985F14D}" presName="spacer" presStyleCnt="0"/>
      <dgm:spPr/>
    </dgm:pt>
    <dgm:pt modelId="{C63CDCDE-9ACE-4852-B879-F7A76913B0F5}" type="pres">
      <dgm:prSet presAssocID="{EDEE304C-BD39-49AF-B5A9-351F7D0317B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C82F84-D4A1-493E-9859-4CD69BBD5E97}" type="pres">
      <dgm:prSet presAssocID="{127552AC-2475-48DA-BACF-3E323EE437E9}" presName="spacer" presStyleCnt="0"/>
      <dgm:spPr/>
    </dgm:pt>
    <dgm:pt modelId="{71C9F059-8819-4C4F-852D-1B9E2133B571}" type="pres">
      <dgm:prSet presAssocID="{C171ECE7-CAD4-48E5-A4AF-68F53847AB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5DA846-45F5-4EDE-B637-0D1517D14A6C}" type="pres">
      <dgm:prSet presAssocID="{0D48F4E8-5B2D-4604-843D-DD115D96F5F4}" presName="spacer" presStyleCnt="0"/>
      <dgm:spPr/>
    </dgm:pt>
    <dgm:pt modelId="{1C598FD5-A4D0-4C7F-BAF1-A66998EFB7C9}" type="pres">
      <dgm:prSet presAssocID="{185BE811-B0AB-47A8-BB31-09BCB11304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0AF101-356F-4D33-8057-6269D2C5F87A}" srcId="{B5C7AA59-EF49-4460-86B6-957A72E46DAE}" destId="{EDEE304C-BD39-49AF-B5A9-351F7D0317B1}" srcOrd="1" destOrd="0" parTransId="{F3C2ED46-774C-40A5-95B3-1354709751D7}" sibTransId="{127552AC-2475-48DA-BACF-3E323EE437E9}"/>
    <dgm:cxn modelId="{DFDA4F07-10F4-4FCE-A7BB-F4A3DCCCF590}" type="presOf" srcId="{C171ECE7-CAD4-48E5-A4AF-68F53847ABCC}" destId="{71C9F059-8819-4C4F-852D-1B9E2133B571}" srcOrd="0" destOrd="0" presId="urn:microsoft.com/office/officeart/2005/8/layout/vList2"/>
    <dgm:cxn modelId="{7E8FAC36-C0E4-4530-9D6F-6B5CF744255D}" srcId="{B5C7AA59-EF49-4460-86B6-957A72E46DAE}" destId="{185BE811-B0AB-47A8-BB31-09BCB113046C}" srcOrd="3" destOrd="0" parTransId="{316C5471-1267-4BFB-A426-0CFA293661F2}" sibTransId="{976666E9-5ADA-48BB-A706-3FDAE4F4F013}"/>
    <dgm:cxn modelId="{AC866346-6705-4136-9640-1272F1D14C42}" srcId="{B5C7AA59-EF49-4460-86B6-957A72E46DAE}" destId="{C4D58DAC-09D1-48BD-8A80-D0D67CE684DD}" srcOrd="0" destOrd="0" parTransId="{D23166C2-2DF3-4F35-89D5-6FC7BE262510}" sibTransId="{C65E38FF-5D36-47BE-BC3C-DCBCB985F14D}"/>
    <dgm:cxn modelId="{5EA1D35A-F17D-4678-A0ED-F3F55DF04DF1}" type="presOf" srcId="{185BE811-B0AB-47A8-BB31-09BCB113046C}" destId="{1C598FD5-A4D0-4C7F-BAF1-A66998EFB7C9}" srcOrd="0" destOrd="0" presId="urn:microsoft.com/office/officeart/2005/8/layout/vList2"/>
    <dgm:cxn modelId="{7A062EA7-6FBA-4B77-9B57-B45F75D9EC9B}" type="presOf" srcId="{C4D58DAC-09D1-48BD-8A80-D0D67CE684DD}" destId="{45E60253-DF52-4990-9888-8E548B900A92}" srcOrd="0" destOrd="0" presId="urn:microsoft.com/office/officeart/2005/8/layout/vList2"/>
    <dgm:cxn modelId="{50EDE9EC-97F9-4FC9-A1A3-D2DFD470D316}" srcId="{B5C7AA59-EF49-4460-86B6-957A72E46DAE}" destId="{C171ECE7-CAD4-48E5-A4AF-68F53847ABCC}" srcOrd="2" destOrd="0" parTransId="{D39EA1CF-A69E-4587-910E-E956425C2C42}" sibTransId="{0D48F4E8-5B2D-4604-843D-DD115D96F5F4}"/>
    <dgm:cxn modelId="{D263FCFA-1215-4B3D-A552-C7607228C533}" type="presOf" srcId="{EDEE304C-BD39-49AF-B5A9-351F7D0317B1}" destId="{C63CDCDE-9ACE-4852-B879-F7A76913B0F5}" srcOrd="0" destOrd="0" presId="urn:microsoft.com/office/officeart/2005/8/layout/vList2"/>
    <dgm:cxn modelId="{FFE946FD-ABA7-4B27-A9DD-449BC1B4755A}" type="presOf" srcId="{B5C7AA59-EF49-4460-86B6-957A72E46DAE}" destId="{DA5DBD99-F610-4D06-B9FC-3202DC2779B3}" srcOrd="0" destOrd="0" presId="urn:microsoft.com/office/officeart/2005/8/layout/vList2"/>
    <dgm:cxn modelId="{8F9D663E-8F93-4889-8AA6-C7E02013135D}" type="presParOf" srcId="{DA5DBD99-F610-4D06-B9FC-3202DC2779B3}" destId="{45E60253-DF52-4990-9888-8E548B900A92}" srcOrd="0" destOrd="0" presId="urn:microsoft.com/office/officeart/2005/8/layout/vList2"/>
    <dgm:cxn modelId="{2291BA78-B956-4DF4-8A0E-C9512F971EC8}" type="presParOf" srcId="{DA5DBD99-F610-4D06-B9FC-3202DC2779B3}" destId="{F94A4264-7A04-4631-88FD-ECAE8AF7CC7F}" srcOrd="1" destOrd="0" presId="urn:microsoft.com/office/officeart/2005/8/layout/vList2"/>
    <dgm:cxn modelId="{8E5C0DEB-C70F-44CF-9391-0D5E0ACB06B9}" type="presParOf" srcId="{DA5DBD99-F610-4D06-B9FC-3202DC2779B3}" destId="{C63CDCDE-9ACE-4852-B879-F7A76913B0F5}" srcOrd="2" destOrd="0" presId="urn:microsoft.com/office/officeart/2005/8/layout/vList2"/>
    <dgm:cxn modelId="{850FB3EB-CB49-4F9E-AB05-DC5315508C9D}" type="presParOf" srcId="{DA5DBD99-F610-4D06-B9FC-3202DC2779B3}" destId="{80C82F84-D4A1-493E-9859-4CD69BBD5E97}" srcOrd="3" destOrd="0" presId="urn:microsoft.com/office/officeart/2005/8/layout/vList2"/>
    <dgm:cxn modelId="{8EB72960-F392-4ADE-A8FE-D5AEFFED6100}" type="presParOf" srcId="{DA5DBD99-F610-4D06-B9FC-3202DC2779B3}" destId="{71C9F059-8819-4C4F-852D-1B9E2133B571}" srcOrd="4" destOrd="0" presId="urn:microsoft.com/office/officeart/2005/8/layout/vList2"/>
    <dgm:cxn modelId="{CD0165D4-8FEF-411E-B6CE-D4D700B8D0F7}" type="presParOf" srcId="{DA5DBD99-F610-4D06-B9FC-3202DC2779B3}" destId="{A75DA846-45F5-4EDE-B637-0D1517D14A6C}" srcOrd="5" destOrd="0" presId="urn:microsoft.com/office/officeart/2005/8/layout/vList2"/>
    <dgm:cxn modelId="{5E1CEDBB-4BF6-4DAC-B299-6AEF103968BE}" type="presParOf" srcId="{DA5DBD99-F610-4D06-B9FC-3202DC2779B3}" destId="{1C598FD5-A4D0-4C7F-BAF1-A66998EFB7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B9F82A-5E08-4756-A6F9-347B257696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3FF95E-DB53-4083-B0FD-6BF6E191B94B}">
      <dgm:prSet/>
      <dgm:spPr/>
      <dgm:t>
        <a:bodyPr/>
        <a:lstStyle/>
        <a:p>
          <a:r>
            <a:rPr lang="en-US" dirty="0"/>
            <a:t>To stop marketing the product King to those aged above 40, as there is 0% success rate, and it would be a waste on resources</a:t>
          </a:r>
        </a:p>
      </dgm:t>
    </dgm:pt>
    <dgm:pt modelId="{09CDACE1-84B4-434D-A031-C339714A750A}" type="parTrans" cxnId="{250FD15E-AF99-42A5-88B3-EA67C69186FA}">
      <dgm:prSet/>
      <dgm:spPr/>
      <dgm:t>
        <a:bodyPr/>
        <a:lstStyle/>
        <a:p>
          <a:endParaRPr lang="en-US"/>
        </a:p>
      </dgm:t>
    </dgm:pt>
    <dgm:pt modelId="{3B08EA39-C53B-4B11-B537-4DE477AD8ED4}" type="sibTrans" cxnId="{250FD15E-AF99-42A5-88B3-EA67C69186FA}">
      <dgm:prSet/>
      <dgm:spPr/>
      <dgm:t>
        <a:bodyPr/>
        <a:lstStyle/>
        <a:p>
          <a:endParaRPr lang="en-US"/>
        </a:p>
      </dgm:t>
    </dgm:pt>
    <dgm:pt modelId="{E0236095-C340-44C6-9488-E6F3E68E81AE}">
      <dgm:prSet/>
      <dgm:spPr/>
      <dgm:t>
        <a:bodyPr/>
        <a:lstStyle/>
        <a:p>
          <a:r>
            <a:rPr lang="en-US" dirty="0"/>
            <a:t>To target more people with executive as designation</a:t>
          </a:r>
        </a:p>
      </dgm:t>
    </dgm:pt>
    <dgm:pt modelId="{C7341E12-4F32-4DC7-9983-F5BE6CA6EC59}" type="parTrans" cxnId="{CDDEBA83-5F8D-48C2-A5B3-967526F09DA5}">
      <dgm:prSet/>
      <dgm:spPr/>
      <dgm:t>
        <a:bodyPr/>
        <a:lstStyle/>
        <a:p>
          <a:endParaRPr lang="en-US"/>
        </a:p>
      </dgm:t>
    </dgm:pt>
    <dgm:pt modelId="{710DE76C-7B36-4A98-A736-631C73D03574}" type="sibTrans" cxnId="{CDDEBA83-5F8D-48C2-A5B3-967526F09DA5}">
      <dgm:prSet/>
      <dgm:spPr/>
      <dgm:t>
        <a:bodyPr/>
        <a:lstStyle/>
        <a:p>
          <a:endParaRPr lang="en-US"/>
        </a:p>
      </dgm:t>
    </dgm:pt>
    <dgm:pt modelId="{E0D30FA5-F329-47C8-AEEF-B9BD4FEC57F0}">
      <dgm:prSet/>
      <dgm:spPr/>
      <dgm:t>
        <a:bodyPr/>
        <a:lstStyle/>
        <a:p>
          <a:r>
            <a:rPr lang="en-US" dirty="0"/>
            <a:t>To target more people with passports</a:t>
          </a:r>
        </a:p>
      </dgm:t>
    </dgm:pt>
    <dgm:pt modelId="{DE96AFF1-FF1F-4F06-9121-86971A36E4DE}" type="parTrans" cxnId="{F7D838E0-B8A5-44AC-A620-DC70D96971CB}">
      <dgm:prSet/>
      <dgm:spPr/>
      <dgm:t>
        <a:bodyPr/>
        <a:lstStyle/>
        <a:p>
          <a:endParaRPr lang="en-US"/>
        </a:p>
      </dgm:t>
    </dgm:pt>
    <dgm:pt modelId="{FEFF2757-435A-4520-949F-0B1B73FE6442}" type="sibTrans" cxnId="{F7D838E0-B8A5-44AC-A620-DC70D96971CB}">
      <dgm:prSet/>
      <dgm:spPr/>
      <dgm:t>
        <a:bodyPr/>
        <a:lstStyle/>
        <a:p>
          <a:endParaRPr lang="en-US"/>
        </a:p>
      </dgm:t>
    </dgm:pt>
    <dgm:pt modelId="{8A0C286E-EF4E-4BBE-A007-7CB54CEA369D}">
      <dgm:prSet/>
      <dgm:spPr/>
      <dgm:t>
        <a:bodyPr/>
        <a:lstStyle/>
        <a:p>
          <a:r>
            <a:rPr lang="en-US" dirty="0"/>
            <a:t>To target more single people</a:t>
          </a:r>
        </a:p>
      </dgm:t>
    </dgm:pt>
    <dgm:pt modelId="{D9580375-5ED7-42B8-8F50-D4A3B93668A6}" type="parTrans" cxnId="{53BFC3B3-E8B5-4795-82BC-ECD5034E5633}">
      <dgm:prSet/>
      <dgm:spPr/>
      <dgm:t>
        <a:bodyPr/>
        <a:lstStyle/>
        <a:p>
          <a:endParaRPr lang="en-US"/>
        </a:p>
      </dgm:t>
    </dgm:pt>
    <dgm:pt modelId="{F78047B1-179D-4C22-9C73-F4BA8DCC228D}" type="sibTrans" cxnId="{53BFC3B3-E8B5-4795-82BC-ECD5034E5633}">
      <dgm:prSet/>
      <dgm:spPr/>
      <dgm:t>
        <a:bodyPr/>
        <a:lstStyle/>
        <a:p>
          <a:endParaRPr lang="en-US"/>
        </a:p>
      </dgm:t>
    </dgm:pt>
    <dgm:pt modelId="{4CAF5AD5-E350-48F2-A29B-7ECA906E5E5B}">
      <dgm:prSet/>
      <dgm:spPr/>
      <dgm:t>
        <a:bodyPr/>
        <a:lstStyle/>
        <a:p>
          <a:r>
            <a:rPr lang="en-US" dirty="0"/>
            <a:t>To target more people who works in a/owns a large business</a:t>
          </a:r>
        </a:p>
      </dgm:t>
    </dgm:pt>
    <dgm:pt modelId="{004D0C4D-752A-4EDE-A1BD-E320209D3567}" type="parTrans" cxnId="{74818619-0FCD-4875-9B0B-5AD676DAD0E5}">
      <dgm:prSet/>
      <dgm:spPr/>
      <dgm:t>
        <a:bodyPr/>
        <a:lstStyle/>
        <a:p>
          <a:endParaRPr lang="en-US"/>
        </a:p>
      </dgm:t>
    </dgm:pt>
    <dgm:pt modelId="{B6EBAE1D-8A87-46C8-BE21-DB56E6B3971D}" type="sibTrans" cxnId="{74818619-0FCD-4875-9B0B-5AD676DAD0E5}">
      <dgm:prSet/>
      <dgm:spPr/>
      <dgm:t>
        <a:bodyPr/>
        <a:lstStyle/>
        <a:p>
          <a:endParaRPr lang="en-US"/>
        </a:p>
      </dgm:t>
    </dgm:pt>
    <dgm:pt modelId="{FEE6A61F-995C-4CD0-83E7-83FFA06F36D3}">
      <dgm:prSet/>
      <dgm:spPr/>
      <dgm:t>
        <a:bodyPr/>
        <a:lstStyle/>
        <a:p>
          <a:r>
            <a:rPr lang="en-US"/>
            <a:t>To focus more on selling the product Basic, Deluxe and Standard as they are much more frequently bought by customers</a:t>
          </a:r>
          <a:endParaRPr lang="en-US" dirty="0"/>
        </a:p>
      </dgm:t>
    </dgm:pt>
    <dgm:pt modelId="{605DEFBF-5514-401F-B339-4CD98941943C}" type="parTrans" cxnId="{5E481742-BEC1-4984-BA24-90B11E479AA1}">
      <dgm:prSet/>
      <dgm:spPr/>
      <dgm:t>
        <a:bodyPr/>
        <a:lstStyle/>
        <a:p>
          <a:endParaRPr lang="en-US"/>
        </a:p>
      </dgm:t>
    </dgm:pt>
    <dgm:pt modelId="{E52A688B-74AC-45F0-9101-6CA77583683B}" type="sibTrans" cxnId="{5E481742-BEC1-4984-BA24-90B11E479AA1}">
      <dgm:prSet/>
      <dgm:spPr/>
      <dgm:t>
        <a:bodyPr/>
        <a:lstStyle/>
        <a:p>
          <a:endParaRPr lang="en-US"/>
        </a:p>
      </dgm:t>
    </dgm:pt>
    <dgm:pt modelId="{8AFCF4AE-1CE6-41D7-94D1-2131DAD044EB}">
      <dgm:prSet/>
      <dgm:spPr/>
      <dgm:t>
        <a:bodyPr/>
        <a:lstStyle/>
        <a:p>
          <a:r>
            <a:rPr lang="en-US" dirty="0"/>
            <a:t>To target customers on higher city rating</a:t>
          </a:r>
        </a:p>
      </dgm:t>
    </dgm:pt>
    <dgm:pt modelId="{97F89549-51E0-4A5D-B2D8-4352490A85D1}" type="parTrans" cxnId="{7B1EDA28-D41A-44A5-A85F-423086B878E8}">
      <dgm:prSet/>
      <dgm:spPr/>
      <dgm:t>
        <a:bodyPr/>
        <a:lstStyle/>
        <a:p>
          <a:endParaRPr lang="en-US"/>
        </a:p>
      </dgm:t>
    </dgm:pt>
    <dgm:pt modelId="{8B52B473-6B60-44FC-832F-2B92994F7864}" type="sibTrans" cxnId="{7B1EDA28-D41A-44A5-A85F-423086B878E8}">
      <dgm:prSet/>
      <dgm:spPr/>
      <dgm:t>
        <a:bodyPr/>
        <a:lstStyle/>
        <a:p>
          <a:endParaRPr lang="en-US"/>
        </a:p>
      </dgm:t>
    </dgm:pt>
    <dgm:pt modelId="{9667D78B-5549-4F86-98BC-3AA6EB964BD8}" type="pres">
      <dgm:prSet presAssocID="{ACB9F82A-5E08-4756-A6F9-347B25769663}" presName="vert0" presStyleCnt="0">
        <dgm:presLayoutVars>
          <dgm:dir/>
          <dgm:animOne val="branch"/>
          <dgm:animLvl val="lvl"/>
        </dgm:presLayoutVars>
      </dgm:prSet>
      <dgm:spPr/>
    </dgm:pt>
    <dgm:pt modelId="{AEC1B0A2-51F6-46B2-BFBF-BA6C1CE96D5A}" type="pres">
      <dgm:prSet presAssocID="{2D3FF95E-DB53-4083-B0FD-6BF6E191B94B}" presName="thickLine" presStyleLbl="alignNode1" presStyleIdx="0" presStyleCnt="7"/>
      <dgm:spPr/>
    </dgm:pt>
    <dgm:pt modelId="{4A1FAAB4-8D8A-4535-9099-5A99787B635B}" type="pres">
      <dgm:prSet presAssocID="{2D3FF95E-DB53-4083-B0FD-6BF6E191B94B}" presName="horz1" presStyleCnt="0"/>
      <dgm:spPr/>
    </dgm:pt>
    <dgm:pt modelId="{25EB2838-C793-4D21-A5AC-33BA288FD68C}" type="pres">
      <dgm:prSet presAssocID="{2D3FF95E-DB53-4083-B0FD-6BF6E191B94B}" presName="tx1" presStyleLbl="revTx" presStyleIdx="0" presStyleCnt="7"/>
      <dgm:spPr/>
    </dgm:pt>
    <dgm:pt modelId="{EEDDFB08-1921-417F-9C88-8ACE9AD52263}" type="pres">
      <dgm:prSet presAssocID="{2D3FF95E-DB53-4083-B0FD-6BF6E191B94B}" presName="vert1" presStyleCnt="0"/>
      <dgm:spPr/>
    </dgm:pt>
    <dgm:pt modelId="{415409D8-0B6C-443E-993C-7B555A5105C0}" type="pres">
      <dgm:prSet presAssocID="{E0236095-C340-44C6-9488-E6F3E68E81AE}" presName="thickLine" presStyleLbl="alignNode1" presStyleIdx="1" presStyleCnt="7"/>
      <dgm:spPr/>
    </dgm:pt>
    <dgm:pt modelId="{28D6FCA6-0327-4602-993D-18F09BF63477}" type="pres">
      <dgm:prSet presAssocID="{E0236095-C340-44C6-9488-E6F3E68E81AE}" presName="horz1" presStyleCnt="0"/>
      <dgm:spPr/>
    </dgm:pt>
    <dgm:pt modelId="{567826F9-ED44-47E3-AFFB-044B0669C030}" type="pres">
      <dgm:prSet presAssocID="{E0236095-C340-44C6-9488-E6F3E68E81AE}" presName="tx1" presStyleLbl="revTx" presStyleIdx="1" presStyleCnt="7"/>
      <dgm:spPr/>
    </dgm:pt>
    <dgm:pt modelId="{9B20397F-A530-4063-808D-51B6C90341FF}" type="pres">
      <dgm:prSet presAssocID="{E0236095-C340-44C6-9488-E6F3E68E81AE}" presName="vert1" presStyleCnt="0"/>
      <dgm:spPr/>
    </dgm:pt>
    <dgm:pt modelId="{FBACC0A9-2107-468E-A42C-4582E3AE10AA}" type="pres">
      <dgm:prSet presAssocID="{E0D30FA5-F329-47C8-AEEF-B9BD4FEC57F0}" presName="thickLine" presStyleLbl="alignNode1" presStyleIdx="2" presStyleCnt="7"/>
      <dgm:spPr/>
    </dgm:pt>
    <dgm:pt modelId="{9B8C328A-9BBE-4D90-8C44-D7DB54F3251D}" type="pres">
      <dgm:prSet presAssocID="{E0D30FA5-F329-47C8-AEEF-B9BD4FEC57F0}" presName="horz1" presStyleCnt="0"/>
      <dgm:spPr/>
    </dgm:pt>
    <dgm:pt modelId="{139E467F-F31B-44B4-82E3-6B4B59F05484}" type="pres">
      <dgm:prSet presAssocID="{E0D30FA5-F329-47C8-AEEF-B9BD4FEC57F0}" presName="tx1" presStyleLbl="revTx" presStyleIdx="2" presStyleCnt="7"/>
      <dgm:spPr/>
    </dgm:pt>
    <dgm:pt modelId="{4B169FFD-C884-4953-B694-D3364A8E33F5}" type="pres">
      <dgm:prSet presAssocID="{E0D30FA5-F329-47C8-AEEF-B9BD4FEC57F0}" presName="vert1" presStyleCnt="0"/>
      <dgm:spPr/>
    </dgm:pt>
    <dgm:pt modelId="{8C539098-166F-463D-8DBD-187BDF74AF9E}" type="pres">
      <dgm:prSet presAssocID="{8A0C286E-EF4E-4BBE-A007-7CB54CEA369D}" presName="thickLine" presStyleLbl="alignNode1" presStyleIdx="3" presStyleCnt="7"/>
      <dgm:spPr/>
    </dgm:pt>
    <dgm:pt modelId="{5B3A5645-1425-41D8-A6E1-FB78F02A8D88}" type="pres">
      <dgm:prSet presAssocID="{8A0C286E-EF4E-4BBE-A007-7CB54CEA369D}" presName="horz1" presStyleCnt="0"/>
      <dgm:spPr/>
    </dgm:pt>
    <dgm:pt modelId="{A510E6A1-86BD-4721-AB8C-BADCC1047696}" type="pres">
      <dgm:prSet presAssocID="{8A0C286E-EF4E-4BBE-A007-7CB54CEA369D}" presName="tx1" presStyleLbl="revTx" presStyleIdx="3" presStyleCnt="7"/>
      <dgm:spPr/>
    </dgm:pt>
    <dgm:pt modelId="{C3A2FD5F-3EF4-4183-A2E1-3DEC06E1D4D3}" type="pres">
      <dgm:prSet presAssocID="{8A0C286E-EF4E-4BBE-A007-7CB54CEA369D}" presName="vert1" presStyleCnt="0"/>
      <dgm:spPr/>
    </dgm:pt>
    <dgm:pt modelId="{ACBED677-C6D8-4D30-82E2-C1EAC0FAB345}" type="pres">
      <dgm:prSet presAssocID="{4CAF5AD5-E350-48F2-A29B-7ECA906E5E5B}" presName="thickLine" presStyleLbl="alignNode1" presStyleIdx="4" presStyleCnt="7"/>
      <dgm:spPr/>
    </dgm:pt>
    <dgm:pt modelId="{175A0506-FAA2-4720-A67F-0A62DC610769}" type="pres">
      <dgm:prSet presAssocID="{4CAF5AD5-E350-48F2-A29B-7ECA906E5E5B}" presName="horz1" presStyleCnt="0"/>
      <dgm:spPr/>
    </dgm:pt>
    <dgm:pt modelId="{8C823702-8703-49CC-9303-73CAAEF32547}" type="pres">
      <dgm:prSet presAssocID="{4CAF5AD5-E350-48F2-A29B-7ECA906E5E5B}" presName="tx1" presStyleLbl="revTx" presStyleIdx="4" presStyleCnt="7"/>
      <dgm:spPr/>
    </dgm:pt>
    <dgm:pt modelId="{B566066F-D1A6-43F3-BF3C-E24AFB8FE122}" type="pres">
      <dgm:prSet presAssocID="{4CAF5AD5-E350-48F2-A29B-7ECA906E5E5B}" presName="vert1" presStyleCnt="0"/>
      <dgm:spPr/>
    </dgm:pt>
    <dgm:pt modelId="{EAD6C190-198E-47BA-9413-ED6FEC9E7929}" type="pres">
      <dgm:prSet presAssocID="{8AFCF4AE-1CE6-41D7-94D1-2131DAD044EB}" presName="thickLine" presStyleLbl="alignNode1" presStyleIdx="5" presStyleCnt="7"/>
      <dgm:spPr/>
    </dgm:pt>
    <dgm:pt modelId="{DA47FBFF-504F-42B0-B87C-A897A36B4608}" type="pres">
      <dgm:prSet presAssocID="{8AFCF4AE-1CE6-41D7-94D1-2131DAD044EB}" presName="horz1" presStyleCnt="0"/>
      <dgm:spPr/>
    </dgm:pt>
    <dgm:pt modelId="{2160F95E-4602-493A-9380-AA8630CBDCD2}" type="pres">
      <dgm:prSet presAssocID="{8AFCF4AE-1CE6-41D7-94D1-2131DAD044EB}" presName="tx1" presStyleLbl="revTx" presStyleIdx="5" presStyleCnt="7"/>
      <dgm:spPr/>
    </dgm:pt>
    <dgm:pt modelId="{FEFB4E8B-6F6C-418C-96DA-BB0DEC07EE45}" type="pres">
      <dgm:prSet presAssocID="{8AFCF4AE-1CE6-41D7-94D1-2131DAD044EB}" presName="vert1" presStyleCnt="0"/>
      <dgm:spPr/>
    </dgm:pt>
    <dgm:pt modelId="{10DECB72-F4F4-40B0-A0BB-3487D9F64767}" type="pres">
      <dgm:prSet presAssocID="{FEE6A61F-995C-4CD0-83E7-83FFA06F36D3}" presName="thickLine" presStyleLbl="alignNode1" presStyleIdx="6" presStyleCnt="7"/>
      <dgm:spPr/>
    </dgm:pt>
    <dgm:pt modelId="{5EE5BAC7-9DB1-4FF8-8336-C12B2D95FEDB}" type="pres">
      <dgm:prSet presAssocID="{FEE6A61F-995C-4CD0-83E7-83FFA06F36D3}" presName="horz1" presStyleCnt="0"/>
      <dgm:spPr/>
    </dgm:pt>
    <dgm:pt modelId="{0FB2D308-1CFF-469A-8EC5-961A467C4809}" type="pres">
      <dgm:prSet presAssocID="{FEE6A61F-995C-4CD0-83E7-83FFA06F36D3}" presName="tx1" presStyleLbl="revTx" presStyleIdx="6" presStyleCnt="7"/>
      <dgm:spPr/>
    </dgm:pt>
    <dgm:pt modelId="{C9C97CE8-46D6-4B93-BDB4-4C877A71C7BE}" type="pres">
      <dgm:prSet presAssocID="{FEE6A61F-995C-4CD0-83E7-83FFA06F36D3}" presName="vert1" presStyleCnt="0"/>
      <dgm:spPr/>
    </dgm:pt>
  </dgm:ptLst>
  <dgm:cxnLst>
    <dgm:cxn modelId="{C981AA00-81DB-4717-AA18-93B0C5722A1A}" type="presOf" srcId="{ACB9F82A-5E08-4756-A6F9-347B25769663}" destId="{9667D78B-5549-4F86-98BC-3AA6EB964BD8}" srcOrd="0" destOrd="0" presId="urn:microsoft.com/office/officeart/2008/layout/LinedList"/>
    <dgm:cxn modelId="{74818619-0FCD-4875-9B0B-5AD676DAD0E5}" srcId="{ACB9F82A-5E08-4756-A6F9-347B25769663}" destId="{4CAF5AD5-E350-48F2-A29B-7ECA906E5E5B}" srcOrd="4" destOrd="0" parTransId="{004D0C4D-752A-4EDE-A1BD-E320209D3567}" sibTransId="{B6EBAE1D-8A87-46C8-BE21-DB56E6B3971D}"/>
    <dgm:cxn modelId="{091AB41D-9F05-43DE-8C0C-1AAD52A07F7D}" type="presOf" srcId="{E0236095-C340-44C6-9488-E6F3E68E81AE}" destId="{567826F9-ED44-47E3-AFFB-044B0669C030}" srcOrd="0" destOrd="0" presId="urn:microsoft.com/office/officeart/2008/layout/LinedList"/>
    <dgm:cxn modelId="{03956B1E-C197-4C6D-BB2E-78563DB45884}" type="presOf" srcId="{8A0C286E-EF4E-4BBE-A007-7CB54CEA369D}" destId="{A510E6A1-86BD-4721-AB8C-BADCC1047696}" srcOrd="0" destOrd="0" presId="urn:microsoft.com/office/officeart/2008/layout/LinedList"/>
    <dgm:cxn modelId="{BBA35523-5415-495D-A283-B5A705143773}" type="presOf" srcId="{FEE6A61F-995C-4CD0-83E7-83FFA06F36D3}" destId="{0FB2D308-1CFF-469A-8EC5-961A467C4809}" srcOrd="0" destOrd="0" presId="urn:microsoft.com/office/officeart/2008/layout/LinedList"/>
    <dgm:cxn modelId="{7B1EDA28-D41A-44A5-A85F-423086B878E8}" srcId="{ACB9F82A-5E08-4756-A6F9-347B25769663}" destId="{8AFCF4AE-1CE6-41D7-94D1-2131DAD044EB}" srcOrd="5" destOrd="0" parTransId="{97F89549-51E0-4A5D-B2D8-4352490A85D1}" sibTransId="{8B52B473-6B60-44FC-832F-2B92994F7864}"/>
    <dgm:cxn modelId="{74FD2E5D-F2A6-4745-8DED-6C133BCB9391}" type="presOf" srcId="{4CAF5AD5-E350-48F2-A29B-7ECA906E5E5B}" destId="{8C823702-8703-49CC-9303-73CAAEF32547}" srcOrd="0" destOrd="0" presId="urn:microsoft.com/office/officeart/2008/layout/LinedList"/>
    <dgm:cxn modelId="{250FD15E-AF99-42A5-88B3-EA67C69186FA}" srcId="{ACB9F82A-5E08-4756-A6F9-347B25769663}" destId="{2D3FF95E-DB53-4083-B0FD-6BF6E191B94B}" srcOrd="0" destOrd="0" parTransId="{09CDACE1-84B4-434D-A031-C339714A750A}" sibTransId="{3B08EA39-C53B-4B11-B537-4DE477AD8ED4}"/>
    <dgm:cxn modelId="{5E481742-BEC1-4984-BA24-90B11E479AA1}" srcId="{ACB9F82A-5E08-4756-A6F9-347B25769663}" destId="{FEE6A61F-995C-4CD0-83E7-83FFA06F36D3}" srcOrd="6" destOrd="0" parTransId="{605DEFBF-5514-401F-B339-4CD98941943C}" sibTransId="{E52A688B-74AC-45F0-9101-6CA77583683B}"/>
    <dgm:cxn modelId="{8F88994D-B551-4906-8577-F4C1DD47ED5D}" type="presOf" srcId="{E0D30FA5-F329-47C8-AEEF-B9BD4FEC57F0}" destId="{139E467F-F31B-44B4-82E3-6B4B59F05484}" srcOrd="0" destOrd="0" presId="urn:microsoft.com/office/officeart/2008/layout/LinedList"/>
    <dgm:cxn modelId="{CDDEBA83-5F8D-48C2-A5B3-967526F09DA5}" srcId="{ACB9F82A-5E08-4756-A6F9-347B25769663}" destId="{E0236095-C340-44C6-9488-E6F3E68E81AE}" srcOrd="1" destOrd="0" parTransId="{C7341E12-4F32-4DC7-9983-F5BE6CA6EC59}" sibTransId="{710DE76C-7B36-4A98-A736-631C73D03574}"/>
    <dgm:cxn modelId="{53BFC3B3-E8B5-4795-82BC-ECD5034E5633}" srcId="{ACB9F82A-5E08-4756-A6F9-347B25769663}" destId="{8A0C286E-EF4E-4BBE-A007-7CB54CEA369D}" srcOrd="3" destOrd="0" parTransId="{D9580375-5ED7-42B8-8F50-D4A3B93668A6}" sibTransId="{F78047B1-179D-4C22-9C73-F4BA8DCC228D}"/>
    <dgm:cxn modelId="{6B81E6BE-5B9C-4A69-98EF-162F37C9CE1B}" type="presOf" srcId="{2D3FF95E-DB53-4083-B0FD-6BF6E191B94B}" destId="{25EB2838-C793-4D21-A5AC-33BA288FD68C}" srcOrd="0" destOrd="0" presId="urn:microsoft.com/office/officeart/2008/layout/LinedList"/>
    <dgm:cxn modelId="{B280C3C1-29E7-41C0-A371-6F8A5ADD41E6}" type="presOf" srcId="{8AFCF4AE-1CE6-41D7-94D1-2131DAD044EB}" destId="{2160F95E-4602-493A-9380-AA8630CBDCD2}" srcOrd="0" destOrd="0" presId="urn:microsoft.com/office/officeart/2008/layout/LinedList"/>
    <dgm:cxn modelId="{F7D838E0-B8A5-44AC-A620-DC70D96971CB}" srcId="{ACB9F82A-5E08-4756-A6F9-347B25769663}" destId="{E0D30FA5-F329-47C8-AEEF-B9BD4FEC57F0}" srcOrd="2" destOrd="0" parTransId="{DE96AFF1-FF1F-4F06-9121-86971A36E4DE}" sibTransId="{FEFF2757-435A-4520-949F-0B1B73FE6442}"/>
    <dgm:cxn modelId="{CAB77AA9-A273-4A44-A657-14045583F17D}" type="presParOf" srcId="{9667D78B-5549-4F86-98BC-3AA6EB964BD8}" destId="{AEC1B0A2-51F6-46B2-BFBF-BA6C1CE96D5A}" srcOrd="0" destOrd="0" presId="urn:microsoft.com/office/officeart/2008/layout/LinedList"/>
    <dgm:cxn modelId="{6657675B-99A4-45E3-B6F4-F45CA0B3F06B}" type="presParOf" srcId="{9667D78B-5549-4F86-98BC-3AA6EB964BD8}" destId="{4A1FAAB4-8D8A-4535-9099-5A99787B635B}" srcOrd="1" destOrd="0" presId="urn:microsoft.com/office/officeart/2008/layout/LinedList"/>
    <dgm:cxn modelId="{A452E33E-D661-4230-A8FB-B9F0CE96425E}" type="presParOf" srcId="{4A1FAAB4-8D8A-4535-9099-5A99787B635B}" destId="{25EB2838-C793-4D21-A5AC-33BA288FD68C}" srcOrd="0" destOrd="0" presId="urn:microsoft.com/office/officeart/2008/layout/LinedList"/>
    <dgm:cxn modelId="{97680ECD-C300-456E-8F82-69DFCFED226B}" type="presParOf" srcId="{4A1FAAB4-8D8A-4535-9099-5A99787B635B}" destId="{EEDDFB08-1921-417F-9C88-8ACE9AD52263}" srcOrd="1" destOrd="0" presId="urn:microsoft.com/office/officeart/2008/layout/LinedList"/>
    <dgm:cxn modelId="{4390E195-5F13-4069-A406-987423C24DAB}" type="presParOf" srcId="{9667D78B-5549-4F86-98BC-3AA6EB964BD8}" destId="{415409D8-0B6C-443E-993C-7B555A5105C0}" srcOrd="2" destOrd="0" presId="urn:microsoft.com/office/officeart/2008/layout/LinedList"/>
    <dgm:cxn modelId="{9F1DC00D-25A2-4AF0-A7CB-5F39BDE89BBC}" type="presParOf" srcId="{9667D78B-5549-4F86-98BC-3AA6EB964BD8}" destId="{28D6FCA6-0327-4602-993D-18F09BF63477}" srcOrd="3" destOrd="0" presId="urn:microsoft.com/office/officeart/2008/layout/LinedList"/>
    <dgm:cxn modelId="{9FF0C5B1-D092-4002-B2E0-9B247AFC52B6}" type="presParOf" srcId="{28D6FCA6-0327-4602-993D-18F09BF63477}" destId="{567826F9-ED44-47E3-AFFB-044B0669C030}" srcOrd="0" destOrd="0" presId="urn:microsoft.com/office/officeart/2008/layout/LinedList"/>
    <dgm:cxn modelId="{DE788C48-81A5-4D43-A2C7-489717214865}" type="presParOf" srcId="{28D6FCA6-0327-4602-993D-18F09BF63477}" destId="{9B20397F-A530-4063-808D-51B6C90341FF}" srcOrd="1" destOrd="0" presId="urn:microsoft.com/office/officeart/2008/layout/LinedList"/>
    <dgm:cxn modelId="{859FF84A-74F7-4F99-976A-AD0059308CFA}" type="presParOf" srcId="{9667D78B-5549-4F86-98BC-3AA6EB964BD8}" destId="{FBACC0A9-2107-468E-A42C-4582E3AE10AA}" srcOrd="4" destOrd="0" presId="urn:microsoft.com/office/officeart/2008/layout/LinedList"/>
    <dgm:cxn modelId="{3739C056-6901-4A72-BC37-BC55FAA91C98}" type="presParOf" srcId="{9667D78B-5549-4F86-98BC-3AA6EB964BD8}" destId="{9B8C328A-9BBE-4D90-8C44-D7DB54F3251D}" srcOrd="5" destOrd="0" presId="urn:microsoft.com/office/officeart/2008/layout/LinedList"/>
    <dgm:cxn modelId="{756C20B7-DCBF-40F1-B747-D9AA5DA6D47E}" type="presParOf" srcId="{9B8C328A-9BBE-4D90-8C44-D7DB54F3251D}" destId="{139E467F-F31B-44B4-82E3-6B4B59F05484}" srcOrd="0" destOrd="0" presId="urn:microsoft.com/office/officeart/2008/layout/LinedList"/>
    <dgm:cxn modelId="{2E448769-F3C9-4B61-AA6E-35A7F319FFB5}" type="presParOf" srcId="{9B8C328A-9BBE-4D90-8C44-D7DB54F3251D}" destId="{4B169FFD-C884-4953-B694-D3364A8E33F5}" srcOrd="1" destOrd="0" presId="urn:microsoft.com/office/officeart/2008/layout/LinedList"/>
    <dgm:cxn modelId="{0B62A23F-1618-4511-B8D7-9166EF8808F4}" type="presParOf" srcId="{9667D78B-5549-4F86-98BC-3AA6EB964BD8}" destId="{8C539098-166F-463D-8DBD-187BDF74AF9E}" srcOrd="6" destOrd="0" presId="urn:microsoft.com/office/officeart/2008/layout/LinedList"/>
    <dgm:cxn modelId="{41FF4EB9-931D-437F-8686-D2CC67F7DE40}" type="presParOf" srcId="{9667D78B-5549-4F86-98BC-3AA6EB964BD8}" destId="{5B3A5645-1425-41D8-A6E1-FB78F02A8D88}" srcOrd="7" destOrd="0" presId="urn:microsoft.com/office/officeart/2008/layout/LinedList"/>
    <dgm:cxn modelId="{DC27CB05-8EC9-4076-8860-1884082CBA7D}" type="presParOf" srcId="{5B3A5645-1425-41D8-A6E1-FB78F02A8D88}" destId="{A510E6A1-86BD-4721-AB8C-BADCC1047696}" srcOrd="0" destOrd="0" presId="urn:microsoft.com/office/officeart/2008/layout/LinedList"/>
    <dgm:cxn modelId="{C5048302-4139-4260-BF41-E8143787F95D}" type="presParOf" srcId="{5B3A5645-1425-41D8-A6E1-FB78F02A8D88}" destId="{C3A2FD5F-3EF4-4183-A2E1-3DEC06E1D4D3}" srcOrd="1" destOrd="0" presId="urn:microsoft.com/office/officeart/2008/layout/LinedList"/>
    <dgm:cxn modelId="{E61128DC-8BD5-41CC-8E6F-3A48143F3AE5}" type="presParOf" srcId="{9667D78B-5549-4F86-98BC-3AA6EB964BD8}" destId="{ACBED677-C6D8-4D30-82E2-C1EAC0FAB345}" srcOrd="8" destOrd="0" presId="urn:microsoft.com/office/officeart/2008/layout/LinedList"/>
    <dgm:cxn modelId="{92D977D0-DDCA-4455-957E-98994DAF08EF}" type="presParOf" srcId="{9667D78B-5549-4F86-98BC-3AA6EB964BD8}" destId="{175A0506-FAA2-4720-A67F-0A62DC610769}" srcOrd="9" destOrd="0" presId="urn:microsoft.com/office/officeart/2008/layout/LinedList"/>
    <dgm:cxn modelId="{B63DBBE5-D4AB-449F-9E5B-AFF3021BDBAD}" type="presParOf" srcId="{175A0506-FAA2-4720-A67F-0A62DC610769}" destId="{8C823702-8703-49CC-9303-73CAAEF32547}" srcOrd="0" destOrd="0" presId="urn:microsoft.com/office/officeart/2008/layout/LinedList"/>
    <dgm:cxn modelId="{583848E5-05F9-4DD6-A657-A4D2C9010641}" type="presParOf" srcId="{175A0506-FAA2-4720-A67F-0A62DC610769}" destId="{B566066F-D1A6-43F3-BF3C-E24AFB8FE122}" srcOrd="1" destOrd="0" presId="urn:microsoft.com/office/officeart/2008/layout/LinedList"/>
    <dgm:cxn modelId="{867799B8-9165-411A-B8FB-AD5A1D9F9EDF}" type="presParOf" srcId="{9667D78B-5549-4F86-98BC-3AA6EB964BD8}" destId="{EAD6C190-198E-47BA-9413-ED6FEC9E7929}" srcOrd="10" destOrd="0" presId="urn:microsoft.com/office/officeart/2008/layout/LinedList"/>
    <dgm:cxn modelId="{928ADF31-0AC3-4345-B416-4AD2A9CFBF22}" type="presParOf" srcId="{9667D78B-5549-4F86-98BC-3AA6EB964BD8}" destId="{DA47FBFF-504F-42B0-B87C-A897A36B4608}" srcOrd="11" destOrd="0" presId="urn:microsoft.com/office/officeart/2008/layout/LinedList"/>
    <dgm:cxn modelId="{0516A01B-1F74-4309-8C1D-4C8E5378B1F3}" type="presParOf" srcId="{DA47FBFF-504F-42B0-B87C-A897A36B4608}" destId="{2160F95E-4602-493A-9380-AA8630CBDCD2}" srcOrd="0" destOrd="0" presId="urn:microsoft.com/office/officeart/2008/layout/LinedList"/>
    <dgm:cxn modelId="{56E42B3E-3CC8-482D-B07C-3AB6F4D90166}" type="presParOf" srcId="{DA47FBFF-504F-42B0-B87C-A897A36B4608}" destId="{FEFB4E8B-6F6C-418C-96DA-BB0DEC07EE45}" srcOrd="1" destOrd="0" presId="urn:microsoft.com/office/officeart/2008/layout/LinedList"/>
    <dgm:cxn modelId="{2535CD43-CFAE-4E3B-BD47-BABF460B668D}" type="presParOf" srcId="{9667D78B-5549-4F86-98BC-3AA6EB964BD8}" destId="{10DECB72-F4F4-40B0-A0BB-3487D9F64767}" srcOrd="12" destOrd="0" presId="urn:microsoft.com/office/officeart/2008/layout/LinedList"/>
    <dgm:cxn modelId="{98043E98-8778-41A2-B2B8-D5118EC35539}" type="presParOf" srcId="{9667D78B-5549-4F86-98BC-3AA6EB964BD8}" destId="{5EE5BAC7-9DB1-4FF8-8336-C12B2D95FEDB}" srcOrd="13" destOrd="0" presId="urn:microsoft.com/office/officeart/2008/layout/LinedList"/>
    <dgm:cxn modelId="{48AE959D-B36D-40BB-B49A-354662D713C0}" type="presParOf" srcId="{5EE5BAC7-9DB1-4FF8-8336-C12B2D95FEDB}" destId="{0FB2D308-1CFF-469A-8EC5-961A467C4809}" srcOrd="0" destOrd="0" presId="urn:microsoft.com/office/officeart/2008/layout/LinedList"/>
    <dgm:cxn modelId="{25D63363-9B9C-4C48-AFCD-FB0F1527FB85}" type="presParOf" srcId="{5EE5BAC7-9DB1-4FF8-8336-C12B2D95FEDB}" destId="{C9C97CE8-46D6-4B93-BDB4-4C877A71C7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91FFA-69BF-4DFB-BA42-382AC06D475C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a. Taken by younger people - aged around 25 to 35</a:t>
          </a:r>
        </a:p>
      </dsp:txBody>
      <dsp:txXfrm>
        <a:off x="582645" y="1781"/>
        <a:ext cx="2174490" cy="1304694"/>
      </dsp:txXfrm>
    </dsp:sp>
    <dsp:sp modelId="{0D99D093-7C49-4C7E-A616-EACC105D44AF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b. City tier around 1-2</a:t>
          </a:r>
        </a:p>
      </dsp:txBody>
      <dsp:txXfrm>
        <a:off x="2974584" y="1781"/>
        <a:ext cx="2174490" cy="1304694"/>
      </dsp:txXfrm>
    </dsp:sp>
    <dsp:sp modelId="{A6C5E8C7-FC8B-49BF-AD66-F5B9BA6C17EC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c. Duration of pitch around 10-20 mins</a:t>
          </a:r>
        </a:p>
      </dsp:txBody>
      <dsp:txXfrm>
        <a:off x="5366524" y="1781"/>
        <a:ext cx="2174490" cy="1304694"/>
      </dsp:txXfrm>
    </dsp:sp>
    <dsp:sp modelId="{FA90A193-7F85-40D9-A1DB-2B1D9A8E1EE0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d. NumberOfPersonVisiting is around 2-3 people</a:t>
          </a:r>
        </a:p>
      </dsp:txBody>
      <dsp:txXfrm>
        <a:off x="7758464" y="1781"/>
        <a:ext cx="2174490" cy="1304694"/>
      </dsp:txXfrm>
    </dsp:sp>
    <dsp:sp modelId="{1363D058-C300-4603-A6E6-DFE956CA9110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 Followed up around 3-4 times, with 4 on average</a:t>
          </a:r>
        </a:p>
      </dsp:txBody>
      <dsp:txXfrm>
        <a:off x="582645" y="1523924"/>
        <a:ext cx="2174490" cy="1304694"/>
      </dsp:txXfrm>
    </dsp:sp>
    <dsp:sp modelId="{92F105FC-EBCD-4296-A75F-0609CC4E2940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f. Average property star is around 3.8</a:t>
          </a:r>
        </a:p>
      </dsp:txBody>
      <dsp:txXfrm>
        <a:off x="2974584" y="1523924"/>
        <a:ext cx="2174490" cy="1304694"/>
      </dsp:txXfrm>
    </dsp:sp>
    <dsp:sp modelId="{5FB0F3B7-EFFF-4D79-8EA5-43BCE95561DE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 Average number of trips per year is 3</a:t>
          </a:r>
        </a:p>
      </dsp:txBody>
      <dsp:txXfrm>
        <a:off x="5366524" y="1523924"/>
        <a:ext cx="2174490" cy="1304694"/>
      </dsp:txXfrm>
    </dsp:sp>
    <dsp:sp modelId="{50553BAA-9261-4443-ADDD-75A84F9B7DFD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h. Around 60% have passport</a:t>
          </a:r>
        </a:p>
      </dsp:txBody>
      <dsp:txXfrm>
        <a:off x="7758464" y="1523924"/>
        <a:ext cx="2174490" cy="1304694"/>
      </dsp:txXfrm>
    </dsp:sp>
    <dsp:sp modelId="{A6941FBB-C30E-4969-B873-1176760CC4B9}">
      <dsp:nvSpPr>
        <dsp:cNvPr id="0" name=""/>
        <dsp:cNvSpPr/>
      </dsp:nvSpPr>
      <dsp:spPr>
        <a:xfrm>
          <a:off x="582645" y="304606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i. Pitch satisfaction score average is around 3.3 on average</a:t>
          </a:r>
        </a:p>
      </dsp:txBody>
      <dsp:txXfrm>
        <a:off x="582645" y="3046068"/>
        <a:ext cx="2174490" cy="1304694"/>
      </dsp:txXfrm>
    </dsp:sp>
    <dsp:sp modelId="{E457C191-12BD-4D60-A97D-1AC07751842A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j. Slightly less than 60% own a car</a:t>
          </a:r>
        </a:p>
      </dsp:txBody>
      <dsp:txXfrm>
        <a:off x="2974584" y="3046068"/>
        <a:ext cx="2174490" cy="1304694"/>
      </dsp:txXfrm>
    </dsp:sp>
    <dsp:sp modelId="{B2A49233-EABC-4D84-9A36-4663AD6B8E71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k. NumberOfChildrenVisiting is 1 on average</a:t>
          </a:r>
        </a:p>
      </dsp:txBody>
      <dsp:txXfrm>
        <a:off x="5366524" y="3046068"/>
        <a:ext cx="2174490" cy="1304694"/>
      </dsp:txXfrm>
    </dsp:sp>
    <dsp:sp modelId="{DF2FC323-EB5E-4093-B3C3-44CA382BC386}">
      <dsp:nvSpPr>
        <dsp:cNvPr id="0" name=""/>
        <dsp:cNvSpPr/>
      </dsp:nvSpPr>
      <dsp:spPr>
        <a:xfrm>
          <a:off x="7758464" y="304606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l. Have average salary of around 20000</a:t>
          </a:r>
        </a:p>
      </dsp:txBody>
      <dsp:txXfrm>
        <a:off x="7758464" y="3046068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F7F1-9A00-40FB-AA5D-D3941DBBFA78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a. Taken by people aged around 30 to 40</a:t>
          </a:r>
        </a:p>
      </dsp:txBody>
      <dsp:txXfrm>
        <a:off x="582645" y="1781"/>
        <a:ext cx="2174490" cy="1304694"/>
      </dsp:txXfrm>
    </dsp:sp>
    <dsp:sp modelId="{9C8F3755-D7F4-40B7-A4F4-E14B900D0287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b. City tier mostly are 2 or 3</a:t>
          </a:r>
        </a:p>
      </dsp:txBody>
      <dsp:txXfrm>
        <a:off x="2974584" y="1781"/>
        <a:ext cx="2174490" cy="1304694"/>
      </dsp:txXfrm>
    </dsp:sp>
    <dsp:sp modelId="{309031C1-E160-4F15-A239-5AC8B430A7B1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c. Average duration of pitch is around 18 mins</a:t>
          </a:r>
        </a:p>
      </dsp:txBody>
      <dsp:txXfrm>
        <a:off x="5366524" y="1781"/>
        <a:ext cx="2174490" cy="1304694"/>
      </dsp:txXfrm>
    </dsp:sp>
    <dsp:sp modelId="{CB2EFD3E-E7EC-4F30-BF7D-0097513F0726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d. NumberOfPersonVisiting is 2-3 people</a:t>
          </a:r>
        </a:p>
      </dsp:txBody>
      <dsp:txXfrm>
        <a:off x="7758464" y="1781"/>
        <a:ext cx="2174490" cy="1304694"/>
      </dsp:txXfrm>
    </dsp:sp>
    <dsp:sp modelId="{CD55420D-4AF3-404A-B267-A190C7CFE5EE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 Followed up around 3-4 times, with 4 on average</a:t>
          </a:r>
        </a:p>
      </dsp:txBody>
      <dsp:txXfrm>
        <a:off x="582645" y="1523924"/>
        <a:ext cx="2174490" cy="1304694"/>
      </dsp:txXfrm>
    </dsp:sp>
    <dsp:sp modelId="{5C9022D7-A5E3-4C2E-9311-D4E0C7811CD5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f. Average property star is around 3.8</a:t>
          </a:r>
        </a:p>
      </dsp:txBody>
      <dsp:txXfrm>
        <a:off x="2974584" y="1523924"/>
        <a:ext cx="2174490" cy="1304694"/>
      </dsp:txXfrm>
    </dsp:sp>
    <dsp:sp modelId="{1C23E7DD-2969-4D16-97C4-4040DAE35BB7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 Average number of trips per year is 3.5</a:t>
          </a:r>
        </a:p>
      </dsp:txBody>
      <dsp:txXfrm>
        <a:off x="5366524" y="1523924"/>
        <a:ext cx="2174490" cy="1304694"/>
      </dsp:txXfrm>
    </dsp:sp>
    <dsp:sp modelId="{F7E917C3-9F64-455B-BB93-C75335F868B6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h. Around 50% have passport</a:t>
          </a:r>
        </a:p>
      </dsp:txBody>
      <dsp:txXfrm>
        <a:off x="7758464" y="1523924"/>
        <a:ext cx="2174490" cy="1304694"/>
      </dsp:txXfrm>
    </dsp:sp>
    <dsp:sp modelId="{C1C50922-80C3-4492-BEEA-46C7268BF079}">
      <dsp:nvSpPr>
        <dsp:cNvPr id="0" name=""/>
        <dsp:cNvSpPr/>
      </dsp:nvSpPr>
      <dsp:spPr>
        <a:xfrm>
          <a:off x="582645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i. Pitch satisfaction score is around 3 on average</a:t>
          </a:r>
        </a:p>
      </dsp:txBody>
      <dsp:txXfrm>
        <a:off x="582645" y="3046068"/>
        <a:ext cx="2174490" cy="1304694"/>
      </dsp:txXfrm>
    </dsp:sp>
    <dsp:sp modelId="{7914C123-9E96-4F22-BEFD-DE97090238D8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j. Around 60% own a car</a:t>
          </a:r>
        </a:p>
      </dsp:txBody>
      <dsp:txXfrm>
        <a:off x="2974584" y="3046068"/>
        <a:ext cx="2174490" cy="1304694"/>
      </dsp:txXfrm>
    </dsp:sp>
    <dsp:sp modelId="{23FCE40C-47DD-4E18-B6B8-9AA2C710558F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k. NumberOfChildrenVisiting is 1 on average</a:t>
          </a:r>
        </a:p>
      </dsp:txBody>
      <dsp:txXfrm>
        <a:off x="5366524" y="3046068"/>
        <a:ext cx="2174490" cy="1304694"/>
      </dsp:txXfrm>
    </dsp:sp>
    <dsp:sp modelId="{5B80EF15-413B-4CDA-B097-B29BB12F3F9B}">
      <dsp:nvSpPr>
        <dsp:cNvPr id="0" name=""/>
        <dsp:cNvSpPr/>
      </dsp:nvSpPr>
      <dsp:spPr>
        <a:xfrm>
          <a:off x="775846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l. Have average salary of around 22500</a:t>
          </a:r>
        </a:p>
      </dsp:txBody>
      <dsp:txXfrm>
        <a:off x="7758464" y="3046068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6CBBF-81B6-427C-950D-C8255CAA59C2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a. The product is marketed to those with age above 40, but none took the product. The buyers are young adults slightly below 30 years old.</a:t>
          </a:r>
        </a:p>
      </dsp:txBody>
      <dsp:txXfrm>
        <a:off x="582645" y="1781"/>
        <a:ext cx="2174490" cy="1304694"/>
      </dsp:txXfrm>
    </dsp:sp>
    <dsp:sp modelId="{FB05FA0E-9E80-47C5-844E-8D6A4B3EAC68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b. All buyers are of city tier 3.</a:t>
          </a:r>
        </a:p>
      </dsp:txBody>
      <dsp:txXfrm>
        <a:off x="2974584" y="1781"/>
        <a:ext cx="2174490" cy="1304694"/>
      </dsp:txXfrm>
    </dsp:sp>
    <dsp:sp modelId="{7EB0CAEC-6279-40BF-BF7D-FD9D91CBE0D6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c. Duration of pitch is slightly below 10 minutes for buyers.</a:t>
          </a:r>
        </a:p>
      </dsp:txBody>
      <dsp:txXfrm>
        <a:off x="5366524" y="1781"/>
        <a:ext cx="2174490" cy="1304694"/>
      </dsp:txXfrm>
    </dsp:sp>
    <dsp:sp modelId="{5A9854BE-2579-496D-AAA4-5F1E3F8D26B3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d. All buyers have 3 NumberOfPersonVisiting</a:t>
          </a:r>
        </a:p>
      </dsp:txBody>
      <dsp:txXfrm>
        <a:off x="7758464" y="1781"/>
        <a:ext cx="2174490" cy="1304694"/>
      </dsp:txXfrm>
    </dsp:sp>
    <dsp:sp modelId="{F02F952F-F714-4A8F-8C70-73D84407D5B4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e. All buyers are followed up 5 times. Nonbuyers are not followed up up to 5 times.</a:t>
          </a:r>
        </a:p>
      </dsp:txBody>
      <dsp:txXfrm>
        <a:off x="582645" y="1523924"/>
        <a:ext cx="2174490" cy="1304694"/>
      </dsp:txXfrm>
    </dsp:sp>
    <dsp:sp modelId="{CFDAA23F-CB5D-4DDE-8480-82A341836D4F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f. All buyers have preferred property star of 4</a:t>
          </a:r>
        </a:p>
      </dsp:txBody>
      <dsp:txXfrm>
        <a:off x="2974584" y="1523924"/>
        <a:ext cx="2174490" cy="1304694"/>
      </dsp:txXfrm>
    </dsp:sp>
    <dsp:sp modelId="{BBE59CC8-2D84-4608-80BB-207361231469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g. All buyers have number of trips per year of 3</a:t>
          </a:r>
        </a:p>
      </dsp:txBody>
      <dsp:txXfrm>
        <a:off x="5366524" y="1523924"/>
        <a:ext cx="2174490" cy="1304694"/>
      </dsp:txXfrm>
    </dsp:sp>
    <dsp:sp modelId="{3845D887-4F83-4E03-BB81-A60C73B1BC84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h. All buyers have passport.</a:t>
          </a:r>
        </a:p>
      </dsp:txBody>
      <dsp:txXfrm>
        <a:off x="7758464" y="1523924"/>
        <a:ext cx="2174490" cy="1304694"/>
      </dsp:txXfrm>
    </dsp:sp>
    <dsp:sp modelId="{20949EB4-2CAD-421B-96A5-22380CCC2EF2}">
      <dsp:nvSpPr>
        <dsp:cNvPr id="0" name=""/>
        <dsp:cNvSpPr/>
      </dsp:nvSpPr>
      <dsp:spPr>
        <a:xfrm>
          <a:off x="582645" y="304606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i. All buyers have pitch satisfaction score of 5.</a:t>
          </a:r>
        </a:p>
      </dsp:txBody>
      <dsp:txXfrm>
        <a:off x="582645" y="3046068"/>
        <a:ext cx="2174490" cy="1304694"/>
      </dsp:txXfrm>
    </dsp:sp>
    <dsp:sp modelId="{850C695F-CA43-4866-86B1-46274D67BF7F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j. All buyers have a car.</a:t>
          </a:r>
        </a:p>
      </dsp:txBody>
      <dsp:txXfrm>
        <a:off x="2974584" y="3046068"/>
        <a:ext cx="2174490" cy="1304694"/>
      </dsp:txXfrm>
    </dsp:sp>
    <dsp:sp modelId="{4B363D85-9A85-40AA-B101-ADBBFEFF9346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k. All buyers have NumberOfChildrenVisiting of 1.</a:t>
          </a:r>
        </a:p>
      </dsp:txBody>
      <dsp:txXfrm>
        <a:off x="5366524" y="3046068"/>
        <a:ext cx="2174490" cy="1304694"/>
      </dsp:txXfrm>
    </dsp:sp>
    <dsp:sp modelId="{DE03A140-7A49-424D-86F6-F79E7F91C6D9}">
      <dsp:nvSpPr>
        <dsp:cNvPr id="0" name=""/>
        <dsp:cNvSpPr/>
      </dsp:nvSpPr>
      <dsp:spPr>
        <a:xfrm>
          <a:off x="7758464" y="304606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l. The product is marketed to those with high monthly salary (more than 32500), but buyers have low monthly salary of around 17500.</a:t>
          </a:r>
        </a:p>
      </dsp:txBody>
      <dsp:txXfrm>
        <a:off x="7758464" y="3046068"/>
        <a:ext cx="2174490" cy="1304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FEEE-1BF1-4C41-BBF6-68F2052A46C7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a. Taken by people of age around 35 to 45 years old</a:t>
          </a:r>
        </a:p>
      </dsp:txBody>
      <dsp:txXfrm>
        <a:off x="582645" y="1781"/>
        <a:ext cx="2174490" cy="1304694"/>
      </dsp:txXfrm>
    </dsp:sp>
    <dsp:sp modelId="{3CA6ADA0-90EA-4DD6-A3F1-35B27FAF492A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b. City tier of 2 on average</a:t>
          </a:r>
        </a:p>
      </dsp:txBody>
      <dsp:txXfrm>
        <a:off x="2974584" y="1781"/>
        <a:ext cx="2174490" cy="1304694"/>
      </dsp:txXfrm>
    </dsp:sp>
    <dsp:sp modelId="{2C80A9B3-7F76-4228-A1B2-A4609911EED0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c. Duration of pitch of 20 mins on average</a:t>
          </a:r>
        </a:p>
      </dsp:txBody>
      <dsp:txXfrm>
        <a:off x="5366524" y="1781"/>
        <a:ext cx="2174490" cy="1304694"/>
      </dsp:txXfrm>
    </dsp:sp>
    <dsp:sp modelId="{A74847B9-E7EC-4F83-A949-6BBF814FE6C2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d. NumberOfPersonVisiting is 2-3 people</a:t>
          </a:r>
        </a:p>
      </dsp:txBody>
      <dsp:txXfrm>
        <a:off x="7758464" y="1781"/>
        <a:ext cx="2174490" cy="1304694"/>
      </dsp:txXfrm>
    </dsp:sp>
    <dsp:sp modelId="{3FD6841A-6F17-4996-BA8B-65240782B2F0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 Followed up around 3-4 times, with 4 on average</a:t>
          </a:r>
        </a:p>
      </dsp:txBody>
      <dsp:txXfrm>
        <a:off x="582645" y="1523924"/>
        <a:ext cx="2174490" cy="1304694"/>
      </dsp:txXfrm>
    </dsp:sp>
    <dsp:sp modelId="{999317BF-998C-404B-9E29-8E7E420E10C3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f. Average property star is around 3.8</a:t>
          </a:r>
        </a:p>
      </dsp:txBody>
      <dsp:txXfrm>
        <a:off x="2974584" y="1523924"/>
        <a:ext cx="2174490" cy="1304694"/>
      </dsp:txXfrm>
    </dsp:sp>
    <dsp:sp modelId="{3556C072-2095-4918-AB84-FEDD169C5692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 Average number of trips per year of 3</a:t>
          </a:r>
        </a:p>
      </dsp:txBody>
      <dsp:txXfrm>
        <a:off x="5366524" y="1523924"/>
        <a:ext cx="2174490" cy="1304694"/>
      </dsp:txXfrm>
    </dsp:sp>
    <dsp:sp modelId="{53594A41-F65F-4230-A747-7C6CF2B7907E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h. Around 40% have passport</a:t>
          </a:r>
        </a:p>
      </dsp:txBody>
      <dsp:txXfrm>
        <a:off x="7758464" y="1523924"/>
        <a:ext cx="2174490" cy="1304694"/>
      </dsp:txXfrm>
    </dsp:sp>
    <dsp:sp modelId="{99A5F092-F040-437F-99FC-09CADCF9ED1D}">
      <dsp:nvSpPr>
        <dsp:cNvPr id="0" name=""/>
        <dsp:cNvSpPr/>
      </dsp:nvSpPr>
      <dsp:spPr>
        <a:xfrm>
          <a:off x="582645" y="3046068"/>
          <a:ext cx="2174490" cy="1304694"/>
        </a:xfrm>
        <a:prstGeom prst="rect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i. Have an average of 3.5 of pitch satisfaction score</a:t>
          </a:r>
        </a:p>
      </dsp:txBody>
      <dsp:txXfrm>
        <a:off x="582645" y="3046068"/>
        <a:ext cx="2174490" cy="1304694"/>
      </dsp:txXfrm>
    </dsp:sp>
    <dsp:sp modelId="{F05DFA88-A383-488B-B81F-E7D5BDDB410F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j. More than 60% have a car</a:t>
          </a:r>
        </a:p>
      </dsp:txBody>
      <dsp:txXfrm>
        <a:off x="2974584" y="3046068"/>
        <a:ext cx="2174490" cy="1304694"/>
      </dsp:txXfrm>
    </dsp:sp>
    <dsp:sp modelId="{C510A0C0-B12A-4C55-80DD-40982CE9BA04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k. NumberOfChildrenVisiting is 1 on average</a:t>
          </a:r>
        </a:p>
      </dsp:txBody>
      <dsp:txXfrm>
        <a:off x="5366524" y="3046068"/>
        <a:ext cx="2174490" cy="1304694"/>
      </dsp:txXfrm>
    </dsp:sp>
    <dsp:sp modelId="{27264717-F31A-40D1-930E-12F0E4E0AA37}">
      <dsp:nvSpPr>
        <dsp:cNvPr id="0" name=""/>
        <dsp:cNvSpPr/>
      </dsp:nvSpPr>
      <dsp:spPr>
        <a:xfrm>
          <a:off x="7758464" y="3046068"/>
          <a:ext cx="2174490" cy="130469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l. Have monthly income of around 25000 to 27500</a:t>
          </a:r>
        </a:p>
      </dsp:txBody>
      <dsp:txXfrm>
        <a:off x="7758464" y="3046068"/>
        <a:ext cx="2174490" cy="130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73756-ED11-4ACD-A83D-0431C66385C2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a. Product is marketed to those with age around 45-55 years old, but buyers are around 40-45 years of age.</a:t>
          </a:r>
        </a:p>
      </dsp:txBody>
      <dsp:txXfrm>
        <a:off x="582645" y="1178"/>
        <a:ext cx="2174490" cy="1304694"/>
      </dsp:txXfrm>
    </dsp:sp>
    <dsp:sp modelId="{EF1EFC16-6428-43AC-AC1F-B6444344CB29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b. City tier of 2.25 on average.</a:t>
          </a:r>
        </a:p>
      </dsp:txBody>
      <dsp:txXfrm>
        <a:off x="2974584" y="1178"/>
        <a:ext cx="2174490" cy="1304694"/>
      </dsp:txXfrm>
    </dsp:sp>
    <dsp:sp modelId="{38C6CE08-8B25-413A-A64D-8FFDA700803F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c. Average duration of pitch is around 18 mins</a:t>
          </a:r>
        </a:p>
      </dsp:txBody>
      <dsp:txXfrm>
        <a:off x="5366524" y="1178"/>
        <a:ext cx="2174490" cy="1304694"/>
      </dsp:txXfrm>
    </dsp:sp>
    <dsp:sp modelId="{C1A6132B-C834-42D8-B9AC-75189C4F0C47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d. The average NumberOfPersonVisiting is around 2.75</a:t>
          </a:r>
        </a:p>
      </dsp:txBody>
      <dsp:txXfrm>
        <a:off x="7758464" y="1178"/>
        <a:ext cx="2174490" cy="1304694"/>
      </dsp:txXfrm>
    </dsp:sp>
    <dsp:sp modelId="{8257E98A-C95A-4C3B-AA9C-139D1D97AD7F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e. Average number of followups is 3.5</a:t>
          </a:r>
        </a:p>
      </dsp:txBody>
      <dsp:txXfrm>
        <a:off x="582645" y="1523321"/>
        <a:ext cx="2174490" cy="1304694"/>
      </dsp:txXfrm>
    </dsp:sp>
    <dsp:sp modelId="{50D5E25E-7751-4B4F-BB09-918F8E131059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f. Average number of preferred property star is around 3.9</a:t>
          </a:r>
        </a:p>
      </dsp:txBody>
      <dsp:txXfrm>
        <a:off x="2974584" y="1523321"/>
        <a:ext cx="2174490" cy="1304694"/>
      </dsp:txXfrm>
    </dsp:sp>
    <dsp:sp modelId="{D7823D90-1352-406F-9469-3BD549217334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g. The average number of trips per year is 2</a:t>
          </a:r>
        </a:p>
      </dsp:txBody>
      <dsp:txXfrm>
        <a:off x="5366524" y="1523321"/>
        <a:ext cx="2174490" cy="1304694"/>
      </dsp:txXfrm>
    </dsp:sp>
    <dsp:sp modelId="{92BC9877-5EB5-4497-8CE0-D1C392D84FA0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h. Around 55% have passport</a:t>
          </a:r>
        </a:p>
      </dsp:txBody>
      <dsp:txXfrm>
        <a:off x="7758464" y="1523321"/>
        <a:ext cx="2174490" cy="1304694"/>
      </dsp:txXfrm>
    </dsp:sp>
    <dsp:sp modelId="{8422788F-52F6-4EA8-AC8D-D9116A1617BF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i. The average pitch satisfaction score is 4</a:t>
          </a:r>
        </a:p>
      </dsp:txBody>
      <dsp:txXfrm>
        <a:off x="582645" y="3045465"/>
        <a:ext cx="2174490" cy="1304694"/>
      </dsp:txXfrm>
    </dsp:sp>
    <dsp:sp modelId="{E6A0AE67-4CB3-4E06-A211-EC2C2FE809B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j. All buyers have a car</a:t>
          </a:r>
        </a:p>
      </dsp:txBody>
      <dsp:txXfrm>
        <a:off x="2974584" y="3045465"/>
        <a:ext cx="2174490" cy="1304694"/>
      </dsp:txXfrm>
    </dsp:sp>
    <dsp:sp modelId="{50E21F02-D25D-4693-9D18-ECDE8E2C201A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k. NumberOfChildrenVisiting is 1 on average</a:t>
          </a:r>
        </a:p>
      </dsp:txBody>
      <dsp:txXfrm>
        <a:off x="5366524" y="3045465"/>
        <a:ext cx="2174490" cy="1304694"/>
      </dsp:txXfrm>
    </dsp:sp>
    <dsp:sp modelId="{83F32707-2392-4A22-A377-169E9B07E0C1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l. Have monthly income of around 27500 to 32500</a:t>
          </a:r>
        </a:p>
      </dsp:txBody>
      <dsp:txXfrm>
        <a:off x="7758464" y="3045465"/>
        <a:ext cx="2174490" cy="1304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60253-DF52-4990-9888-8E548B900A92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1</a:t>
          </a:r>
          <a:r>
            <a:rPr lang="en-US" sz="5200" kern="1200" baseline="30000" dirty="0"/>
            <a:t>st</a:t>
          </a:r>
          <a:r>
            <a:rPr lang="en-US" sz="5200" kern="1200" dirty="0"/>
            <a:t> : Executive</a:t>
          </a:r>
        </a:p>
      </dsp:txBody>
      <dsp:txXfrm>
        <a:off x="60884" y="94147"/>
        <a:ext cx="6141872" cy="1125452"/>
      </dsp:txXfrm>
    </dsp:sp>
    <dsp:sp modelId="{C63CDCDE-9ACE-4852-B879-F7A76913B0F5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</a:t>
          </a:r>
          <a:r>
            <a:rPr lang="en-US" sz="5200" kern="1200" baseline="30000" dirty="0"/>
            <a:t>nd</a:t>
          </a:r>
          <a:r>
            <a:rPr lang="en-US" sz="5200" kern="1200" dirty="0"/>
            <a:t> : Passport</a:t>
          </a:r>
        </a:p>
      </dsp:txBody>
      <dsp:txXfrm>
        <a:off x="60884" y="1491127"/>
        <a:ext cx="6141872" cy="1125452"/>
      </dsp:txXfrm>
    </dsp:sp>
    <dsp:sp modelId="{71C9F059-8819-4C4F-852D-1B9E2133B571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3</a:t>
          </a:r>
          <a:r>
            <a:rPr lang="en-US" sz="5200" kern="1200" baseline="30000" dirty="0"/>
            <a:t>rd</a:t>
          </a:r>
          <a:r>
            <a:rPr lang="en-US" sz="5200" kern="1200" dirty="0"/>
            <a:t> : Single</a:t>
          </a:r>
        </a:p>
      </dsp:txBody>
      <dsp:txXfrm>
        <a:off x="60884" y="2888107"/>
        <a:ext cx="6141872" cy="1125452"/>
      </dsp:txXfrm>
    </dsp:sp>
    <dsp:sp modelId="{1C598FD5-A4D0-4C7F-BAF1-A66998EFB7C9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4</a:t>
          </a:r>
          <a:r>
            <a:rPr lang="en-US" sz="5200" kern="1200" baseline="30000" dirty="0"/>
            <a:t>th</a:t>
          </a:r>
          <a:r>
            <a:rPr lang="en-US" sz="5200" kern="1200" dirty="0"/>
            <a:t> : Large Business</a:t>
          </a:r>
        </a:p>
      </dsp:txBody>
      <dsp:txXfrm>
        <a:off x="60884" y="4285088"/>
        <a:ext cx="6141872" cy="1125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B0A2-51F6-46B2-BFBF-BA6C1CE96D5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2838-C793-4D21-A5AC-33BA288FD68C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stop marketing the product King to those aged above 40, as there is 0% success rate, and it would be a waste on resources</a:t>
          </a:r>
        </a:p>
      </dsp:txBody>
      <dsp:txXfrm>
        <a:off x="0" y="675"/>
        <a:ext cx="6900512" cy="790684"/>
      </dsp:txXfrm>
    </dsp:sp>
    <dsp:sp modelId="{415409D8-0B6C-443E-993C-7B555A5105C0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826F9-ED44-47E3-AFFB-044B0669C030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target more people with executive as designation</a:t>
          </a:r>
        </a:p>
      </dsp:txBody>
      <dsp:txXfrm>
        <a:off x="0" y="791359"/>
        <a:ext cx="6900512" cy="790684"/>
      </dsp:txXfrm>
    </dsp:sp>
    <dsp:sp modelId="{FBACC0A9-2107-468E-A42C-4582E3AE10AA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467F-F31B-44B4-82E3-6B4B59F05484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target more people with passports</a:t>
          </a:r>
        </a:p>
      </dsp:txBody>
      <dsp:txXfrm>
        <a:off x="0" y="1582044"/>
        <a:ext cx="6900512" cy="790684"/>
      </dsp:txXfrm>
    </dsp:sp>
    <dsp:sp modelId="{8C539098-166F-463D-8DBD-187BDF74AF9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0E6A1-86BD-4721-AB8C-BADCC1047696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target more single people</a:t>
          </a:r>
        </a:p>
      </dsp:txBody>
      <dsp:txXfrm>
        <a:off x="0" y="2372728"/>
        <a:ext cx="6900512" cy="790684"/>
      </dsp:txXfrm>
    </dsp:sp>
    <dsp:sp modelId="{ACBED677-C6D8-4D30-82E2-C1EAC0FAB345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23702-8703-49CC-9303-73CAAEF32547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target more people who works in a/owns a large business</a:t>
          </a:r>
        </a:p>
      </dsp:txBody>
      <dsp:txXfrm>
        <a:off x="0" y="3163412"/>
        <a:ext cx="6900512" cy="790684"/>
      </dsp:txXfrm>
    </dsp:sp>
    <dsp:sp modelId="{EAD6C190-198E-47BA-9413-ED6FEC9E7929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F95E-4602-493A-9380-AA8630CBDCD2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target customers on higher city rating</a:t>
          </a:r>
        </a:p>
      </dsp:txBody>
      <dsp:txXfrm>
        <a:off x="0" y="3954096"/>
        <a:ext cx="6900512" cy="790684"/>
      </dsp:txXfrm>
    </dsp:sp>
    <dsp:sp modelId="{10DECB72-F4F4-40B0-A0BB-3487D9F64767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2D308-1CFF-469A-8EC5-961A467C4809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focus more on selling the product Basic, Deluxe and Standard as they are much more frequently bought by customers</a:t>
          </a:r>
          <a:endParaRPr lang="en-US" sz="2000" kern="1200" dirty="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7F6A-F160-4987-8B8D-5CF6DA21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17130-E7E9-40CB-82D4-63F0244A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3F34-C8CC-4653-A78D-73022B8B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0218-71EA-41BA-8913-3BE7B79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806A-9ABA-4AAD-B9C7-2DBFFC57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D42-C4CA-4522-A04B-9C792EE2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33784-C72B-41DD-A30A-23F299B0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AC74-0BC2-414B-B3D5-F1307E62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38F6-5DA6-4660-B22B-3F14D05B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34F5-DE55-4B31-B679-DEE4B618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5BCE0-4EE5-420D-A942-0E7FE8F27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8FB-F253-4345-9270-B22C68D1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9FDA-2980-458A-9682-96E1C4AE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EF73-7A76-445C-A029-83070692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D2B5-4903-478C-A22E-83BA7C54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8A84-433F-49FA-8DD3-256C23B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5B93-3588-4210-A917-AB03D7A6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A72E-1694-4116-ACC4-CE6B49E3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A2D3-7ABD-428A-82A3-DA4FF72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157C-1498-498E-A811-92E0B23A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7C9-3F83-49FD-9274-AC72709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9355D-FB07-4897-964F-E9712798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97C1-9833-4CE1-996E-56BAC440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48B7-FAA9-4305-A196-D2EBAB54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D2B-03AA-4662-9B34-D560783A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5808-703D-4AA7-A087-B78745B8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5DB5-FB71-48A4-9ABA-188330465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837ED-85B6-46A3-82DC-4C500680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D979-8EF9-4DA4-BA65-EB3275C4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076B-B4D7-4AC4-A4DD-3D4F950B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4228-C206-4410-9A8D-6D10DA61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EB9-141F-40A2-8890-4DEA22CB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A6A8-391A-4EFC-98AA-8A97D9B4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A6893-A999-4A38-8619-A9A3A788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740BA-B789-46DB-BE66-01C5EA60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A869A-0677-4D18-914B-D6A6C906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A6320-9508-466D-B762-6C911EFC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BF1CA-E9A4-4728-B08C-018C596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78B6-0550-4BA4-AD72-4E434078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0DCC-6C89-494E-9EBB-34FBAA7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71D74-47CD-4B41-B335-1972D2B5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038E-AF8C-4FF3-9B15-DA09F42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11AAB-2BB3-4768-9879-CE1D766D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8B6BC-332F-4C9D-8EF7-3D15F114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40A09-B4C4-4A9B-9D36-4184974F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D30BB-818A-4447-B5FA-D8D5EB2A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643-EA04-47F5-BFB2-CD5CB1A7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E8C4-F3B7-46B3-BC9B-60798186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F4C-C62C-48A5-857D-578D88DAA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23A93-92FA-4F52-8EA5-422010BA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3773-A31E-433C-8C94-AA7D4DE4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8F62-6EF3-43DF-A630-849B5CFE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8A4-E8D6-4027-9CD0-B10542DD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83207-67AB-4A9D-89CD-3DC19A18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FFADB-D923-4748-A916-A7F2B472C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8F62-0F15-4BDC-B3ED-F8B92D8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69501-4155-472B-A9E1-F86BBFF0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820C-2213-4E63-8556-76F2E6D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4673C-18B4-460F-BA93-3810C861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5321-B8CD-463E-88CF-C53FCAD6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64B2-694C-4A13-B740-2C2FBA46C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F570-D353-4206-B49C-F9F4FE51E40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30CC-7F14-46F6-A02C-07A190CD8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BA3F-7416-4BDB-9983-67571C28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200C-45DC-45AC-9764-16A7C4EC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F4C22-A2C4-4622-A44B-848F63B2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Travel Package Purchase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9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more people that made a self enquiry for the product.</a:t>
            </a:r>
          </a:p>
          <a:p>
            <a:r>
              <a:rPr lang="en-US" dirty="0"/>
              <a:t>Most of the people are from </a:t>
            </a:r>
            <a:r>
              <a:rPr lang="en-US" dirty="0" err="1"/>
              <a:t>CityTier</a:t>
            </a:r>
            <a:r>
              <a:rPr lang="en-US" dirty="0"/>
              <a:t> of 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5DE6EFD-53F3-4D4F-8703-171E7084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6D0FE04-1CD8-4677-8207-4B693BEB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92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DurationOfPitch</a:t>
            </a:r>
            <a:r>
              <a:rPr lang="en-US" dirty="0"/>
              <a:t> is right skewed</a:t>
            </a:r>
          </a:p>
          <a:p>
            <a:r>
              <a:rPr lang="en-US" dirty="0"/>
              <a:t>Most of the customers are salaried or have a small business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632B77-7581-4DB9-850D-C7C5BFC0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2" y="1892643"/>
            <a:ext cx="5829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62CA709-E806-4C66-8129-86690769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87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2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customers are male</a:t>
            </a:r>
          </a:p>
          <a:p>
            <a:r>
              <a:rPr lang="en-US" dirty="0"/>
              <a:t>On average, around 3 people join the trip with the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C8ADB0-56F1-4470-8DB8-B2528098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307840F-2161-48AF-BA91-A1E640EA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4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number of </a:t>
            </a:r>
            <a:r>
              <a:rPr lang="en-US" dirty="0" err="1"/>
              <a:t>followups</a:t>
            </a:r>
            <a:r>
              <a:rPr lang="en-US" dirty="0"/>
              <a:t> are around 3-4 generally</a:t>
            </a:r>
          </a:p>
          <a:p>
            <a:r>
              <a:rPr lang="en-US" dirty="0"/>
              <a:t>There are more product pitches of Basic and Deluxe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3372A2-59BF-425A-93B4-49B04C6E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8C9DDB1-2D6F-46EA-BB3D-D147E964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4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preferred property star is 3</a:t>
            </a:r>
          </a:p>
          <a:p>
            <a:r>
              <a:rPr lang="en-US" dirty="0"/>
              <a:t>Most of the customers are married. For product takers, most are either married or single.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939F31-2DDB-4FC9-A730-5387C8D64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1" y="189264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C45F8E7-6594-4C4A-B79E-BF27DAAE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051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9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number of trips per year of customer is 2. </a:t>
            </a:r>
          </a:p>
          <a:p>
            <a:r>
              <a:rPr lang="en-US" dirty="0"/>
              <a:t>Most of the customers do not have a passport.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8BBA20-5650-4A99-9C75-14AB14DC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56599AC-D4AE-44E4-A230-67834CD88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53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seems that the pitch satisfaction score is at an average of 3</a:t>
            </a:r>
          </a:p>
          <a:p>
            <a:r>
              <a:rPr lang="en-US" dirty="0"/>
              <a:t>Many of the customers own a car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560CD0-13E0-431E-BE0D-E9ED14E5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09C0B4C-0ED9-453D-A311-A40C0F00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0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4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Generally, the number of children that went with customer is 1</a:t>
            </a:r>
          </a:p>
          <a:p>
            <a:r>
              <a:rPr lang="en-US" dirty="0"/>
              <a:t>The product is pitched mostly to executives and managers. However, there are more executives who ended up taking the product/package.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ABA69C-7545-4FE6-AE40-C6C0E4A52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956646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DD35607-A5F8-4A64-8574-5F75F40F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3854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9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of the customers have a monthly income of around 17500 to 25000.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967FA82-C187-4933-95E9-4DDF30A19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793631"/>
            <a:ext cx="5829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Exploratory Data Analysis </a:t>
            </a:r>
            <a:r>
              <a:rPr lang="en-US" sz="3600">
                <a:solidFill>
                  <a:srgbClr val="FFFFFF"/>
                </a:solidFill>
              </a:rPr>
              <a:t>Pairplot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F5EF7B-A4FA-4A27-B4B2-C10F6567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6638" y="643466"/>
            <a:ext cx="622205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7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011-D0C4-4420-AAB3-50F4254F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6A1B-96E5-44A8-AF67-C41D72F3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Exploratory Data Analysis Highlights</a:t>
            </a:r>
          </a:p>
          <a:p>
            <a:r>
              <a:rPr lang="en-US" dirty="0"/>
              <a:t>Model Performance Summary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7531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Exploratory Data Analysis Heatmap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76A25D-21AE-4985-818D-1E151FB3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707080"/>
            <a:ext cx="6780700" cy="544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A751AA-3587-4186-9294-AA3FBF9D8688}"/>
              </a:ext>
            </a:extLst>
          </p:cNvPr>
          <p:cNvSpPr/>
          <p:nvPr/>
        </p:nvSpPr>
        <p:spPr>
          <a:xfrm>
            <a:off x="717422" y="5665149"/>
            <a:ext cx="5423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 no notable correlation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70511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B3940-7EFC-4689-937C-D6715245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Characteristics of Product Takers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7858FF56-F52A-4E07-BB72-AF361943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406011"/>
            <a:ext cx="3792797" cy="1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9AA75167-8143-4907-BB27-DF60A1C3B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406011"/>
            <a:ext cx="3792797" cy="1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>
            <a:extLst>
              <a:ext uri="{FF2B5EF4-FFF2-40B4-BE49-F238E27FC236}">
                <a16:creationId xmlns:a16="http://schemas.microsoft.com/office/drawing/2014/main" id="{0E40C973-D45B-4D7A-A945-24D5EF59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10752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8EAB5110-2902-4261-B455-7BC27969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>
            <a:extLst>
              <a:ext uri="{FF2B5EF4-FFF2-40B4-BE49-F238E27FC236}">
                <a16:creationId xmlns:a16="http://schemas.microsoft.com/office/drawing/2014/main" id="{3BA90191-117A-4C64-87A1-64B78BEC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0B91B787-D3C2-4448-8605-7352A7411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3741-F1E9-4564-AC20-1BC9F83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71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A7411-D618-40D5-9019-E2B47C2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Characteristics of Product Takers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E735C277-3754-4642-A594-0AE5E933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396529"/>
            <a:ext cx="3792797" cy="1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F42DF70-EAFB-4096-885A-6A976496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396529"/>
            <a:ext cx="3792797" cy="1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5A8A4796-B334-4CF2-8D52-0200634E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10752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333545E8-C5CE-45ED-ABF8-14FDC887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65E9109E-E991-4CB6-84CE-D0BCA7BA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>
            <a:extLst>
              <a:ext uri="{FF2B5EF4-FFF2-40B4-BE49-F238E27FC236}">
                <a16:creationId xmlns:a16="http://schemas.microsoft.com/office/drawing/2014/main" id="{DA07C581-C071-4BC2-B67B-3497592B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457910"/>
            <a:ext cx="3792797" cy="13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604A-04A4-40E4-8F34-9316FF98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745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F09E3-95DB-4CB6-A2D7-EFAAC968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Characteristics of Product Takers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AA80-35A3-434C-ABEB-877832BD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lower age.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longer duration of pitch.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passports.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somewhat higher preferred property star.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somewhat higher number of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followups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a higher average of city tier.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higher pitch satisfaction score.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Have less monthly income.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5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94" name="Rectangle 84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EC33AB-D55E-42D1-B19D-675AB44B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/>
              <a:t>Characteristics of Customer Over Different Products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FAD3FF5-F741-4A73-84F3-CB128853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406011"/>
            <a:ext cx="3792797" cy="1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1ED8EC1E-31D4-4E48-822D-061AE36F0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406011"/>
            <a:ext cx="3792797" cy="14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>
            <a:extLst>
              <a:ext uri="{FF2B5EF4-FFF2-40B4-BE49-F238E27FC236}">
                <a16:creationId xmlns:a16="http://schemas.microsoft.com/office/drawing/2014/main" id="{CF0AB3B1-CB10-476F-B5F6-EAF4765B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10752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2" name="Picture 16">
            <a:extLst>
              <a:ext uri="{FF2B5EF4-FFF2-40B4-BE49-F238E27FC236}">
                <a16:creationId xmlns:a16="http://schemas.microsoft.com/office/drawing/2014/main" id="{D5834C9B-9C0D-4624-ACA2-B679BD6F9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DFEE8ECA-C676-40FC-8956-A1F98C09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7B166041-54C1-4113-A649-B4B8F872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71955-2E64-40F4-8FD5-0F6C9954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46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FD360-4645-4C7A-AA31-D1898CC6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8569"/>
            <a:ext cx="10515595" cy="94785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/>
              <a:t>Characteristics of Customer Over Different Products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604FF2E8-F3BD-49F1-9F50-585E6E63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396529"/>
            <a:ext cx="3792797" cy="1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>
            <a:extLst>
              <a:ext uri="{FF2B5EF4-FFF2-40B4-BE49-F238E27FC236}">
                <a16:creationId xmlns:a16="http://schemas.microsoft.com/office/drawing/2014/main" id="{AFCA6D02-4EEB-429B-94AA-934FB071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396529"/>
            <a:ext cx="3792797" cy="1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32A1F-F1AC-46DE-B883-885996A2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410752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6390A5C1-AAA6-4314-BC8A-30F0B06D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40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4226BC6-00B9-400A-8F4F-92EB87A0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4675" y="2438946"/>
            <a:ext cx="3792797" cy="139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F18688B7-F7C5-4AE4-82B0-6C44C0F5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8032" y="2457910"/>
            <a:ext cx="3792797" cy="13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99D9-D3C1-4E58-9E01-2A3A09D3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0183"/>
            <a:ext cx="10515595" cy="722119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408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FF58-82EC-4329-9D75-893BB49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Characteristic of Basic Product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FCD942-0E03-44DE-B0CD-3A7F5E447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8674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04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CE162-BC89-4B12-93BC-AE76670F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Characteristic of Deluxe Product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A4FED-1EBB-4386-82BA-1068372DA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3354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1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928FA-5C3C-48FB-B856-77D24A9B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Characteristic of King Product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5E9E3-0066-4FFD-BB40-4C25AE525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09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10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54E29-6EEB-4733-BA88-821C449B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Characteristic of Standard Product Customers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14FB22-A3DC-487C-B5A3-A6A5AFA93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223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8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68DD-D5D2-4207-8122-AFA9AB71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CA8E-93CD-4B7D-A2E6-B0E1F3BCB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0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BB54-80D4-45E5-8971-84C90E26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Super Deluxe Product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CF412-7E6E-4B06-85B2-E9E5D6C0DE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076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4C7E-13CA-47F1-A964-31D58FE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bagging and boosting methods are applied, with 70% of data used as training data and 30% of data used as testing data</a:t>
            </a:r>
          </a:p>
          <a:p>
            <a:r>
              <a:rPr lang="en-US" dirty="0"/>
              <a:t>Precision is used as the main indicator of the models, as we want to avoid having false positives which could incur money loss due to waste of marketing efforts.</a:t>
            </a:r>
          </a:p>
          <a:p>
            <a:r>
              <a:rPr lang="en-US" dirty="0"/>
              <a:t>We also want to maintain a good number of correct predictions.</a:t>
            </a:r>
          </a:p>
          <a:p>
            <a:r>
              <a:rPr lang="en-US" dirty="0"/>
              <a:t>We also want to use F1 score as another indicator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382354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Bagging Classifier (Decision Tree as base estimator by default)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074A358-0B93-4072-95FD-916C84A2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3A6E9D1-A4C3-4012-ADC8-C2B98567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Bagging Classifier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301F61D-6331-4E94-855A-A2EDFDF9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4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Bagging Classifier with Logistic Regression as base estimator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72DB449-89BD-4182-9860-4EAE0E40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81081"/>
            <a:ext cx="5184212" cy="38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5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Bagging Classifier with Logistic Regression as base estimator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CFC2732-DC6E-46F1-A7E5-DDD16C85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6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Random Forest Classifier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1088E1D-8288-414B-9578-2BFDF997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61640"/>
            <a:ext cx="5184212" cy="39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9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AdaBoost Classifier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09AA8EF-9BC5-49B0-8CCF-44CF2293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8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AdaBoost Classifier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C02D0B0-F5CD-464F-AA05-776DDB4D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74601"/>
            <a:ext cx="5184212" cy="38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2A1E-8D25-4194-97BB-6D1CFB03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 need to expand the customer base, and hence newly introduced packages are introduced.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886D-86EF-40BF-AD38-224BB483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Boosting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BC94163-A643-469C-A03F-EE9FF7980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8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Gradient Boosting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7B4BCE33-1CC3-4D30-BF11-90CBE465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09" y="1280070"/>
            <a:ext cx="53721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Gradient Boosting with init = Adaboost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49C2491-6387-4B63-94E3-EC49669B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61640"/>
            <a:ext cx="5184212" cy="39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1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B4138F8-1056-442C-8F0B-78E3AB52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116" y="1258929"/>
            <a:ext cx="5184212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E2805-7090-44BA-B444-ED2705B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Tuned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083FBD-25B4-4D6A-A38C-961ACD96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63" y="1327578"/>
            <a:ext cx="54387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1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E5E3-008A-4539-93F9-E4AA889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21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 of the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A63684-7D1C-4EAD-B1B3-4158B944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23169"/>
              </p:ext>
            </p:extLst>
          </p:nvPr>
        </p:nvGraphicFramePr>
        <p:xfrm>
          <a:off x="98695" y="1036209"/>
          <a:ext cx="11775988" cy="57378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7812">
                  <a:extLst>
                    <a:ext uri="{9D8B030D-6E8A-4147-A177-3AD203B41FA5}">
                      <a16:colId xmlns:a16="http://schemas.microsoft.com/office/drawing/2014/main" val="2923783217"/>
                    </a:ext>
                  </a:extLst>
                </a:gridCol>
                <a:gridCol w="1963615">
                  <a:extLst>
                    <a:ext uri="{9D8B030D-6E8A-4147-A177-3AD203B41FA5}">
                      <a16:colId xmlns:a16="http://schemas.microsoft.com/office/drawing/2014/main" val="1939197775"/>
                    </a:ext>
                  </a:extLst>
                </a:gridCol>
                <a:gridCol w="1412631">
                  <a:extLst>
                    <a:ext uri="{9D8B030D-6E8A-4147-A177-3AD203B41FA5}">
                      <a16:colId xmlns:a16="http://schemas.microsoft.com/office/drawing/2014/main" val="2678636739"/>
                    </a:ext>
                  </a:extLst>
                </a:gridCol>
                <a:gridCol w="1271954">
                  <a:extLst>
                    <a:ext uri="{9D8B030D-6E8A-4147-A177-3AD203B41FA5}">
                      <a16:colId xmlns:a16="http://schemas.microsoft.com/office/drawing/2014/main" val="7856891"/>
                    </a:ext>
                  </a:extLst>
                </a:gridCol>
                <a:gridCol w="1166446">
                  <a:extLst>
                    <a:ext uri="{9D8B030D-6E8A-4147-A177-3AD203B41FA5}">
                      <a16:colId xmlns:a16="http://schemas.microsoft.com/office/drawing/2014/main" val="1005132763"/>
                    </a:ext>
                  </a:extLst>
                </a:gridCol>
                <a:gridCol w="1060939">
                  <a:extLst>
                    <a:ext uri="{9D8B030D-6E8A-4147-A177-3AD203B41FA5}">
                      <a16:colId xmlns:a16="http://schemas.microsoft.com/office/drawing/2014/main" val="2424978058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3889016786"/>
                    </a:ext>
                  </a:extLst>
                </a:gridCol>
                <a:gridCol w="1283677">
                  <a:extLst>
                    <a:ext uri="{9D8B030D-6E8A-4147-A177-3AD203B41FA5}">
                      <a16:colId xmlns:a16="http://schemas.microsoft.com/office/drawing/2014/main" val="63400087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046498324"/>
                    </a:ext>
                  </a:extLst>
                </a:gridCol>
                <a:gridCol w="837407">
                  <a:extLst>
                    <a:ext uri="{9D8B030D-6E8A-4147-A177-3AD203B41FA5}">
                      <a16:colId xmlns:a16="http://schemas.microsoft.com/office/drawing/2014/main" val="4025217914"/>
                    </a:ext>
                  </a:extLst>
                </a:gridCol>
              </a:tblGrid>
              <a:tr h="623865"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Train_Accuracy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Test_Accuracy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Train_Recall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Test_Recall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Train_Precision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Test_Precision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Train_F1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Test_F1</a:t>
                      </a:r>
                    </a:p>
                  </a:txBody>
                  <a:tcPr marL="135541" marR="81325" marT="81325" marB="813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13691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Bagging Classifier with default parameters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91207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 with default parameters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18381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Tuned Bagging Classifier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74089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Bagging classifier with </a:t>
                      </a:r>
                      <a:r>
                        <a:rPr 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base_estimator</a:t>
                      </a: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=LR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970937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Tuned Bagging classifier with </a:t>
                      </a:r>
                      <a:r>
                        <a:rPr 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base_estimator</a:t>
                      </a: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=LR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29838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Tuned Random Forest Classifier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0.86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04313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AdaBoost with default parameters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55728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AdaBoost Tuned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820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 Boosting with default parameters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0.31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33193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 Boosting Tuned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0.29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756686"/>
                  </a:ext>
                </a:extLst>
              </a:tr>
              <a:tr h="4718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 Boosting with </a:t>
                      </a:r>
                      <a:r>
                        <a:rPr 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init</a:t>
                      </a: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=AdaBoost Tuned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0.81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902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XGBoost with default parameters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63124"/>
                  </a:ext>
                </a:extLst>
              </a:tr>
              <a:tr h="3105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XGBoost Tuned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0.83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0.17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0.11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0.28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0.20</a:t>
                      </a:r>
                    </a:p>
                  </a:txBody>
                  <a:tcPr marL="135541" marR="70482" marT="70482" marB="704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802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EA6485-A7C3-45DF-B88D-9D53A7C0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65F7C-451F-491E-9F01-D362EAF2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metrics of all the models above combined, the model with the best test precision is </a:t>
            </a:r>
            <a:r>
              <a:rPr lang="en-US" b="1" dirty="0"/>
              <a:t>bagging classifier with logistic regression as base estimator</a:t>
            </a:r>
            <a:r>
              <a:rPr lang="en-US" dirty="0"/>
              <a:t>, followed by </a:t>
            </a:r>
            <a:r>
              <a:rPr lang="en-US" b="1" dirty="0"/>
              <a:t>tuned </a:t>
            </a:r>
            <a:r>
              <a:rPr lang="en-US" b="1" dirty="0" err="1"/>
              <a:t>XGBoost</a:t>
            </a:r>
            <a:r>
              <a:rPr lang="en-US" dirty="0"/>
              <a:t>. </a:t>
            </a:r>
          </a:p>
          <a:p>
            <a:r>
              <a:rPr lang="en-US" dirty="0"/>
              <a:t>However, the F1 score for the two models are very low, shown by a very low number in true positives. Adding the F1 score and number of true positives as consideration, a good model for the prediction would be either </a:t>
            </a:r>
            <a:r>
              <a:rPr lang="en-US" b="1" dirty="0"/>
              <a:t>tuned bagging classifier</a:t>
            </a:r>
            <a:r>
              <a:rPr lang="en-US" dirty="0"/>
              <a:t>, </a:t>
            </a:r>
            <a:r>
              <a:rPr lang="en-US" b="1" dirty="0"/>
              <a:t>tuned bagging classifier with logistic regression as base estimator</a:t>
            </a:r>
            <a:r>
              <a:rPr lang="en-US" dirty="0"/>
              <a:t>, and </a:t>
            </a:r>
            <a:r>
              <a:rPr lang="en-US" b="1" dirty="0" err="1"/>
              <a:t>XGBoost</a:t>
            </a:r>
            <a:r>
              <a:rPr lang="en-US" b="1" dirty="0"/>
              <a:t> with default parameters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681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E996-A79C-491E-99B4-48048CC2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Most Important Predictors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D9F4A76-0D67-464F-88BD-A0E275B2A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5313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956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74F9-C373-4162-A789-8E08A62F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400" dirty="0"/>
              <a:t>Recommendations to Marketing Team (ordered by priority)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524DC84-9F10-4C4F-8690-BDBBF4437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7542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44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2A1E-8D25-4194-97BB-6D1CFB03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However, the marketing cost was quite high as customers were contacted at random without looking at the available information.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886D-86EF-40BF-AD38-224BB483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536-5B37-4B44-AAC9-01C42E27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require a model that can predict potential customers who have a higher probability of purchasing the newly introduced packages.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D9E3E-C9B6-440F-9FC4-2E03D17DD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several models from ensemble techniques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888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74F9-C373-4162-A789-8E08A62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E951-7274-48ED-84D6-874BCA6B5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contains information about 4888 customers and their characteristics. Data pre-processing was done, which includes outlier treatment, conversion of ‘Fe Male’ to ‘Female’, and imputation of missing data.</a:t>
            </a:r>
          </a:p>
        </p:txBody>
      </p:sp>
    </p:spTree>
    <p:extLst>
      <p:ext uri="{BB962C8B-B14F-4D97-AF65-F5344CB8AC3E}">
        <p14:creationId xmlns:p14="http://schemas.microsoft.com/office/powerpoint/2010/main" val="31604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F77179-1915-46FD-852B-8806D5E2E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64852"/>
              </p:ext>
            </p:extLst>
          </p:nvPr>
        </p:nvGraphicFramePr>
        <p:xfrm>
          <a:off x="201361" y="172122"/>
          <a:ext cx="11789277" cy="658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128">
                  <a:extLst>
                    <a:ext uri="{9D8B030D-6E8A-4147-A177-3AD203B41FA5}">
                      <a16:colId xmlns:a16="http://schemas.microsoft.com/office/drawing/2014/main" val="3327306427"/>
                    </a:ext>
                  </a:extLst>
                </a:gridCol>
                <a:gridCol w="9004149">
                  <a:extLst>
                    <a:ext uri="{9D8B030D-6E8A-4147-A177-3AD203B41FA5}">
                      <a16:colId xmlns:a16="http://schemas.microsoft.com/office/drawing/2014/main" val="1676973313"/>
                    </a:ext>
                  </a:extLst>
                </a:gridCol>
              </a:tblGrid>
              <a:tr h="36073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98368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CustomerID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customer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102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ProdTaken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customer has purchased a package or not (0: No, 1: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33732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15292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TypeofContact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customer was contacted (company invited or self inquiry)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84266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CityTier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depends on the development of a city, population, facilities, and living standards (1, 2, or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8065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Occupation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8081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67834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NumberOfPersonVisiting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 of persons planning to take the trip with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78056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PreferredPropertyStar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Preferred hotel property rating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26634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MaritalStatus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Marital status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01221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NumberOfTrips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number of trips in a year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87367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/>
                        <a:t>Passport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customer has a passport or not (0: No, 1: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3675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OwnCar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customer own a car or not (0: No, 1: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546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NumberOfChildrenVisiting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 of children with age less than 5 planning to take the trip with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44515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Designation of the customer in the current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41723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MonthlyIncome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Gross monthly income 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72706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PitchSatisfactionScore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pitch satisfaction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11304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ProductPitched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pitched by the salesperson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83569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NumberOfFollowups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number of follow-ups has been done by the salesperson after the sales pitch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00100"/>
                  </a:ext>
                </a:extLst>
              </a:tr>
              <a:tr h="311147">
                <a:tc>
                  <a:txBody>
                    <a:bodyPr/>
                    <a:lstStyle/>
                    <a:p>
                      <a:r>
                        <a:rPr lang="en-US" sz="1400" dirty="0" err="1"/>
                        <a:t>DurationOfPitch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 of the pitch by a salesperson to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0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84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596-0FE6-4517-A11A-7C240FD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Highlights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A3879-EBEB-4C30-B158-26989A5F8FCA}"/>
              </a:ext>
            </a:extLst>
          </p:cNvPr>
          <p:cNvSpPr txBox="1">
            <a:spLocks/>
          </p:cNvSpPr>
          <p:nvPr/>
        </p:nvSpPr>
        <p:spPr>
          <a:xfrm>
            <a:off x="737992" y="4901354"/>
            <a:ext cx="10515600" cy="18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more customers who did not take the package</a:t>
            </a:r>
          </a:p>
          <a:p>
            <a:r>
              <a:rPr lang="en-US" dirty="0"/>
              <a:t>Age is normally distributed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32C7EC-927A-4C57-AECF-E6777DEE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" y="1851373"/>
            <a:ext cx="5886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8321CA-44A0-4736-9C6D-6F544321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92" y="1851373"/>
            <a:ext cx="5829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1875</Words>
  <Application>Microsoft Office PowerPoint</Application>
  <PresentationFormat>Widescreen</PresentationFormat>
  <Paragraphs>340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Travel Package Purchase Prediction</vt:lpstr>
      <vt:lpstr>Contents</vt:lpstr>
      <vt:lpstr>Background &amp; Problem Statement</vt:lpstr>
      <vt:lpstr>There is a need to expand the customer base, and hence newly introduced packages are introduced.</vt:lpstr>
      <vt:lpstr>However, the marketing cost was quite high as customers were contacted at random without looking at the available information.</vt:lpstr>
      <vt:lpstr>We require a model that can predict potential customers who have a higher probability of purchasing the newly introduced packages.</vt:lpstr>
      <vt:lpstr>Data Dictionary</vt:lpstr>
      <vt:lpstr>PowerPoint Presentation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Highlights</vt:lpstr>
      <vt:lpstr>Exploratory Data Analysis Pairplot</vt:lpstr>
      <vt:lpstr>Exploratory Data Analysis Heatmap</vt:lpstr>
      <vt:lpstr>Characteristics of Product Takers</vt:lpstr>
      <vt:lpstr>Characteristics of Product Takers</vt:lpstr>
      <vt:lpstr>Characteristics of Product Takers</vt:lpstr>
      <vt:lpstr>Characteristics of Customer Over Different Products</vt:lpstr>
      <vt:lpstr>Characteristics of Customer Over Different Products</vt:lpstr>
      <vt:lpstr>Characteristic of Basic Product Customers</vt:lpstr>
      <vt:lpstr>Characteristic of Deluxe Product Customers</vt:lpstr>
      <vt:lpstr>Characteristic of King Product Customers</vt:lpstr>
      <vt:lpstr>Characteristic of Standard Product Customers</vt:lpstr>
      <vt:lpstr>Characteristic of Super Deluxe Product Customers</vt:lpstr>
      <vt:lpstr>Model Performance Summary</vt:lpstr>
      <vt:lpstr>Bagging Classifier (Decision Tree as base estimator by default)</vt:lpstr>
      <vt:lpstr>Random Forest</vt:lpstr>
      <vt:lpstr>Tuned Bagging Classifier</vt:lpstr>
      <vt:lpstr>Bagging Classifier with Logistic Regression as base estimator</vt:lpstr>
      <vt:lpstr>Tuned Bagging Classifier with Logistic Regression as base estimator</vt:lpstr>
      <vt:lpstr>Tuned Random Forest Classifier</vt:lpstr>
      <vt:lpstr>AdaBoost Classifier</vt:lpstr>
      <vt:lpstr>Tuned AdaBoost Classifier</vt:lpstr>
      <vt:lpstr>Gradient Boosting</vt:lpstr>
      <vt:lpstr>Tuned Gradient Boosting</vt:lpstr>
      <vt:lpstr>Tuned Gradient Boosting with init = Adaboost</vt:lpstr>
      <vt:lpstr>XGBoost</vt:lpstr>
      <vt:lpstr>Tuned XGBoost</vt:lpstr>
      <vt:lpstr>Metrics of the models</vt:lpstr>
      <vt:lpstr>Model Performance Summary</vt:lpstr>
      <vt:lpstr>Most Important Predictors</vt:lpstr>
      <vt:lpstr>Recommendations to Marketing Team (ordered by priority)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Susanto</dc:creator>
  <cp:lastModifiedBy>Andrew Susanto</cp:lastModifiedBy>
  <cp:revision>38</cp:revision>
  <dcterms:created xsi:type="dcterms:W3CDTF">2021-06-10T10:35:16Z</dcterms:created>
  <dcterms:modified xsi:type="dcterms:W3CDTF">2021-07-03T01:27:08Z</dcterms:modified>
</cp:coreProperties>
</file>