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be336017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be336017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Anthony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beeb6724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beeb6724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Lydia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e336017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e336017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Wuyan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beeb6724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beeb6724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Wuyan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47425" y="1338161"/>
            <a:ext cx="7136700" cy="20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Creating decision-making tools </a:t>
            </a:r>
            <a:r>
              <a:rPr lang="en" sz="4800"/>
              <a:t>for </a:t>
            </a:r>
            <a:r>
              <a:rPr lang="en" sz="4800"/>
              <a:t>selecting</a:t>
            </a:r>
            <a:r>
              <a:rPr lang="en" sz="4800"/>
              <a:t> Opportunity Zones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 Chicago</a:t>
            </a:r>
            <a:endParaRPr sz="48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006500" y="3369875"/>
            <a:ext cx="71367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Lydia Stump, Erika Haren, Wuyan Xu, Anthony Elkadi, &amp; Andy Swellie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Opportunity Zone?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30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Opportunity Zones</a:t>
            </a:r>
            <a:r>
              <a:rPr lang="en" sz="30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incentive is a new community investment program established by Congress in the Tax Cuts and Jobs Act of 2017 to encourage long-term investments in low-income urban and rural communities nationwide.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Objectives, Bounds, and Audience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139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</a:t>
            </a:r>
            <a:r>
              <a:rPr b="1" lang="en"/>
              <a:t>investors</a:t>
            </a:r>
            <a:r>
              <a:rPr lang="en"/>
              <a:t> with decision-making tools to make informed decisions about what Opportunity Zones to invest in within a given area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</a:t>
            </a:r>
            <a:r>
              <a:rPr b="1" lang="en"/>
              <a:t>nvestors </a:t>
            </a:r>
            <a:r>
              <a:rPr lang="en"/>
              <a:t>could be a</a:t>
            </a:r>
            <a:r>
              <a:rPr lang="en"/>
              <a:t>nyone that wants to buy real estate or invest in local business in these zone</a:t>
            </a:r>
            <a:r>
              <a:rPr lang="en"/>
              <a:t>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will also p</a:t>
            </a:r>
            <a:r>
              <a:rPr lang="en"/>
              <a:t>rovide </a:t>
            </a:r>
            <a:r>
              <a:rPr b="1" lang="en"/>
              <a:t>local governments</a:t>
            </a:r>
            <a:r>
              <a:rPr lang="en"/>
              <a:t> and </a:t>
            </a:r>
            <a:r>
              <a:rPr b="1" lang="en"/>
              <a:t>Chambers of Commerce</a:t>
            </a:r>
            <a:r>
              <a:rPr lang="en"/>
              <a:t> with a tool that is more user-friendly and dynamic,  versus requiring investors to sift through pages of information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chose Cook County in Chicago as a </a:t>
            </a:r>
            <a:r>
              <a:rPr b="1" lang="en"/>
              <a:t>proof of concept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135</a:t>
            </a:r>
            <a:r>
              <a:rPr lang="en"/>
              <a:t> qualified Opportunity Zones exist in this County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Performance Indicators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Population growth or decline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Annual median income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Percent change in home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Educational attainment levels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Unemployment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Crimes per 1000 people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This is what we used to build our app</a:t>
            </a:r>
            <a:r>
              <a:rPr b="1" lang="en"/>
              <a:t>: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862175" y="1773925"/>
            <a:ext cx="3896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HTML/CSS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Bootstrap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Heroku (hosting)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(all the good stuff)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Leaflet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Plotly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jQuery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Node.js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Popper.js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675300" y="1773925"/>
            <a:ext cx="3896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Flask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SQLalchemy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Numpy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pandas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SQLite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SQLalchemy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