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48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1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06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49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73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8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25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86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0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2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6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D9DE-110D-4D57-B249-9F64414C0F59}" type="datetimeFigureOut">
              <a:rPr lang="en-AU" smtClean="0"/>
              <a:t>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CA22-BA7C-43D8-A841-63425D81C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12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Kaggle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Fb: Human vs Robot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2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003 Summary Statistics 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60432" cy="47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24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002 Summary Statistics 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56376" cy="399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019" y="11967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SII Model Overview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0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002 Summary Statistics </a:t>
            </a:r>
            <a:r>
              <a:rPr lang="en-AU" dirty="0" smtClean="0"/>
              <a:t>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5329"/>
            <a:ext cx="8538984" cy="461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019" y="11967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Model Performance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6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002 Summary Statistics </a:t>
            </a:r>
            <a:r>
              <a:rPr lang="en-AU" dirty="0" smtClean="0"/>
              <a:t>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48464" cy="49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019" y="11967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Contribution of Variables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6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002 Summary Statistics </a:t>
            </a:r>
            <a:r>
              <a:rPr lang="en-AU" dirty="0" smtClean="0"/>
              <a:t>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432745" cy="489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018" y="1196752"/>
            <a:ext cx="41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AU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Variable of high contribution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6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002 Summary Statistics </a:t>
            </a:r>
            <a:r>
              <a:rPr lang="en-AU" dirty="0" smtClean="0"/>
              <a:t>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496944" cy="494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018" y="1196752"/>
            <a:ext cx="41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AU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Variable of high contribution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4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002 Summary Statistics </a:t>
            </a:r>
            <a:r>
              <a:rPr lang="en-AU" dirty="0" smtClean="0"/>
              <a:t>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7898"/>
            <a:ext cx="8748464" cy="512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018" y="1196752"/>
            <a:ext cx="41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AU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Variable of high contribution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Model 004 Granular + Summary 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9238"/>
            <a:ext cx="8183835" cy="483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6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003 Summary Statistics 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60432" cy="47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002 Summary Statistics </a:t>
            </a:r>
            <a:r>
              <a:rPr lang="en-AU" dirty="0" smtClean="0"/>
              <a:t>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48464" cy="49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019" y="11967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Contribution of Variables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Model 004 Granular + Summary 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6492"/>
            <a:ext cx="8316416" cy="43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2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Model 004 Granular + Summary 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8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Model 004 Granular + Summary 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003 Summary Statistics 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76023" cy="428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003 Summary Statistics Only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5" y="1491054"/>
            <a:ext cx="8968221" cy="482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2459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156</TotalTime>
  <Words>111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Kaggle</vt:lpstr>
      <vt:lpstr>Model 004 Granular + Summary Statistics</vt:lpstr>
      <vt:lpstr>Model 003 Summary Statistics Only</vt:lpstr>
      <vt:lpstr>Model 002 Summary Statistics Only</vt:lpstr>
      <vt:lpstr>Model 004 Granular + Summary Statistics</vt:lpstr>
      <vt:lpstr>Model 004 Granular + Summary Statistics</vt:lpstr>
      <vt:lpstr>Model 004 Granular + Summary Statistics</vt:lpstr>
      <vt:lpstr>Model 003 Summary Statistics Only</vt:lpstr>
      <vt:lpstr>Model 003 Summary Statistics Only</vt:lpstr>
      <vt:lpstr>Model 003 Summary Statistics Only</vt:lpstr>
      <vt:lpstr>Model 002 Summary Statistics Only</vt:lpstr>
      <vt:lpstr>Model 002 Summary Statistics Only</vt:lpstr>
      <vt:lpstr>Model 002 Summary Statistics Only</vt:lpstr>
      <vt:lpstr>Model 002 Summary Statistics Only</vt:lpstr>
      <vt:lpstr>Model 002 Summary Statistics Only</vt:lpstr>
      <vt:lpstr>Model 002 Summary Statistics Only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</dc:title>
  <dc:creator>Szwec, Andrew (AU - Sydney)</dc:creator>
  <cp:lastModifiedBy>Szwec, Andrew (AU - Sydney)</cp:lastModifiedBy>
  <cp:revision>9</cp:revision>
  <dcterms:created xsi:type="dcterms:W3CDTF">2015-05-05T00:25:41Z</dcterms:created>
  <dcterms:modified xsi:type="dcterms:W3CDTF">2015-05-05T03:02:34Z</dcterms:modified>
</cp:coreProperties>
</file>