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3560" cy="13711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3680" cy="256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0040" cy="1168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13: RCP Testing Tool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3920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804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1680" cy="26413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Разработка первого теста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7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Обычно сценарий работы следующий — проводится набор действий, переключение в режим проверки, выбор элемента, указание проверки и т. д.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Когда нужный набор действий и проверок выполнен можно нажать Save в окне теста и  все закрыть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1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02C5969-93C3-487F-84AD-35433BED62E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1209600" y="2537640"/>
            <a:ext cx="21563280" cy="23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200960" y="3977640"/>
            <a:ext cx="21502080" cy="8708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1.Сайт инструмента - https://www.eclipse.org/rcptt/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Доки - https://www.eclipse.org/rcptt/documentation/userguide/getstarted/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Загрузка - https://www.eclipse.org/rcptt/download/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9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4A884A3-E6D1-47CB-ADE0-712DC71DD814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537640"/>
            <a:ext cx="21563280" cy="23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10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3977640"/>
            <a:ext cx="21502080" cy="8708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Файл с заданием — Калькулятор2.0.doc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Задание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Разработать набор тестов для тестирования плагина для eclipse «Калькулятор» по требованиям из ДЗ7, а именно - проверяющих перечисленные выше требования и обеспечивающий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используемых цифр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арифметических действий и операций 1/x, sqrt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действий с ячейкой памяти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FCFD32C-2E78-412A-BD70-9CCB7D3A2F6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1400" cy="3085560"/>
          </a:xfrm>
          <a:prstGeom prst="rect">
            <a:avLst/>
          </a:prstGeom>
          <a:ln w="1260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1678680" y="2393640"/>
            <a:ext cx="21563280" cy="230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Eclipse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Eclipse – платформа для различных приложений на Java. Используется для разработки IDE для различных платформ и языков, но не только. Позволяет разрабатывать приложения или отдельные плагины.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2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F41FAB4-BA01-4067-B4FF-7735ED3DBEF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RCP Testing Tool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RCP Testing Tool – средство для автоматизированного тестирования GUI основанных на Eclipse приложений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6ACADD8-5651-482F-A79F-5BE6B08C3B0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RCPTT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 представляет собой eclipse приложение 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производится над приложением на базе eclipse, в т. ч. на отдельном плагине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Тесты вида Record &amp; Play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Позволяет задавать контекст выполнения — открытые окна, доступные проекты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23CEA1E-45EB-49C7-88B2-9780E12FF84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RCPTT тесты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Отдельный тест = Test Case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 тестам можно привязать определенное состояние тестируемой среды — контекст, в том числе указать открытые окна свойств и доступные проекты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Как и в Selenium IDE доступны как режим редактирования тестов в виде скриптов, так и запись последовательности действий пользователя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C66F41F-7AFF-462F-8E69-00005C048F0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Минимальный рабочий набор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Для того чтобы протестировать плагин в rcptt нужно как минимум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Скачать сам rcptt с сайта https://www.eclipse.org/rcptt/download/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Скачать отдельно еще один eclipse на котором все будет тестироваться (PS например версию для Java)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https://www.eclipse.org/downloads/ 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Установить во 2) эклипс нужный плагин (обычно через update site)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Запустить RCPTT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6B80D84-6D0A-4817-B30A-0AFA9895555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Минимальный рабочий набор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Создать новый проект(пкм в Test Explorer → New → RCP Testing Tool Project)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 поле Applications снизу нажать пкм в зоне под надписью и выбрать New… 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Справа от поля Location нажать Browse и выбрать папку в которой лежит распакованный 2й eclipse (а точнее ту где лежит файл eclipse\eclipse.exe в зависимости от ОСи)</a:t>
            </a:r>
            <a:endParaRPr b="0" lang="ru-RU" sz="6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После продолжительных раздумий среда должна сама заполнить имя и можно нажимать ОК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1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5AEB059-D346-48AC-B858-338A72C4E1F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Разработка первого теста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Чтобы создать тест нужно нажать пкм на проекте → New → Test Case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Выбрать имя теста, нажать Ok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Рекомендуется установить контекст теста. Для этого нужно</a:t>
            </a:r>
            <a:endParaRPr b="0" lang="ru-RU" sz="6000" spc="-1" strike="noStrike">
              <a:latin typeface="Arial"/>
            </a:endParaRPr>
          </a:p>
          <a:p>
            <a:pPr marL="72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Открыть у теста вкладку Contexts</a:t>
            </a:r>
            <a:endParaRPr b="0" lang="ru-RU" sz="6000" spc="-1" strike="noStrike">
              <a:latin typeface="Arial"/>
            </a:endParaRPr>
          </a:p>
          <a:p>
            <a:pPr marL="72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Нажать на + справа от Contexts</a:t>
            </a:r>
            <a:endParaRPr b="0" lang="ru-RU" sz="6000" spc="-1" strike="noStrike">
              <a:latin typeface="Arial"/>
            </a:endParaRPr>
          </a:p>
          <a:p>
            <a:pPr marL="72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Нажать кнопку Capture</a:t>
            </a:r>
            <a:endParaRPr b="0" lang="ru-RU" sz="6000" spc="-1" strike="noStrike">
              <a:latin typeface="Arial"/>
            </a:endParaRPr>
          </a:p>
          <a:p>
            <a:pPr marL="72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Выбрать имя контекста, выбрать вариант в списке снизу workbench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PS чисто для плагина на дом — не стоит добавлять его в контекст, лагает, лучше открывать в самом тесте на пустом workbench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1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CD6FBF6-4C46-4904-B6A0-E6EE8E9A2DE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19280" cy="157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Разработка первого теста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126800" y="3910320"/>
            <a:ext cx="21502080" cy="839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 поле редактирования теста нажать Record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Откроется новый Eclipse и отдельно — окно теста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 окне теста есть 2 режима — запись действий и запись проверок, переключение проводится с помощью 2 кнопок справа от панели Stop\Record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19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1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200" cy="119520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07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0099E03-3C56-43EB-8DE3-2435F9F7C07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6886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2020-12-08T14:24:14Z</dcterms:modified>
  <cp:revision>114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