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3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09.08.2022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09.08.2022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Static Program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1: Introduction. Static Analysis. Software Metrics.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3884</TotalTime>
  <Words>15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Тема Office</vt:lpstr>
      <vt:lpstr>Static Program Analysis Lecture 1: Introduction. Static Analysis. Software Metrics.</vt:lpstr>
      <vt:lpstr>PowerPoint Presentation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Andrei Tatarnikov</cp:lastModifiedBy>
  <cp:revision>2</cp:revision>
  <dcterms:created xsi:type="dcterms:W3CDTF">2015-11-11T03:30:50Z</dcterms:created>
  <dcterms:modified xsi:type="dcterms:W3CDTF">2022-08-09T09:08:31Z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