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package/2006/relationships/metadata/core-properties" Target="docProps/core.xml"/>
    <Relationship Id="rId2" Type="http://schemas.openxmlformats.org/package/2006/relationships/metadata/thumbnail" Target="docProps/thumbnail.jpeg"/>
    <Relationship Id="rId1" Type="http://schemas.openxmlformats.org/officeDocument/2006/relationships/officeDocument" Target="ppt/presentation.xml"/>
    <Relationship Id="rId4" Type="http://schemas.openxmlformats.org/officeDocument/2006/relationships/extended-properties" Target="docProps/app.xml"/>
  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73" r:id="rId3"/>
    <p:sldId id="272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CB5"/>
    <a:srgbClr val="F7B217"/>
    <a:srgbClr val="1E3272"/>
    <a:srgbClr val="F8BA30"/>
    <a:srgbClr val="273272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32" autoAdjust="0"/>
    <p:restoredTop sz="91484" autoAdjust="0"/>
  </p:normalViewPr>
  <p:slideViewPr>
    <p:cSldViewPr snapToGrid="0">
      <p:cViewPr>
        <p:scale>
          <a:sx n="80" d="100"/>
          <a:sy n="80" d="100"/>
        </p:scale>
        <p:origin x="-546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24.09.2020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24.09.2020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en-US" b="1" dirty="0" smtClean="0"/>
              <a:t>X: Lecture Topic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3882</TotalTime>
  <Words>17</Words>
  <Application>Microsoft Office PowerPoint</Application>
  <PresentationFormat>Произвольный</PresentationFormat>
  <Paragraphs>23</Paragraphs>
  <Slides>3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Computer Architecture and Operating Systems Lecture X: Lecture Topic</vt:lpstr>
      <vt:lpstr>Слайд 2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cp:lastModifiedBy>Sergey</cp:lastModifiedBy>
  <cp:revision>1</cp:revision>
  <dcterms:created xsi:type="dcterms:W3CDTF">2015-11-11T03:30:50Z</dcterms:created>
  <dcterms:modified xsi:type="dcterms:W3CDTF">2020-09-24T19:29:29Z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(2)1WQZyunTtU4N0cCIO0pqpC5jjQPzM7mAKxYpTXKRI0J6pmPAwrljJ/q2/BRU2e8ghohh9t/V
vRX7vJ2aIeX8Zt7FnJMnOjuTeP3KDN6A7HeGcO/XehUQdv7zdQm+K2HdfcjhBfvzMBv0Djg1
BBjm0GuSzmkdlAY/qY9LrdXfRkx+GdFCb54m6tfvZ2UTrBQztrRdYvKabURA8W3efRSe9Euh
Rxzo769Yly+wVLb9mg</vt:lpwstr>
  </property>
  <property fmtid="{D5CDD505-2E9C-101B-9397-08002B2CF9AE}" pid="3" name="_2015_ms_pID_7253431">
    <vt:lpwstr>Fq1rQ9q55omxJ3dP4MBSFISQN8PBU4eaMZ8uUCceaHf60J/2gKDr6D
ZsthRdkBrWF8nNb3v+grnVP0nk4Wve++auS3fN6lPgBURlBTjNQpo0LCRsrEtU6ril9KX23X
rPBNQ+/JKhSzQcQ6H0SZCuNYBul6xMx8chtRpD34aY9Ma3yp5gkcezmTYb2pz37sOJUDZua8
tapUKoXkJB2fdbXv</vt:lpwstr>
  </property>
</Properties>
</file>