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80" r:id="rId3"/>
    <p:sldId id="272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F7B217"/>
    <a:srgbClr val="1E3272"/>
    <a:srgbClr val="F8BA30"/>
    <a:srgbClr val="273272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66" autoAdjust="0"/>
    <p:restoredTop sz="91484" autoAdjust="0"/>
  </p:normalViewPr>
  <p:slideViewPr>
    <p:cSldViewPr snapToGrid="0">
      <p:cViewPr varScale="1">
        <p:scale>
          <a:sx n="70" d="100"/>
          <a:sy n="70" d="100"/>
        </p:scale>
        <p:origin x="52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08.11.2022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08.11.2022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Static Program Analysis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en-US" b="1" dirty="0" smtClean="0"/>
              <a:t>2: Lexical Analysis.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4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4043</TotalTime>
  <Words>15</Words>
  <Application>Microsoft Office PowerPoint</Application>
  <PresentationFormat>Widescreen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Wingdings</vt:lpstr>
      <vt:lpstr>Тема Office</vt:lpstr>
      <vt:lpstr>Static Program Analysis Lecture 2: Lexical Analysis.</vt:lpstr>
      <vt:lpstr>PowerPoint Presentation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cp:lastModifiedBy>Andrei Tatarnikov</cp:lastModifiedBy>
  <cp:revision>16</cp:revision>
  <dcterms:created xsi:type="dcterms:W3CDTF">2015-11-11T03:30:50Z</dcterms:created>
  <dcterms:modified xsi:type="dcterms:W3CDTF">2022-11-08T12:11:24Z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(2)1WQZyunTtU4N0cCIO0pqpC5jjQPzM7mAKxYpTXKRI0J6pmPAwrljJ/q2/BRU2e8ghohh9t/V
vRX7vJ2aIeX8Zt7FnJMnOjuTeP3KDN6A7HeGcO/XehUQdv7zdQm+K2HdfcjhBfvzMBv0Djg1
BBjm0GuSzmkdlAY/qY9LrdXfRkx+GdFCb54m6tfvZ2UTrBQztrRdYvKabURA8W3efRSe9Euh
Rxzo769Yly+wVLb9mg</vt:lpwstr>
  </property>
  <property fmtid="{D5CDD505-2E9C-101B-9397-08002B2CF9AE}" pid="3" name="_2015_ms_pID_7253431">
    <vt:lpwstr>Fq1rQ9q55omxJ3dP4MBSFISQN8PBU4eaMZ8uUCceaHf60J/2gKDr6D
ZsthRdkBrWF8nNb3v+grnVP0nk4Wve++auS3fN6lPgBURlBTjNQpo0LCRsrEtU6ril9KX23X
rPBNQ+/JKhSzQcQ6H0SZCuNYBul6xMx8chtRpD34aY9Ma3yp5gkcezmTYb2pz37sOJUDZua8
tapUKoXkJB2fdbXv</vt:lpwstr>
  </property>
</Properties>
</file>