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80" r:id="rId3"/>
    <p:sldId id="27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6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2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16.12.2022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Static Program Analysis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en-US" b="1" dirty="0" smtClean="0"/>
              <a:t>11: </a:t>
            </a:r>
            <a:r>
              <a:rPr lang="en-US" b="1" smtClean="0"/>
              <a:t>Deductive Verification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4043</TotalTime>
  <Words>15</Words>
  <Application>Microsoft Office PowerPoint</Application>
  <PresentationFormat>Widescreen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Wingdings</vt:lpstr>
      <vt:lpstr>Тема Office</vt:lpstr>
      <vt:lpstr>Static Program Analysis Lecture 11: Deductive Verification</vt:lpstr>
      <vt:lpstr>PowerPoint Presentation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cp:lastModifiedBy>Andrei Tatarnikov</cp:lastModifiedBy>
  <cp:revision>19</cp:revision>
  <dcterms:created xsi:type="dcterms:W3CDTF">2015-11-11T03:30:50Z</dcterms:created>
  <dcterms:modified xsi:type="dcterms:W3CDTF">2022-12-16T07:00:26Z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(2)1WQZyunTtU4N0cCIO0pqpC5jjQPzM7mAKxYpTXKRI0J6pmPAwrljJ/q2/BRU2e8ghohh9t/V
vRX7vJ2aIeX8Zt7FnJMnOjuTeP3KDN6A7HeGcO/XehUQdv7zdQm+K2HdfcjhBfvzMBv0Djg1
BBjm0GuSzmkdlAY/qY9LrdXfRkx+GdFCb54m6tfvZ2UTrBQztrRdYvKabURA8W3efRSe9Euh
Rxzo769Yly+wVLb9mg</vt:lpwstr>
  </property>
  <property fmtid="{D5CDD505-2E9C-101B-9397-08002B2CF9AE}" pid="3" name="_2015_ms_pID_7253431">
    <vt:lpwstr>Fq1rQ9q55omxJ3dP4MBSFISQN8PBU4eaMZ8uUCceaHf60J/2gKDr6D
ZsthRdkBrWF8nNb3v+grnVP0nk4Wve++auS3fN6lPgBURlBTjNQpo0LCRsrEtU6ril9KX23X
rPBNQ+/JKhSzQcQ6H0SZCuNYBul6xMx8chtRpD34aY9Ma3yp5gkcezmTYb2pz37sOJUDZua8
tapUKoXkJB2fdbXv</vt:lpwstr>
  </property>
</Properties>
</file>