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0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Static Program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14: LLVM </a:t>
            </a:r>
            <a:r>
              <a:rPr lang="en-US" b="1" smtClean="0"/>
              <a:t>and Clang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4043</TotalTime>
  <Words>15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Тема Office</vt:lpstr>
      <vt:lpstr>Static Program Analysis Lecture 14: LLVM and Clang</vt:lpstr>
      <vt:lpstr>PowerPoint Presentation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Andrei Tatarnikov</cp:lastModifiedBy>
  <cp:revision>18</cp:revision>
  <dcterms:created xsi:type="dcterms:W3CDTF">2015-11-11T03:30:50Z</dcterms:created>
  <dcterms:modified xsi:type="dcterms:W3CDTF">2022-12-13T07:55:35Z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