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7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9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>
                <a:ea typeface="Cambria Math" panose="02040503050406030204" pitchFamily="18" charset="0"/>
              </a:rPr>
              <a:t>Functions are relations such that each “input” to the function must have only one output.</a:t>
            </a:r>
            <a:endParaRPr lang="en-MY" sz="3200" b="0" dirty="0">
              <a:ea typeface="Cambria Math" panose="02040503050406030204" pitchFamily="18" charset="0"/>
            </a:endParaRP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Function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MY" sz="320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Injective: every value in T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at most one</a:t>
                </a:r>
                <a:r>
                  <a:rPr lang="en-MY" sz="3200" dirty="0">
                    <a:ea typeface="Cambria Math" panose="02040503050406030204" pitchFamily="18" charset="0"/>
                  </a:rPr>
                  <a:t> value in S that maps to it.</a:t>
                </a:r>
              </a:p>
              <a:p>
                <a:pPr>
                  <a:buFontTx/>
                  <a:buChar char="-"/>
                </a:pPr>
                <a:r>
                  <a:rPr lang="en-MY" sz="3200" b="0" dirty="0">
                    <a:ea typeface="Cambria Math" panose="02040503050406030204" pitchFamily="18" charset="0"/>
                  </a:rPr>
                  <a:t> Surjective: every v</a:t>
                </a:r>
                <a:r>
                  <a:rPr lang="en-MY" sz="3200" dirty="0">
                    <a:ea typeface="Cambria Math" panose="02040503050406030204" pitchFamily="18" charset="0"/>
                  </a:rPr>
                  <a:t>alue in T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at least one </a:t>
                </a:r>
                <a:r>
                  <a:rPr lang="en-MY" sz="3200" dirty="0">
                    <a:ea typeface="Cambria Math" panose="02040503050406030204" pitchFamily="18" charset="0"/>
                  </a:rPr>
                  <a:t>value in S that maps to it.</a:t>
                </a: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Bijective: every value in T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exactly one</a:t>
                </a:r>
                <a:r>
                  <a:rPr lang="en-MY" sz="3200" dirty="0">
                    <a:ea typeface="Cambria Math" panose="02040503050406030204" pitchFamily="18" charset="0"/>
                  </a:rPr>
                  <a:t> value in S that maps to it</a:t>
                </a:r>
                <a:endParaRPr lang="en-MY" sz="3200" b="0" dirty="0">
                  <a:ea typeface="Cambria Math" panose="02040503050406030204" pitchFamily="18" charset="0"/>
                </a:endParaRPr>
              </a:p>
              <a:p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5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We can easily compose functions together.</a:t>
                </a:r>
              </a:p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T</a:t>
                </a:r>
                <a:r>
                  <a:rPr lang="en-MY" sz="3200" b="0" dirty="0">
                    <a:ea typeface="Cambria Math" panose="02040503050406030204" pitchFamily="18" charset="0"/>
                  </a:rPr>
                  <a:t>he composition of two functions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is denoted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r>
                  <a:rPr lang="en-MY" sz="3200" dirty="0"/>
                  <a:t>and it is a function from S to U.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64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134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Retrospect</vt:lpstr>
      <vt:lpstr>CS1231 Tutorial 7 </vt:lpstr>
      <vt:lpstr>Functions</vt:lpstr>
      <vt:lpstr>Function properties</vt:lpstr>
      <vt:lpstr>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24</cp:revision>
  <dcterms:created xsi:type="dcterms:W3CDTF">2018-09-02T17:25:48Z</dcterms:created>
  <dcterms:modified xsi:type="dcterms:W3CDTF">2018-10-14T18:59:04Z</dcterms:modified>
</cp:coreProperties>
</file>