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9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8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10</a:t>
            </a:r>
          </a:p>
          <a:p>
            <a:r>
              <a:rPr lang="en-MY" dirty="0"/>
              <a:t>Andrew Tan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Probability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>
                <a:ea typeface="Cambria Math" panose="02040503050406030204" pitchFamily="18" charset="0"/>
              </a:rPr>
              <a:t>Probability is a measure of the likelihood that an event will occur</a:t>
            </a:r>
          </a:p>
          <a:p>
            <a:pPr marL="0" indent="0">
              <a:buNone/>
            </a:pPr>
            <a:endParaRPr lang="en-MY" sz="3200" b="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MY" sz="3200" dirty="0">
                <a:ea typeface="Cambria Math" panose="02040503050406030204" pitchFamily="18" charset="0"/>
              </a:rPr>
              <a:t>Counting refers to the techniques used to count the set of possible outcomes</a:t>
            </a:r>
            <a:endParaRPr lang="en-MY" sz="3200" b="0" dirty="0">
              <a:ea typeface="Cambria Math" panose="02040503050406030204" pitchFamily="18" charset="0"/>
            </a:endParaRP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Possibility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E.g. Flipping 3 coins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4614F-5157-4EBB-8D5B-9A2D400B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49" y="2524727"/>
            <a:ext cx="7267759" cy="32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6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Multiplication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If an operation consists of k steps, and</a:t>
                </a:r>
              </a:p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- the first step can be performed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3200" dirty="0"/>
                  <a:t> ways</a:t>
                </a:r>
                <a:endParaRPr lang="en-MY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- the second step can be performed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sz="3200" dirty="0"/>
                  <a:t> ways</a:t>
                </a:r>
                <a:endParaRPr lang="en-MY" sz="3200" dirty="0"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MY" sz="3200" dirty="0">
                    <a:ea typeface="Cambria Math" panose="02040503050406030204" pitchFamily="18" charset="0"/>
                  </a:rPr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MY" sz="3200" dirty="0">
                    <a:ea typeface="Cambria Math" panose="02040503050406030204" pitchFamily="18" charset="0"/>
                  </a:rPr>
                  <a:t> step can be performed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MY" sz="3200" dirty="0"/>
                  <a:t> ways</a:t>
                </a:r>
              </a:p>
              <a:p>
                <a:pPr marL="0" indent="0">
                  <a:buNone/>
                </a:pPr>
                <a:r>
                  <a:rPr lang="en-MY" sz="3200" dirty="0"/>
                  <a:t>Then the entire operation can be performed in</a:t>
                </a:r>
              </a:p>
              <a:p>
                <a:pPr marL="0" indent="0" algn="ctr">
                  <a:buNone/>
                </a:pPr>
                <a:r>
                  <a:rPr lang="en-MY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MY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MY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MY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MY" sz="3200" dirty="0"/>
                  <a:t> ways </a:t>
                </a:r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5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6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Permutations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A permutation of a set of objects is an ordering of the objects in a row.</a:t>
                </a:r>
              </a:p>
              <a:p>
                <a:pPr marL="0" indent="0">
                  <a:buNone/>
                </a:pPr>
                <a:endParaRPr lang="en-MY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MY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×…×</m:t>
                      </m:r>
                      <m:d>
                        <m:dPr>
                          <m:ctrlPr>
                            <a:rPr lang="en-MY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MY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MY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MY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MY" sz="3200" b="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61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Counting elements of disjoint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b="0" dirty="0">
                <a:ea typeface="Cambria Math" panose="02040503050406030204" pitchFamily="18" charset="0"/>
              </a:rPr>
              <a:t>Addition rule: the number of elements in a union of mutually disjoint finite sets = the sum of the number of elements in the component sets</a:t>
            </a:r>
          </a:p>
          <a:p>
            <a:pPr marL="0" indent="0">
              <a:buNone/>
            </a:pPr>
            <a:endParaRPr lang="en-MY" sz="3200" b="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MY" sz="3200" b="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36885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Inclusion/Exclusion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Generalized addition rule (applicable to sets that are not disjoint)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MY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MY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MY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3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MY" sz="3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MY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MY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MY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MY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MY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MY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MY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MY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MY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MY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MY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MY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MY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MY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MY" sz="3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MY" sz="3200" b="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61" t="-3182" r="-24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26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b="0" dirty="0">
                <a:ea typeface="Cambria Math" panose="02040503050406030204" pitchFamily="18" charset="0"/>
              </a:rPr>
              <a:t>A function from one finite set to a smaller finite set cannot be one-to-one: there must be at least 2 elements in the domain that have the same image in the co-domain.</a:t>
            </a:r>
          </a:p>
          <a:p>
            <a:pPr marL="0" indent="0">
              <a:buNone/>
            </a:pPr>
            <a:endParaRPr lang="en-MY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MY" sz="3200" b="0" dirty="0">
                <a:ea typeface="Cambria Math" panose="02040503050406030204" pitchFamily="18" charset="0"/>
              </a:rPr>
              <a:t>Basically, if pigeons &gt; pigeonholes, then some pigeonholes need to take in more than 1 pigeon</a:t>
            </a:r>
          </a:p>
          <a:p>
            <a:pPr marL="0" indent="0">
              <a:buNone/>
            </a:pPr>
            <a:endParaRPr lang="en-MY" sz="3200" b="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MY" sz="3200" b="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1233411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274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Retrospect</vt:lpstr>
      <vt:lpstr>CS1231 Tutorial 8 </vt:lpstr>
      <vt:lpstr>Probability </vt:lpstr>
      <vt:lpstr>Possibility trees</vt:lpstr>
      <vt:lpstr>Multiplication rule</vt:lpstr>
      <vt:lpstr>Permutations</vt:lpstr>
      <vt:lpstr>Counting elements of disjoint sets</vt:lpstr>
      <vt:lpstr>Inclusion/Exclusion rule</vt:lpstr>
      <vt:lpstr>Pigeonhole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26</cp:revision>
  <dcterms:created xsi:type="dcterms:W3CDTF">2018-09-02T17:25:48Z</dcterms:created>
  <dcterms:modified xsi:type="dcterms:W3CDTF">2018-10-22T03:59:55Z</dcterms:modified>
</cp:coreProperties>
</file>