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72" r:id="rId5"/>
    <p:sldId id="259" r:id="rId6"/>
    <p:sldId id="267" r:id="rId7"/>
    <p:sldId id="268" r:id="rId8"/>
    <p:sldId id="269" r:id="rId9"/>
    <p:sldId id="270" r:id="rId10"/>
    <p:sldId id="263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5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5/11/2018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10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12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Adjacency matrix representations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A0308D-D880-4905-AA8E-1A75331C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/>
              <a:t>Entries in the matrix represent number of edges between vertices</a:t>
            </a:r>
          </a:p>
          <a:p>
            <a:r>
              <a:rPr lang="en-MY" sz="2800" dirty="0"/>
              <a:t>Directed graph					Undirected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4A8E8-22BF-4A15-A881-A5BC79CD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" y="3118836"/>
            <a:ext cx="4984088" cy="200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649986-9DB5-48B5-BB16-4FFC14BB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66" y="3118836"/>
            <a:ext cx="4480598" cy="20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Isomorphisms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Two graphs that are the same except for the labelling of their vertices and edges are called </a:t>
            </a:r>
            <a:r>
              <a:rPr lang="en-MY" sz="3200" b="1" dirty="0"/>
              <a:t>isomorphic</a:t>
            </a: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8581A-FF9A-4357-9C34-8AA8DFF0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67" y="3110443"/>
            <a:ext cx="6981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4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Planar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 </a:t>
            </a:r>
            <a:r>
              <a:rPr lang="en-MY" sz="3200" b="1" dirty="0"/>
              <a:t>planar graph </a:t>
            </a:r>
            <a:r>
              <a:rPr lang="en-MY" sz="3200" dirty="0"/>
              <a:t>is a graph that can be drawn on a </a:t>
            </a:r>
            <a:r>
              <a:rPr lang="en-MY" sz="3200" dirty="0" err="1"/>
              <a:t>2D</a:t>
            </a:r>
            <a:r>
              <a:rPr lang="en-MY" sz="3200" dirty="0"/>
              <a:t> plane without edges crossing</a:t>
            </a:r>
          </a:p>
          <a:p>
            <a:pPr marL="0" indent="0">
              <a:buNone/>
            </a:pPr>
            <a:r>
              <a:rPr lang="en-MY" sz="3200" dirty="0"/>
              <a:t>Euler’s formula – for a connected planar simple graph,</a:t>
            </a:r>
          </a:p>
          <a:p>
            <a:pPr marL="0" indent="0" algn="ctr">
              <a:buNone/>
            </a:pPr>
            <a:r>
              <a:rPr lang="en-MY" sz="3200" dirty="0"/>
              <a:t>|faces| = |edges| - |vertices| + 2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84AB-04FD-46E4-85DB-434442A0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36" y="4043160"/>
            <a:ext cx="3794728" cy="18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to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Graphs – consists of a set of </a:t>
            </a:r>
            <a:r>
              <a:rPr lang="en-MY" sz="3200" b="1" dirty="0"/>
              <a:t>vertices </a:t>
            </a:r>
            <a:r>
              <a:rPr lang="en-MY" sz="3200" dirty="0"/>
              <a:t>and a set of </a:t>
            </a:r>
            <a:r>
              <a:rPr lang="en-MY" sz="3200" b="1" dirty="0"/>
              <a:t>edges</a:t>
            </a:r>
          </a:p>
          <a:p>
            <a:pPr marL="0" indent="0">
              <a:buNone/>
            </a:pPr>
            <a:r>
              <a:rPr lang="en-MY" sz="3200" dirty="0"/>
              <a:t>Directed graph – each edge is associated with an ordered pair of vertices</a:t>
            </a:r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Simple graph: undirected graph without loops or parallel edges</a:t>
            </a:r>
          </a:p>
          <a:p>
            <a:pPr marL="0" indent="0">
              <a:buNone/>
            </a:pPr>
            <a:r>
              <a:rPr lang="en-MY" sz="3200" dirty="0"/>
              <a:t>Complete graph: simple graph with one edge connecting each pair of distinct vertices</a:t>
            </a:r>
          </a:p>
          <a:p>
            <a:pPr marL="0" indent="0">
              <a:buNone/>
            </a:pPr>
            <a:r>
              <a:rPr lang="en-MY" sz="3200" dirty="0"/>
              <a:t>Complete bipartite graph: simple graph with two groups of vertices such that each vertex from one group has an edge with all the vertices in the other group</a:t>
            </a:r>
          </a:p>
          <a:p>
            <a:pPr marL="0" indent="0">
              <a:buNone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0035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3200" dirty="0"/>
              <a:t>Simple graph: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r>
              <a:rPr lang="en-MY" sz="3200" dirty="0"/>
              <a:t>Complete graph: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r>
              <a:rPr lang="en-MY" sz="3200" dirty="0"/>
              <a:t>Complete bipartite 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47C2E-CEB2-419A-8C2A-E93A71E4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60" y="1842217"/>
            <a:ext cx="1324561" cy="1165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33F02-481A-4372-B15F-FFCAFE21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735" y="3007495"/>
            <a:ext cx="1690928" cy="180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D752E-10F0-46FF-B3E4-5056EA29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561" y="4840463"/>
            <a:ext cx="2384108" cy="14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9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Trails, paths, and circuits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Walk from v to w – finite alternating sequence of adjacent vertices and edges of a graph G. Start at v, end at w.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Trail – walk with no repeated edges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Path – trail with no repeated vertices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Closed walk – start and end at same vertex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Circuit/Cycle – closed walk with at least one edge and no repeated edges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Simple cycle – cycle with no repeated vertices except the first/last</a:t>
            </a:r>
          </a:p>
        </p:txBody>
      </p:sp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Two vertices are connected </a:t>
            </a:r>
            <a:r>
              <a:rPr lang="en-US" sz="3200" dirty="0" err="1">
                <a:ea typeface="Cambria Math" panose="02040503050406030204" pitchFamily="18" charset="0"/>
              </a:rPr>
              <a:t>iff</a:t>
            </a:r>
            <a:r>
              <a:rPr lang="en-US" sz="3200" dirty="0">
                <a:ea typeface="Cambria Math" panose="02040503050406030204" pitchFamily="18" charset="0"/>
              </a:rPr>
              <a:t> there is a walk from one to the other.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A graph is connected if </a:t>
            </a:r>
            <a:r>
              <a:rPr lang="en-US" sz="3200" i="1" dirty="0">
                <a:ea typeface="Cambria Math" panose="02040503050406030204" pitchFamily="18" charset="0"/>
              </a:rPr>
              <a:t>any</a:t>
            </a:r>
            <a:r>
              <a:rPr lang="en-US" sz="3200" dirty="0">
                <a:ea typeface="Cambria Math" panose="02040503050406030204" pitchFamily="18" charset="0"/>
              </a:rPr>
              <a:t> two vertices in the graph are connected.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A connected component of a graph is a connected subgraph of the largest possible size.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We can think of any given graph as a union of its connected components.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e.g. Number of CCs =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636F-8CB3-413C-932D-19016791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98" y="3969434"/>
            <a:ext cx="2945450" cy="21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circuits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Euler circuit – a circuit that passes through every vertex at least once, and uses every edge exactly once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For a graph to have an Euler circuit, every vertex of the graph must have positive even degree and is connected.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Euler trail – a trail from v to w that passes through every vertex at least once, and traverses every edge exactly once </a:t>
            </a:r>
          </a:p>
        </p:txBody>
      </p:sp>
    </p:spTree>
    <p:extLst>
      <p:ext uri="{BB962C8B-B14F-4D97-AF65-F5344CB8AC3E}">
        <p14:creationId xmlns:p14="http://schemas.microsoft.com/office/powerpoint/2010/main" val="8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circuits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Hamiltonian circuit – passes through every vertex of G exactly once.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Travelling salesman problem – minimize distance while travelling to all cities</a:t>
            </a:r>
          </a:p>
        </p:txBody>
      </p:sp>
    </p:spTree>
    <p:extLst>
      <p:ext uri="{BB962C8B-B14F-4D97-AF65-F5344CB8AC3E}">
        <p14:creationId xmlns:p14="http://schemas.microsoft.com/office/powerpoint/2010/main" val="107350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431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CS1231 Tutorial 10 </vt:lpstr>
      <vt:lpstr>Introduction to Graphs</vt:lpstr>
      <vt:lpstr>Definitions</vt:lpstr>
      <vt:lpstr>Definitions</vt:lpstr>
      <vt:lpstr>Trails, paths, and circuits</vt:lpstr>
      <vt:lpstr>Connectedness</vt:lpstr>
      <vt:lpstr>Connected Components</vt:lpstr>
      <vt:lpstr>Euler circuits</vt:lpstr>
      <vt:lpstr>Hamiltonian circuits</vt:lpstr>
      <vt:lpstr>Adjacency matrix representations</vt:lpstr>
      <vt:lpstr>Isomorphisms of graphs</vt:lpstr>
      <vt:lpstr>Planar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32</cp:revision>
  <dcterms:created xsi:type="dcterms:W3CDTF">2018-09-02T17:25:48Z</dcterms:created>
  <dcterms:modified xsi:type="dcterms:W3CDTF">2018-11-04T18:11:05Z</dcterms:modified>
</cp:coreProperties>
</file>