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8/10/2018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6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8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A set is a collection of distinct objects</a:t>
            </a:r>
          </a:p>
          <a:p>
            <a:pPr>
              <a:buFontTx/>
              <a:buChar char="-"/>
            </a:pPr>
            <a:r>
              <a:rPr lang="en-MY" sz="3200" b="0" dirty="0">
                <a:ea typeface="Cambria Math" panose="02040503050406030204" pitchFamily="18" charset="0"/>
              </a:rPr>
              <a:t> no duplicates</a:t>
            </a:r>
          </a:p>
          <a:p>
            <a:pPr>
              <a:buFontTx/>
              <a:buChar char="-"/>
            </a:pPr>
            <a:r>
              <a:rPr lang="en-MY" sz="3200" b="0" dirty="0">
                <a:ea typeface="Cambria Math" panose="02040503050406030204" pitchFamily="18" charset="0"/>
              </a:rPr>
              <a:t> order is irrelevant</a:t>
            </a:r>
          </a:p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We can define sets by extension or intention</a:t>
            </a:r>
            <a:endParaRPr lang="en-MY" sz="3200" b="0" dirty="0">
              <a:ea typeface="Cambria Math" panose="02040503050406030204" pitchFamily="18" charset="0"/>
            </a:endParaRP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Power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Given any set S, the power set of S, denoted by P(S), is the set whose elements are </a:t>
            </a:r>
            <a:r>
              <a:rPr lang="en-MY" sz="3200" i="1" dirty="0">
                <a:ea typeface="Cambria Math" panose="02040503050406030204" pitchFamily="18" charset="0"/>
              </a:rPr>
              <a:t>all </a:t>
            </a:r>
            <a:r>
              <a:rPr lang="en-MY" sz="3200" dirty="0">
                <a:ea typeface="Cambria Math" panose="02040503050406030204" pitchFamily="18" charset="0"/>
              </a:rPr>
              <a:t>the subsets of S.</a:t>
            </a:r>
            <a:endParaRPr lang="en-MY" sz="3200" b="0" dirty="0">
              <a:ea typeface="Cambria Math" panose="02040503050406030204" pitchFamily="18" charset="0"/>
            </a:endParaRP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7749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A partition V of a set S is such that</a:t>
            </a:r>
          </a:p>
          <a:p>
            <a:r>
              <a:rPr lang="en-MY" sz="3200" dirty="0"/>
              <a:t>- the sets in V are all mutually disjoint</a:t>
            </a:r>
          </a:p>
          <a:p>
            <a:r>
              <a:rPr lang="en-MY" sz="3200" dirty="0"/>
              <a:t>- the union of the sets in V equals S</a:t>
            </a:r>
          </a:p>
        </p:txBody>
      </p:sp>
    </p:spTree>
    <p:extLst>
      <p:ext uri="{BB962C8B-B14F-4D97-AF65-F5344CB8AC3E}">
        <p14:creationId xmlns:p14="http://schemas.microsoft.com/office/powerpoint/2010/main" val="39844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0" dirty="0"/>
              <a:t>Relations pair related objects </a:t>
            </a:r>
            <a:r>
              <a:rPr lang="en-MY" sz="3200" dirty="0"/>
              <a:t>together. </a:t>
            </a:r>
          </a:p>
          <a:p>
            <a:r>
              <a:rPr lang="en-MY" sz="3200" dirty="0"/>
              <a:t>We can compose relations together to form more relations.</a:t>
            </a:r>
          </a:p>
        </p:txBody>
      </p:sp>
    </p:spTree>
    <p:extLst>
      <p:ext uri="{BB962C8B-B14F-4D97-AF65-F5344CB8AC3E}">
        <p14:creationId xmlns:p14="http://schemas.microsoft.com/office/powerpoint/2010/main" val="181980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Equivalence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A relation is an equivalence relation if it is</a:t>
            </a:r>
          </a:p>
          <a:p>
            <a:r>
              <a:rPr lang="en-MY" sz="3200" dirty="0"/>
              <a:t>- reflexive</a:t>
            </a:r>
          </a:p>
          <a:p>
            <a:r>
              <a:rPr lang="en-MY" sz="3200" dirty="0"/>
              <a:t>- symmetric</a:t>
            </a:r>
          </a:p>
          <a:p>
            <a:r>
              <a:rPr lang="en-MY" sz="3200" dirty="0"/>
              <a:t>- transitive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3699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Partial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A relation is a partial order if it is</a:t>
            </a:r>
          </a:p>
          <a:p>
            <a:r>
              <a:rPr lang="en-MY" sz="3200" dirty="0"/>
              <a:t>- reflexive</a:t>
            </a:r>
          </a:p>
          <a:p>
            <a:r>
              <a:rPr lang="en-MY" sz="3200" dirty="0"/>
              <a:t>- anti-symmetric</a:t>
            </a:r>
          </a:p>
          <a:p>
            <a:r>
              <a:rPr lang="en-MY" sz="3200" dirty="0"/>
              <a:t>- transitive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81264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Total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A relation is a total order if it is</a:t>
            </a:r>
          </a:p>
          <a:p>
            <a:r>
              <a:rPr lang="en-MY" sz="3200" dirty="0"/>
              <a:t>- reflexive</a:t>
            </a:r>
          </a:p>
          <a:p>
            <a:r>
              <a:rPr lang="en-MY" sz="3200" dirty="0"/>
              <a:t>- anti-symmetric</a:t>
            </a:r>
          </a:p>
          <a:p>
            <a:r>
              <a:rPr lang="en-MY" sz="3200" dirty="0"/>
              <a:t>- transitive</a:t>
            </a:r>
          </a:p>
          <a:p>
            <a:r>
              <a:rPr lang="en-MY" sz="3200" dirty="0"/>
              <a:t>and if all elements in the set are comparable. (i.e. we want to compare any two elements)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80811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Maximal vs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Maximal implies that it is “bigger” than everything it can be compared to (Though it may not be able to be compared to everything).</a:t>
            </a:r>
          </a:p>
          <a:p>
            <a:endParaRPr lang="en-MY" sz="3200" dirty="0"/>
          </a:p>
          <a:p>
            <a:r>
              <a:rPr lang="en-MY" sz="3200" dirty="0"/>
              <a:t>Maximum implies that it is bigger than everything </a:t>
            </a:r>
            <a:r>
              <a:rPr lang="en-MY" sz="3200" i="1" dirty="0"/>
              <a:t>and</a:t>
            </a:r>
            <a:r>
              <a:rPr lang="en-MY" sz="3200" dirty="0"/>
              <a:t> it can be compared with everything</a:t>
            </a:r>
          </a:p>
          <a:p>
            <a:endParaRPr lang="en-MY" sz="3200" dirty="0"/>
          </a:p>
          <a:p>
            <a:r>
              <a:rPr lang="en-MY" sz="3200" dirty="0"/>
              <a:t>Similarly for minimal/minimum</a:t>
            </a:r>
          </a:p>
        </p:txBody>
      </p:sp>
    </p:spTree>
    <p:extLst>
      <p:ext uri="{BB962C8B-B14F-4D97-AF65-F5344CB8AC3E}">
        <p14:creationId xmlns:p14="http://schemas.microsoft.com/office/powerpoint/2010/main" val="191750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236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CS1231 Tutorial 6 </vt:lpstr>
      <vt:lpstr>Sets</vt:lpstr>
      <vt:lpstr>Power Set</vt:lpstr>
      <vt:lpstr>Partitions</vt:lpstr>
      <vt:lpstr>Relations</vt:lpstr>
      <vt:lpstr>Equivalence relations</vt:lpstr>
      <vt:lpstr>Partial Orders</vt:lpstr>
      <vt:lpstr>Total order</vt:lpstr>
      <vt:lpstr>Maximal vs Maximum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23</cp:revision>
  <dcterms:created xsi:type="dcterms:W3CDTF">2018-09-02T17:25:48Z</dcterms:created>
  <dcterms:modified xsi:type="dcterms:W3CDTF">2018-10-07T18:27:51Z</dcterms:modified>
</cp:coreProperties>
</file>