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341C-9022-4A17-8965-4835E34D0EE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386DF-CA60-4C37-B277-0858C8333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PEST Trial and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Banks</a:t>
            </a:r>
          </a:p>
          <a:p>
            <a:r>
              <a:rPr lang="en-US" dirty="0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1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0" y="1992973"/>
            <a:ext cx="3886200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35" y="2126323"/>
            <a:ext cx="4067175" cy="410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1664" y="1690688"/>
            <a:ext cx="25221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fft</a:t>
            </a:r>
            <a:r>
              <a:rPr lang="en-US" dirty="0" smtClean="0"/>
              <a:t> to generate correlated Gaussian random K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~3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 range [0.01,15]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= 7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Constant head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(12m) at North boundary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(10m) at South boundary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Points: Case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32" y="1980894"/>
            <a:ext cx="3962400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32" y="1942794"/>
            <a:ext cx="4076700" cy="421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5209" y="1980894"/>
            <a:ext cx="25020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 Pilot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Spherical Variogram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Variogram parameters obtained by sampling true K field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SSR = 2.2325E-04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Overfitting!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noise added to observations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Points: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0566" y="1825625"/>
            <a:ext cx="2923233" cy="4351338"/>
          </a:xfrm>
        </p:spPr>
        <p:txBody>
          <a:bodyPr/>
          <a:lstStyle/>
          <a:p>
            <a:r>
              <a:rPr lang="en-US" sz="2000" dirty="0" smtClean="0"/>
              <a:t>12 pilot points</a:t>
            </a:r>
          </a:p>
          <a:p>
            <a:r>
              <a:rPr lang="en-US" sz="2000" dirty="0" smtClean="0"/>
              <a:t>Spherical Variogram</a:t>
            </a:r>
          </a:p>
          <a:p>
            <a:pPr lvl="1"/>
            <a:r>
              <a:rPr lang="en-US" sz="1800" dirty="0" smtClean="0"/>
              <a:t>Variogram parameters obtained by sampling true K field</a:t>
            </a:r>
          </a:p>
          <a:p>
            <a:r>
              <a:rPr lang="en-US" sz="2000" dirty="0" smtClean="0"/>
              <a:t>SSR = </a:t>
            </a:r>
            <a:r>
              <a:rPr lang="en-US" sz="2000" dirty="0" smtClean="0"/>
              <a:t>5.9884E-02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3" y="1833563"/>
            <a:ext cx="4152900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45" y="1905794"/>
            <a:ext cx="4152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7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Points: Case 2 – with Tikhonov regularization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512053" y="1962742"/>
                <a:ext cx="29232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 smtClean="0">
                    <a:latin typeface="Cambria Math" panose="02040503050406030204" pitchFamily="18" charset="0"/>
                  </a:rPr>
                  <a:t>Priors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sz="1600" b="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SSR = 0.16963</a:t>
                </a:r>
              </a:p>
              <a:p>
                <a:r>
                  <a:rPr lang="en-US" sz="2000" dirty="0" err="1" smtClean="0"/>
                  <a:t>Heds</a:t>
                </a:r>
                <a:r>
                  <a:rPr lang="en-US" sz="2000" dirty="0" smtClean="0"/>
                  <a:t> contribution = 0.16946</a:t>
                </a:r>
              </a:p>
              <a:p>
                <a:r>
                  <a:rPr lang="en-US" sz="2000" dirty="0" err="1" smtClean="0"/>
                  <a:t>Regul</a:t>
                </a:r>
                <a:r>
                  <a:rPr lang="en-US" sz="2000" dirty="0" smtClean="0"/>
                  <a:t> contribution = 1.70898E-04</a:t>
                </a:r>
                <a:endParaRPr lang="en-US" sz="22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200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53" y="1962742"/>
                <a:ext cx="2923233" cy="4351338"/>
              </a:xfrm>
              <a:prstGeom prst="rect">
                <a:avLst/>
              </a:prstGeom>
              <a:blipFill>
                <a:blip r:embed="rId2"/>
                <a:stretch>
                  <a:fillRect l="-1875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53" y="2151655"/>
            <a:ext cx="3895725" cy="416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278" y="2119313"/>
            <a:ext cx="3914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Truth: Added High K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0259" y="464491"/>
            <a:ext cx="2326178" cy="4351338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Same Truth model but with </a:t>
            </a:r>
            <a:r>
              <a:rPr lang="en-US" sz="2000" dirty="0" err="1" smtClean="0"/>
              <a:t>with</a:t>
            </a:r>
            <a:r>
              <a:rPr lang="en-US" sz="2000" dirty="0" smtClean="0"/>
              <a:t> 6 high K units (500 m/d) superimposed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2" y="1968692"/>
            <a:ext cx="3810000" cy="409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32" y="2640160"/>
            <a:ext cx="3952875" cy="407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652" y="1895763"/>
            <a:ext cx="3886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Points – No regularization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958" y="292814"/>
            <a:ext cx="3480018" cy="3191835"/>
          </a:xfrm>
        </p:spPr>
        <p:txBody>
          <a:bodyPr/>
          <a:lstStyle/>
          <a:p>
            <a:r>
              <a:rPr lang="en-US" sz="2000" dirty="0" smtClean="0"/>
              <a:t>40 pilot points</a:t>
            </a:r>
          </a:p>
          <a:p>
            <a:r>
              <a:rPr lang="en-US" sz="2000" dirty="0" smtClean="0"/>
              <a:t>No log-transformed parameters in pest</a:t>
            </a:r>
          </a:p>
          <a:p>
            <a:r>
              <a:rPr lang="en-US" sz="2000" dirty="0" smtClean="0"/>
              <a:t>SSR = 8.0460E-04</a:t>
            </a:r>
          </a:p>
          <a:p>
            <a:r>
              <a:rPr lang="en-US" sz="2000" dirty="0" smtClean="0"/>
              <a:t>Bad variogram model!</a:t>
            </a:r>
          </a:p>
          <a:p>
            <a:pPr lvl="1"/>
            <a:r>
              <a:rPr lang="en-US" sz="1600" dirty="0" smtClean="0"/>
              <a:t>Poor sampling of High K units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2434579"/>
            <a:ext cx="3952875" cy="421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691" y="2501254"/>
            <a:ext cx="4086225" cy="415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67" y="4499264"/>
            <a:ext cx="2089731" cy="2154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462" y="2519794"/>
            <a:ext cx="1929611" cy="20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PEST Trial and Errors</vt:lpstr>
      <vt:lpstr>Truth </vt:lpstr>
      <vt:lpstr>Pilot Points: Case 1</vt:lpstr>
      <vt:lpstr>Pilot Points: Case 2</vt:lpstr>
      <vt:lpstr>Pilot Points: Case 2 – with Tikhonov regularization </vt:lpstr>
      <vt:lpstr>Truth: Added High K units</vt:lpstr>
      <vt:lpstr>Pilot Points – No regularization 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 Trial and Errors</dc:title>
  <dc:creator>Banks, Andrew Todd</dc:creator>
  <cp:lastModifiedBy>Banks, Andrew Todd</cp:lastModifiedBy>
  <cp:revision>5</cp:revision>
  <dcterms:created xsi:type="dcterms:W3CDTF">2019-04-26T16:02:37Z</dcterms:created>
  <dcterms:modified xsi:type="dcterms:W3CDTF">2019-04-26T16:36:55Z</dcterms:modified>
</cp:coreProperties>
</file>