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9" r:id="rId1"/>
    <p:sldMasterId id="2147483730" r:id="rId2"/>
  </p:sldMasterIdLst>
  <p:notesMasterIdLst>
    <p:notesMasterId r:id="rId16"/>
  </p:notesMasterIdLst>
  <p:sldIdLst>
    <p:sldId id="256" r:id="rId3"/>
    <p:sldId id="326" r:id="rId4"/>
    <p:sldId id="329" r:id="rId5"/>
    <p:sldId id="333" r:id="rId6"/>
    <p:sldId id="324" r:id="rId7"/>
    <p:sldId id="335" r:id="rId8"/>
    <p:sldId id="336" r:id="rId9"/>
    <p:sldId id="330" r:id="rId10"/>
    <p:sldId id="334" r:id="rId11"/>
    <p:sldId id="325" r:id="rId12"/>
    <p:sldId id="327" r:id="rId13"/>
    <p:sldId id="331" r:id="rId14"/>
    <p:sldId id="32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9147B9-2417-4ECA-8393-57556E4AE10A}" v="22" dt="2021-11-21T22:50:36.060"/>
  </p1510:revLst>
</p1510:revInfo>
</file>

<file path=ppt/tableStyles.xml><?xml version="1.0" encoding="utf-8"?>
<a:tblStyleLst xmlns:a="http://schemas.openxmlformats.org/drawingml/2006/main" def="{FE912DC6-E424-4A71-AAAA-B42830845C15}">
  <a:tblStyle styleId="{FE912DC6-E424-4A71-AAAA-B42830845C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4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Majumdar" userId="c4785034709a76bf" providerId="LiveId" clId="{E29147B9-2417-4ECA-8393-57556E4AE10A}"/>
    <pc:docChg chg="undo redo custSel addSld delSld modSld">
      <pc:chgData name="Abhishek Majumdar" userId="c4785034709a76bf" providerId="LiveId" clId="{E29147B9-2417-4ECA-8393-57556E4AE10A}" dt="2021-11-21T22:57:09.780" v="1929" actId="27636"/>
      <pc:docMkLst>
        <pc:docMk/>
      </pc:docMkLst>
      <pc:sldChg chg="modSp mod">
        <pc:chgData name="Abhishek Majumdar" userId="c4785034709a76bf" providerId="LiveId" clId="{E29147B9-2417-4ECA-8393-57556E4AE10A}" dt="2021-11-19T15:31:07.865" v="1859" actId="20577"/>
        <pc:sldMkLst>
          <pc:docMk/>
          <pc:sldMk cId="0" sldId="256"/>
        </pc:sldMkLst>
        <pc:spChg chg="mod">
          <ac:chgData name="Abhishek Majumdar" userId="c4785034709a76bf" providerId="LiveId" clId="{E29147B9-2417-4ECA-8393-57556E4AE10A}" dt="2021-11-19T15:31:07.865" v="1859" actId="20577"/>
          <ac:spMkLst>
            <pc:docMk/>
            <pc:sldMk cId="0" sldId="256"/>
            <ac:spMk id="887" creationId="{00000000-0000-0000-0000-000000000000}"/>
          </ac:spMkLst>
        </pc:spChg>
      </pc:sldChg>
      <pc:sldChg chg="addSp delSp modSp add del mod">
        <pc:chgData name="Abhishek Majumdar" userId="c4785034709a76bf" providerId="LiveId" clId="{E29147B9-2417-4ECA-8393-57556E4AE10A}" dt="2021-11-21T22:49:39.562" v="1897"/>
        <pc:sldMkLst>
          <pc:docMk/>
          <pc:sldMk cId="1808947814" sldId="324"/>
        </pc:sldMkLst>
        <pc:spChg chg="del mod">
          <ac:chgData name="Abhishek Majumdar" userId="c4785034709a76bf" providerId="LiveId" clId="{E29147B9-2417-4ECA-8393-57556E4AE10A}" dt="2021-11-19T14:46:49.703" v="1037" actId="478"/>
          <ac:spMkLst>
            <pc:docMk/>
            <pc:sldMk cId="1808947814" sldId="324"/>
            <ac:spMk id="3" creationId="{6846BAD3-7B0C-4BC8-8280-AADF0285B399}"/>
          </ac:spMkLst>
        </pc:spChg>
        <pc:spChg chg="add del mod">
          <ac:chgData name="Abhishek Majumdar" userId="c4785034709a76bf" providerId="LiveId" clId="{E29147B9-2417-4ECA-8393-57556E4AE10A}" dt="2021-11-19T14:46:51.750" v="1038" actId="478"/>
          <ac:spMkLst>
            <pc:docMk/>
            <pc:sldMk cId="1808947814" sldId="324"/>
            <ac:spMk id="4" creationId="{23945AED-3078-4166-8EF5-A8C980E7A411}"/>
          </ac:spMkLst>
        </pc:spChg>
        <pc:spChg chg="mod">
          <ac:chgData name="Abhishek Majumdar" userId="c4785034709a76bf" providerId="LiveId" clId="{E29147B9-2417-4ECA-8393-57556E4AE10A}" dt="2021-11-19T14:46:46.698" v="1035" actId="20577"/>
          <ac:spMkLst>
            <pc:docMk/>
            <pc:sldMk cId="1808947814" sldId="324"/>
            <ac:spMk id="927" creationId="{00000000-0000-0000-0000-000000000000}"/>
          </ac:spMkLst>
        </pc:spChg>
        <pc:picChg chg="del">
          <ac:chgData name="Abhishek Majumdar" userId="c4785034709a76bf" providerId="LiveId" clId="{E29147B9-2417-4ECA-8393-57556E4AE10A}" dt="2021-11-19T14:46:54.528" v="1039" actId="478"/>
          <ac:picMkLst>
            <pc:docMk/>
            <pc:sldMk cId="1808947814" sldId="324"/>
            <ac:picMk id="5" creationId="{CDBC9805-DB70-43BF-8A64-607982CFAE0C}"/>
          </ac:picMkLst>
        </pc:picChg>
        <pc:picChg chg="del">
          <ac:chgData name="Abhishek Majumdar" userId="c4785034709a76bf" providerId="LiveId" clId="{E29147B9-2417-4ECA-8393-57556E4AE10A}" dt="2021-11-19T14:46:56.255" v="1040" actId="478"/>
          <ac:picMkLst>
            <pc:docMk/>
            <pc:sldMk cId="1808947814" sldId="324"/>
            <ac:picMk id="6" creationId="{4F7A820E-3058-4619-A8B8-9D9C5B022BB5}"/>
          </ac:picMkLst>
        </pc:picChg>
      </pc:sldChg>
      <pc:sldChg chg="modSp mod">
        <pc:chgData name="Abhishek Majumdar" userId="c4785034709a76bf" providerId="LiveId" clId="{E29147B9-2417-4ECA-8393-57556E4AE10A}" dt="2021-11-21T22:57:09.780" v="1929" actId="27636"/>
        <pc:sldMkLst>
          <pc:docMk/>
          <pc:sldMk cId="3672560335" sldId="326"/>
        </pc:sldMkLst>
        <pc:spChg chg="mod">
          <ac:chgData name="Abhishek Majumdar" userId="c4785034709a76bf" providerId="LiveId" clId="{E29147B9-2417-4ECA-8393-57556E4AE10A}" dt="2021-11-21T22:57:09.780" v="1929" actId="27636"/>
          <ac:spMkLst>
            <pc:docMk/>
            <pc:sldMk cId="3672560335" sldId="326"/>
            <ac:spMk id="64" creationId="{109EA516-5F7A-41F6-816A-393D7A73F768}"/>
          </ac:spMkLst>
        </pc:spChg>
      </pc:sldChg>
      <pc:sldChg chg="addSp delSp modSp mod">
        <pc:chgData name="Abhishek Majumdar" userId="c4785034709a76bf" providerId="LiveId" clId="{E29147B9-2417-4ECA-8393-57556E4AE10A}" dt="2021-11-19T16:58:52.214" v="1895" actId="1076"/>
        <pc:sldMkLst>
          <pc:docMk/>
          <pc:sldMk cId="155796558" sldId="328"/>
        </pc:sldMkLst>
        <pc:spChg chg="mod">
          <ac:chgData name="Abhishek Majumdar" userId="c4785034709a76bf" providerId="LiveId" clId="{E29147B9-2417-4ECA-8393-57556E4AE10A}" dt="2021-11-19T16:56:00.054" v="1891" actId="33524"/>
          <ac:spMkLst>
            <pc:docMk/>
            <pc:sldMk cId="155796558" sldId="328"/>
            <ac:spMk id="3" creationId="{16876DFD-2744-46CE-9BDA-1421A3028B67}"/>
          </ac:spMkLst>
        </pc:spChg>
        <pc:graphicFrameChg chg="add del mod">
          <ac:chgData name="Abhishek Majumdar" userId="c4785034709a76bf" providerId="LiveId" clId="{E29147B9-2417-4ECA-8393-57556E4AE10A}" dt="2021-11-19T16:57:13.504" v="1893"/>
          <ac:graphicFrameMkLst>
            <pc:docMk/>
            <pc:sldMk cId="155796558" sldId="328"/>
            <ac:graphicFrameMk id="2" creationId="{7471C585-0F12-4CF2-9995-9510B4A2F1E9}"/>
          </ac:graphicFrameMkLst>
        </pc:graphicFrameChg>
        <pc:graphicFrameChg chg="del">
          <ac:chgData name="Abhishek Majumdar" userId="c4785034709a76bf" providerId="LiveId" clId="{E29147B9-2417-4ECA-8393-57556E4AE10A}" dt="2021-11-19T16:55:49.934" v="1889" actId="478"/>
          <ac:graphicFrameMkLst>
            <pc:docMk/>
            <pc:sldMk cId="155796558" sldId="328"/>
            <ac:graphicFrameMk id="4" creationId="{D32582D2-6F92-413D-92D6-E8DFEB900DC2}"/>
          </ac:graphicFrameMkLst>
        </pc:graphicFrameChg>
        <pc:graphicFrameChg chg="add mod">
          <ac:chgData name="Abhishek Majumdar" userId="c4785034709a76bf" providerId="LiveId" clId="{E29147B9-2417-4ECA-8393-57556E4AE10A}" dt="2021-11-19T16:58:52.214" v="1895" actId="1076"/>
          <ac:graphicFrameMkLst>
            <pc:docMk/>
            <pc:sldMk cId="155796558" sldId="328"/>
            <ac:graphicFrameMk id="5" creationId="{15C996D0-DF41-45B5-8C99-21392C8A39C1}"/>
          </ac:graphicFrameMkLst>
        </pc:graphicFrameChg>
        <pc:graphicFrameChg chg="del">
          <ac:chgData name="Abhishek Majumdar" userId="c4785034709a76bf" providerId="LiveId" clId="{E29147B9-2417-4ECA-8393-57556E4AE10A}" dt="2021-11-19T16:55:51.533" v="1890" actId="478"/>
          <ac:graphicFrameMkLst>
            <pc:docMk/>
            <pc:sldMk cId="155796558" sldId="328"/>
            <ac:graphicFrameMk id="6" creationId="{31E747AE-787F-4565-8A9C-4E0961AE231B}"/>
          </ac:graphicFrameMkLst>
        </pc:graphicFrameChg>
      </pc:sldChg>
      <pc:sldChg chg="addSp delSp modSp mod">
        <pc:chgData name="Abhishek Majumdar" userId="c4785034709a76bf" providerId="LiveId" clId="{E29147B9-2417-4ECA-8393-57556E4AE10A}" dt="2021-11-21T22:51:30.344" v="1922" actId="20577"/>
        <pc:sldMkLst>
          <pc:docMk/>
          <pc:sldMk cId="788378540" sldId="329"/>
        </pc:sldMkLst>
        <pc:spChg chg="add mod">
          <ac:chgData name="Abhishek Majumdar" userId="c4785034709a76bf" providerId="LiveId" clId="{E29147B9-2417-4ECA-8393-57556E4AE10A}" dt="2021-11-21T22:51:30.344" v="1922" actId="20577"/>
          <ac:spMkLst>
            <pc:docMk/>
            <pc:sldMk cId="788378540" sldId="329"/>
            <ac:spMk id="3" creationId="{059B02B1-2EBD-4366-BA5E-A73941AF99B1}"/>
          </ac:spMkLst>
        </pc:spChg>
        <pc:spChg chg="add mod">
          <ac:chgData name="Abhishek Majumdar" userId="c4785034709a76bf" providerId="LiveId" clId="{E29147B9-2417-4ECA-8393-57556E4AE10A}" dt="2021-11-19T14:45:17.642" v="948" actId="1036"/>
          <ac:spMkLst>
            <pc:docMk/>
            <pc:sldMk cId="788378540" sldId="329"/>
            <ac:spMk id="6" creationId="{2ECA5D8C-5A0E-4A40-8451-57D7A4C1A26C}"/>
          </ac:spMkLst>
        </pc:spChg>
        <pc:spChg chg="add mod">
          <ac:chgData name="Abhishek Majumdar" userId="c4785034709a76bf" providerId="LiveId" clId="{E29147B9-2417-4ECA-8393-57556E4AE10A}" dt="2021-11-19T14:45:19.632" v="953" actId="1036"/>
          <ac:spMkLst>
            <pc:docMk/>
            <pc:sldMk cId="788378540" sldId="329"/>
            <ac:spMk id="7" creationId="{90EC7C70-B2F9-468F-A6B2-C336BCE8EB72}"/>
          </ac:spMkLst>
        </pc:spChg>
        <pc:spChg chg="del">
          <ac:chgData name="Abhishek Majumdar" userId="c4785034709a76bf" providerId="LiveId" clId="{E29147B9-2417-4ECA-8393-57556E4AE10A}" dt="2021-11-19T13:51:55" v="59" actId="478"/>
          <ac:spMkLst>
            <pc:docMk/>
            <pc:sldMk cId="788378540" sldId="329"/>
            <ac:spMk id="64" creationId="{109EA516-5F7A-41F6-816A-393D7A73F768}"/>
          </ac:spMkLst>
        </pc:spChg>
        <pc:spChg chg="mod">
          <ac:chgData name="Abhishek Majumdar" userId="c4785034709a76bf" providerId="LiveId" clId="{E29147B9-2417-4ECA-8393-57556E4AE10A}" dt="2021-11-19T14:12:35.506" v="509" actId="1036"/>
          <ac:spMkLst>
            <pc:docMk/>
            <pc:sldMk cId="788378540" sldId="329"/>
            <ac:spMk id="927" creationId="{00000000-0000-0000-0000-000000000000}"/>
          </ac:spMkLst>
        </pc:spChg>
      </pc:sldChg>
      <pc:sldChg chg="addSp delSp modSp add del mod">
        <pc:chgData name="Abhishek Majumdar" userId="c4785034709a76bf" providerId="LiveId" clId="{E29147B9-2417-4ECA-8393-57556E4AE10A}" dt="2021-11-21T22:50:36.044" v="1902"/>
        <pc:sldMkLst>
          <pc:docMk/>
          <pc:sldMk cId="4246322484" sldId="330"/>
        </pc:sldMkLst>
        <pc:spChg chg="add del mod">
          <ac:chgData name="Abhishek Majumdar" userId="c4785034709a76bf" providerId="LiveId" clId="{E29147B9-2417-4ECA-8393-57556E4AE10A}" dt="2021-11-19T14:47:02.151" v="1042" actId="478"/>
          <ac:spMkLst>
            <pc:docMk/>
            <pc:sldMk cId="4246322484" sldId="330"/>
            <ac:spMk id="3" creationId="{DE768F8B-DB90-4403-9936-2602C08A678B}"/>
          </ac:spMkLst>
        </pc:spChg>
        <pc:spChg chg="add del mod">
          <ac:chgData name="Abhishek Majumdar" userId="c4785034709a76bf" providerId="LiveId" clId="{E29147B9-2417-4ECA-8393-57556E4AE10A}" dt="2021-11-19T14:47:15.267" v="1068" actId="20577"/>
          <ac:spMkLst>
            <pc:docMk/>
            <pc:sldMk cId="4246322484" sldId="330"/>
            <ac:spMk id="927" creationId="{00000000-0000-0000-0000-000000000000}"/>
          </ac:spMkLst>
        </pc:spChg>
      </pc:sldChg>
      <pc:sldChg chg="addSp delSp modSp add del mod">
        <pc:chgData name="Abhishek Majumdar" userId="c4785034709a76bf" providerId="LiveId" clId="{E29147B9-2417-4ECA-8393-57556E4AE10A}" dt="2021-11-21T22:49:21.264" v="1896" actId="47"/>
        <pc:sldMkLst>
          <pc:docMk/>
          <pc:sldMk cId="3422452057" sldId="332"/>
        </pc:sldMkLst>
        <pc:spChg chg="add mod">
          <ac:chgData name="Abhishek Majumdar" userId="c4785034709a76bf" providerId="LiveId" clId="{E29147B9-2417-4ECA-8393-57556E4AE10A}" dt="2021-11-19T15:01:21.775" v="1257" actId="20577"/>
          <ac:spMkLst>
            <pc:docMk/>
            <pc:sldMk cId="3422452057" sldId="332"/>
            <ac:spMk id="3" creationId="{C19A8B7F-FC8F-48A3-93F0-9ABA65C9D7FD}"/>
          </ac:spMkLst>
        </pc:spChg>
        <pc:spChg chg="del mod">
          <ac:chgData name="Abhishek Majumdar" userId="c4785034709a76bf" providerId="LiveId" clId="{E29147B9-2417-4ECA-8393-57556E4AE10A}" dt="2021-11-19T14:14:09.694" v="694" actId="478"/>
          <ac:spMkLst>
            <pc:docMk/>
            <pc:sldMk cId="3422452057" sldId="332"/>
            <ac:spMk id="64" creationId="{109EA516-5F7A-41F6-816A-393D7A73F768}"/>
          </ac:spMkLst>
        </pc:spChg>
      </pc:sldChg>
      <pc:sldChg chg="addSp delSp modSp add mod">
        <pc:chgData name="Abhishek Majumdar" userId="c4785034709a76bf" providerId="LiveId" clId="{E29147B9-2417-4ECA-8393-57556E4AE10A}" dt="2021-11-21T22:51:11.702" v="1904" actId="123"/>
        <pc:sldMkLst>
          <pc:docMk/>
          <pc:sldMk cId="2900443109" sldId="333"/>
        </pc:sldMkLst>
        <pc:spChg chg="del">
          <ac:chgData name="Abhishek Majumdar" userId="c4785034709a76bf" providerId="LiveId" clId="{E29147B9-2417-4ECA-8393-57556E4AE10A}" dt="2021-11-19T15:07:27.621" v="1341" actId="478"/>
          <ac:spMkLst>
            <pc:docMk/>
            <pc:sldMk cId="2900443109" sldId="333"/>
            <ac:spMk id="3" creationId="{059B02B1-2EBD-4366-BA5E-A73941AF99B1}"/>
          </ac:spMkLst>
        </pc:spChg>
        <pc:spChg chg="add del mod">
          <ac:chgData name="Abhishek Majumdar" userId="c4785034709a76bf" providerId="LiveId" clId="{E29147B9-2417-4ECA-8393-57556E4AE10A}" dt="2021-11-19T15:07:50.890" v="1355" actId="478"/>
          <ac:spMkLst>
            <pc:docMk/>
            <pc:sldMk cId="2900443109" sldId="333"/>
            <ac:spMk id="4" creationId="{B4BE029D-675D-4BF8-9F02-F455782B9EEB}"/>
          </ac:spMkLst>
        </pc:spChg>
        <pc:spChg chg="del">
          <ac:chgData name="Abhishek Majumdar" userId="c4785034709a76bf" providerId="LiveId" clId="{E29147B9-2417-4ECA-8393-57556E4AE10A}" dt="2021-11-19T15:07:05.509" v="1337" actId="478"/>
          <ac:spMkLst>
            <pc:docMk/>
            <pc:sldMk cId="2900443109" sldId="333"/>
            <ac:spMk id="6" creationId="{2ECA5D8C-5A0E-4A40-8451-57D7A4C1A26C}"/>
          </ac:spMkLst>
        </pc:spChg>
        <pc:spChg chg="del">
          <ac:chgData name="Abhishek Majumdar" userId="c4785034709a76bf" providerId="LiveId" clId="{E29147B9-2417-4ECA-8393-57556E4AE10A}" dt="2021-11-19T15:07:07.312" v="1338" actId="478"/>
          <ac:spMkLst>
            <pc:docMk/>
            <pc:sldMk cId="2900443109" sldId="333"/>
            <ac:spMk id="7" creationId="{90EC7C70-B2F9-468F-A6B2-C336BCE8EB72}"/>
          </ac:spMkLst>
        </pc:spChg>
        <pc:spChg chg="add del">
          <ac:chgData name="Abhishek Majumdar" userId="c4785034709a76bf" providerId="LiveId" clId="{E29147B9-2417-4ECA-8393-57556E4AE10A}" dt="2021-11-19T15:07:36.937" v="1349" actId="22"/>
          <ac:spMkLst>
            <pc:docMk/>
            <pc:sldMk cId="2900443109" sldId="333"/>
            <ac:spMk id="9" creationId="{CC8802EA-2CC7-46F6-9C9A-EA5B805332B8}"/>
          </ac:spMkLst>
        </pc:spChg>
        <pc:spChg chg="add del mod">
          <ac:chgData name="Abhishek Majumdar" userId="c4785034709a76bf" providerId="LiveId" clId="{E29147B9-2417-4ECA-8393-57556E4AE10A}" dt="2021-11-19T15:07:41.565" v="1353" actId="22"/>
          <ac:spMkLst>
            <pc:docMk/>
            <pc:sldMk cId="2900443109" sldId="333"/>
            <ac:spMk id="11" creationId="{25286D96-3443-44FF-A1B2-9F63753615A4}"/>
          </ac:spMkLst>
        </pc:spChg>
        <pc:spChg chg="add mod">
          <ac:chgData name="Abhishek Majumdar" userId="c4785034709a76bf" providerId="LiveId" clId="{E29147B9-2417-4ECA-8393-57556E4AE10A}" dt="2021-11-21T22:51:11.702" v="1904" actId="123"/>
          <ac:spMkLst>
            <pc:docMk/>
            <pc:sldMk cId="2900443109" sldId="333"/>
            <ac:spMk id="12" creationId="{ECC40501-6129-4A97-8AFA-ABB39D6C4ECE}"/>
          </ac:spMkLst>
        </pc:spChg>
        <pc:spChg chg="mod">
          <ac:chgData name="Abhishek Majumdar" userId="c4785034709a76bf" providerId="LiveId" clId="{E29147B9-2417-4ECA-8393-57556E4AE10A}" dt="2021-11-19T15:11:14.803" v="1406" actId="20577"/>
          <ac:spMkLst>
            <pc:docMk/>
            <pc:sldMk cId="2900443109" sldId="333"/>
            <ac:spMk id="927" creationId="{00000000-0000-0000-0000-000000000000}"/>
          </ac:spMkLst>
        </pc:spChg>
      </pc:sldChg>
      <pc:sldChg chg="addSp delSp modSp add del mod">
        <pc:chgData name="Abhishek Majumdar" userId="c4785034709a76bf" providerId="LiveId" clId="{E29147B9-2417-4ECA-8393-57556E4AE10A}" dt="2021-11-21T22:49:47.968" v="1898" actId="2696"/>
        <pc:sldMkLst>
          <pc:docMk/>
          <pc:sldMk cId="136174264" sldId="334"/>
        </pc:sldMkLst>
        <pc:spChg chg="add del mod">
          <ac:chgData name="Abhishek Majumdar" userId="c4785034709a76bf" providerId="LiveId" clId="{E29147B9-2417-4ECA-8393-57556E4AE10A}" dt="2021-11-19T15:01:57.053" v="1264" actId="478"/>
          <ac:spMkLst>
            <pc:docMk/>
            <pc:sldMk cId="136174264" sldId="334"/>
            <ac:spMk id="3" creationId="{D4445C58-EB22-4E7F-B14F-75F732F793AF}"/>
          </ac:spMkLst>
        </pc:spChg>
        <pc:spChg chg="del">
          <ac:chgData name="Abhishek Majumdar" userId="c4785034709a76bf" providerId="LiveId" clId="{E29147B9-2417-4ECA-8393-57556E4AE10A}" dt="2021-11-19T15:01:51.978" v="1263" actId="478"/>
          <ac:spMkLst>
            <pc:docMk/>
            <pc:sldMk cId="136174264" sldId="334"/>
            <ac:spMk id="4" creationId="{863A5AA6-975B-45C3-930D-DBF53C7743A9}"/>
          </ac:spMkLst>
        </pc:spChg>
        <pc:spChg chg="add del mod">
          <ac:chgData name="Abhishek Majumdar" userId="c4785034709a76bf" providerId="LiveId" clId="{E29147B9-2417-4ECA-8393-57556E4AE10A}" dt="2021-11-19T15:03:25.463" v="1305"/>
          <ac:spMkLst>
            <pc:docMk/>
            <pc:sldMk cId="136174264" sldId="334"/>
            <ac:spMk id="5" creationId="{5EAF4C70-2E41-4E8F-8F09-4B79D5E30629}"/>
          </ac:spMkLst>
        </pc:spChg>
        <pc:spChg chg="del">
          <ac:chgData name="Abhishek Majumdar" userId="c4785034709a76bf" providerId="LiveId" clId="{E29147B9-2417-4ECA-8393-57556E4AE10A}" dt="2021-11-19T15:02:00.652" v="1266" actId="478"/>
          <ac:spMkLst>
            <pc:docMk/>
            <pc:sldMk cId="136174264" sldId="334"/>
            <ac:spMk id="10" creationId="{F8BB951C-CC43-4AAE-9CAD-3BB7F4D5E7B1}"/>
          </ac:spMkLst>
        </pc:spChg>
        <pc:spChg chg="del">
          <ac:chgData name="Abhishek Majumdar" userId="c4785034709a76bf" providerId="LiveId" clId="{E29147B9-2417-4ECA-8393-57556E4AE10A}" dt="2021-11-19T15:01:58.584" v="1265" actId="478"/>
          <ac:spMkLst>
            <pc:docMk/>
            <pc:sldMk cId="136174264" sldId="334"/>
            <ac:spMk id="12" creationId="{12922BE3-999B-46C9-872C-F25815B42199}"/>
          </ac:spMkLst>
        </pc:spChg>
        <pc:spChg chg="add del">
          <ac:chgData name="Abhishek Majumdar" userId="c4785034709a76bf" providerId="LiveId" clId="{E29147B9-2417-4ECA-8393-57556E4AE10A}" dt="2021-11-19T15:03:37.506" v="1309" actId="22"/>
          <ac:spMkLst>
            <pc:docMk/>
            <pc:sldMk cId="136174264" sldId="334"/>
            <ac:spMk id="14" creationId="{966C1BA6-E430-4523-A4EC-F48A0E46D318}"/>
          </ac:spMkLst>
        </pc:spChg>
        <pc:spChg chg="add mod">
          <ac:chgData name="Abhishek Majumdar" userId="c4785034709a76bf" providerId="LiveId" clId="{E29147B9-2417-4ECA-8393-57556E4AE10A}" dt="2021-11-19T15:30:05.811" v="1838" actId="20577"/>
          <ac:spMkLst>
            <pc:docMk/>
            <pc:sldMk cId="136174264" sldId="334"/>
            <ac:spMk id="17" creationId="{DC1AAE4B-733A-4B33-8F23-F99E4A6892B6}"/>
          </ac:spMkLst>
        </pc:spChg>
        <pc:spChg chg="mod">
          <ac:chgData name="Abhishek Majumdar" userId="c4785034709a76bf" providerId="LiveId" clId="{E29147B9-2417-4ECA-8393-57556E4AE10A}" dt="2021-11-19T15:02:13.573" v="1296" actId="20577"/>
          <ac:spMkLst>
            <pc:docMk/>
            <pc:sldMk cId="136174264" sldId="334"/>
            <ac:spMk id="927" creationId="{00000000-0000-0000-0000-000000000000}"/>
          </ac:spMkLst>
        </pc:spChg>
        <pc:picChg chg="del">
          <ac:chgData name="Abhishek Majumdar" userId="c4785034709a76bf" providerId="LiveId" clId="{E29147B9-2417-4ECA-8393-57556E4AE10A}" dt="2021-11-19T15:01:45.883" v="1260" actId="478"/>
          <ac:picMkLst>
            <pc:docMk/>
            <pc:sldMk cId="136174264" sldId="334"/>
            <ac:picMk id="7" creationId="{4FF7886C-AAB5-47CF-B587-8A9B3A9289C3}"/>
          </ac:picMkLst>
        </pc:picChg>
        <pc:picChg chg="del">
          <ac:chgData name="Abhishek Majumdar" userId="c4785034709a76bf" providerId="LiveId" clId="{E29147B9-2417-4ECA-8393-57556E4AE10A}" dt="2021-11-19T15:01:47.363" v="1261" actId="478"/>
          <ac:picMkLst>
            <pc:docMk/>
            <pc:sldMk cId="136174264" sldId="334"/>
            <ac:picMk id="8" creationId="{9A21047C-5ED1-427A-BC9C-B14D65F517C4}"/>
          </ac:picMkLst>
        </pc:picChg>
        <pc:picChg chg="del">
          <ac:chgData name="Abhishek Majumdar" userId="c4785034709a76bf" providerId="LiveId" clId="{E29147B9-2417-4ECA-8393-57556E4AE10A}" dt="2021-11-19T15:01:50.110" v="1262" actId="478"/>
          <ac:picMkLst>
            <pc:docMk/>
            <pc:sldMk cId="136174264" sldId="334"/>
            <ac:picMk id="9" creationId="{64D4781D-76F4-4A03-9CF2-D474E9F94260}"/>
          </ac:picMkLst>
        </pc:picChg>
        <pc:picChg chg="del">
          <ac:chgData name="Abhishek Majumdar" userId="c4785034709a76bf" providerId="LiveId" clId="{E29147B9-2417-4ECA-8393-57556E4AE10A}" dt="2021-11-19T15:01:44.227" v="1259" actId="478"/>
          <ac:picMkLst>
            <pc:docMk/>
            <pc:sldMk cId="136174264" sldId="334"/>
            <ac:picMk id="16" creationId="{1503E491-DA69-4A5E-A910-8BDAD1B1BC2A}"/>
          </ac:picMkLst>
        </pc:picChg>
      </pc:sldChg>
      <pc:sldChg chg="add">
        <pc:chgData name="Abhishek Majumdar" userId="c4785034709a76bf" providerId="LiveId" clId="{E29147B9-2417-4ECA-8393-57556E4AE10A}" dt="2021-11-21T22:49:53.056" v="1899"/>
        <pc:sldMkLst>
          <pc:docMk/>
          <pc:sldMk cId="886753039" sldId="334"/>
        </pc:sldMkLst>
      </pc:sldChg>
      <pc:sldChg chg="add del">
        <pc:chgData name="Abhishek Majumdar" userId="c4785034709a76bf" providerId="LiveId" clId="{E29147B9-2417-4ECA-8393-57556E4AE10A}" dt="2021-11-19T15:06:57.756" v="1336" actId="47"/>
        <pc:sldMkLst>
          <pc:docMk/>
          <pc:sldMk cId="76242311" sldId="335"/>
        </pc:sldMkLst>
      </pc:sldChg>
      <pc:sldChg chg="add">
        <pc:chgData name="Abhishek Majumdar" userId="c4785034709a76bf" providerId="LiveId" clId="{E29147B9-2417-4ECA-8393-57556E4AE10A}" dt="2021-11-21T22:49:39.562" v="1897"/>
        <pc:sldMkLst>
          <pc:docMk/>
          <pc:sldMk cId="1931288556" sldId="335"/>
        </pc:sldMkLst>
      </pc:sldChg>
      <pc:sldChg chg="add del">
        <pc:chgData name="Abhishek Majumdar" userId="c4785034709a76bf" providerId="LiveId" clId="{E29147B9-2417-4ECA-8393-57556E4AE10A}" dt="2021-11-19T15:07:17.811" v="1340"/>
        <pc:sldMkLst>
          <pc:docMk/>
          <pc:sldMk cId="2906317291" sldId="335"/>
        </pc:sldMkLst>
      </pc:sldChg>
      <pc:sldChg chg="add">
        <pc:chgData name="Abhishek Majumdar" userId="c4785034709a76bf" providerId="LiveId" clId="{E29147B9-2417-4ECA-8393-57556E4AE10A}" dt="2021-11-21T22:49:39.562" v="1897"/>
        <pc:sldMkLst>
          <pc:docMk/>
          <pc:sldMk cId="2693288111" sldId="336"/>
        </pc:sldMkLst>
      </pc:sldChg>
      <pc:sldChg chg="add del">
        <pc:chgData name="Abhishek Majumdar" userId="c4785034709a76bf" providerId="LiveId" clId="{E29147B9-2417-4ECA-8393-57556E4AE10A}" dt="2021-11-21T22:50:22.351" v="1901"/>
        <pc:sldMkLst>
          <pc:docMk/>
          <pc:sldMk cId="2651073142" sldId="337"/>
        </pc:sldMkLst>
      </pc:sldChg>
    </pc:docChg>
  </pc:docChgLst>
  <pc:docChgLst>
    <pc:chgData name="Abhishek Majumdar" userId="c4785034709a76bf" providerId="LiveId" clId="{A6FDBCF8-BD51-4E58-BF24-2F9DE94D05C2}"/>
    <pc:docChg chg="custSel addSld delSld modSld">
      <pc:chgData name="Abhishek Majumdar" userId="c4785034709a76bf" providerId="LiveId" clId="{A6FDBCF8-BD51-4E58-BF24-2F9DE94D05C2}" dt="2021-10-10T12:24:02.085" v="131"/>
      <pc:docMkLst>
        <pc:docMk/>
      </pc:docMkLst>
      <pc:sldChg chg="add">
        <pc:chgData name="Abhishek Majumdar" userId="c4785034709a76bf" providerId="LiveId" clId="{A6FDBCF8-BD51-4E58-BF24-2F9DE94D05C2}" dt="2021-10-10T12:24:02.085" v="131"/>
        <pc:sldMkLst>
          <pc:docMk/>
          <pc:sldMk cId="155796558" sldId="328"/>
        </pc:sldMkLst>
      </pc:sldChg>
      <pc:sldChg chg="del">
        <pc:chgData name="Abhishek Majumdar" userId="c4785034709a76bf" providerId="LiveId" clId="{A6FDBCF8-BD51-4E58-BF24-2F9DE94D05C2}" dt="2021-10-09T21:42:41.811" v="0" actId="2696"/>
        <pc:sldMkLst>
          <pc:docMk/>
          <pc:sldMk cId="2063510032" sldId="328"/>
        </pc:sldMkLst>
      </pc:sldChg>
      <pc:sldChg chg="addSp delSp modSp add del mod">
        <pc:chgData name="Abhishek Majumdar" userId="c4785034709a76bf" providerId="LiveId" clId="{A6FDBCF8-BD51-4E58-BF24-2F9DE94D05C2}" dt="2021-10-10T12:24:00.673" v="130" actId="2696"/>
        <pc:sldMkLst>
          <pc:docMk/>
          <pc:sldMk cId="3054985890" sldId="328"/>
        </pc:sldMkLst>
        <pc:graphicFrameChg chg="add del mod">
          <ac:chgData name="Abhishek Majumdar" userId="c4785034709a76bf" providerId="LiveId" clId="{A6FDBCF8-BD51-4E58-BF24-2F9DE94D05C2}" dt="2021-10-09T21:43:39.051" v="7" actId="478"/>
          <ac:graphicFrameMkLst>
            <pc:docMk/>
            <pc:sldMk cId="3054985890" sldId="328"/>
            <ac:graphicFrameMk id="2" creationId="{A960AC87-4908-449C-A554-2FD0B98AA424}"/>
          </ac:graphicFrameMkLst>
        </pc:graphicFrameChg>
        <pc:graphicFrameChg chg="add mod">
          <ac:chgData name="Abhishek Majumdar" userId="c4785034709a76bf" providerId="LiveId" clId="{A6FDBCF8-BD51-4E58-BF24-2F9DE94D05C2}" dt="2021-10-09T21:45:37.694" v="119"/>
          <ac:graphicFrameMkLst>
            <pc:docMk/>
            <pc:sldMk cId="3054985890" sldId="328"/>
            <ac:graphicFrameMk id="4" creationId="{D32582D2-6F92-413D-92D6-E8DFEB900DC2}"/>
          </ac:graphicFrameMkLst>
        </pc:graphicFrameChg>
        <pc:graphicFrameChg chg="add del mod">
          <ac:chgData name="Abhishek Majumdar" userId="c4785034709a76bf" providerId="LiveId" clId="{A6FDBCF8-BD51-4E58-BF24-2F9DE94D05C2}" dt="2021-10-09T21:44:34.406" v="13" actId="478"/>
          <ac:graphicFrameMkLst>
            <pc:docMk/>
            <pc:sldMk cId="3054985890" sldId="328"/>
            <ac:graphicFrameMk id="5" creationId="{52F442A5-C82A-4C01-97BE-DE4AEB7D997F}"/>
          </ac:graphicFrameMkLst>
        </pc:graphicFrameChg>
        <pc:graphicFrameChg chg="add mod">
          <ac:chgData name="Abhishek Majumdar" userId="c4785034709a76bf" providerId="LiveId" clId="{A6FDBCF8-BD51-4E58-BF24-2F9DE94D05C2}" dt="2021-10-09T21:45:29.569" v="118"/>
          <ac:graphicFrameMkLst>
            <pc:docMk/>
            <pc:sldMk cId="3054985890" sldId="328"/>
            <ac:graphicFrameMk id="6" creationId="{31E747AE-787F-4565-8A9C-4E0961AE231B}"/>
          </ac:graphicFrameMkLst>
        </pc:graphicFrameChg>
      </pc:sldChg>
      <pc:sldChg chg="modSp mod">
        <pc:chgData name="Abhishek Majumdar" userId="c4785034709a76bf" providerId="LiveId" clId="{A6FDBCF8-BD51-4E58-BF24-2F9DE94D05C2}" dt="2021-10-10T12:21:12.337" v="120" actId="313"/>
        <pc:sldMkLst>
          <pc:docMk/>
          <pc:sldMk cId="788378540" sldId="329"/>
        </pc:sldMkLst>
        <pc:spChg chg="mod">
          <ac:chgData name="Abhishek Majumdar" userId="c4785034709a76bf" providerId="LiveId" clId="{A6FDBCF8-BD51-4E58-BF24-2F9DE94D05C2}" dt="2021-10-10T12:21:12.337" v="120" actId="313"/>
          <ac:spMkLst>
            <pc:docMk/>
            <pc:sldMk cId="788378540" sldId="329"/>
            <ac:spMk id="64" creationId="{109EA516-5F7A-41F6-816A-393D7A73F768}"/>
          </ac:spMkLst>
        </pc:spChg>
      </pc:sldChg>
      <pc:sldChg chg="modSp add mod">
        <pc:chgData name="Abhishek Majumdar" userId="c4785034709a76bf" providerId="LiveId" clId="{A6FDBCF8-BD51-4E58-BF24-2F9DE94D05C2}" dt="2021-10-10T12:23:57.123" v="129" actId="20577"/>
        <pc:sldMkLst>
          <pc:docMk/>
          <pc:sldMk cId="4219237583" sldId="331"/>
        </pc:sldMkLst>
        <pc:spChg chg="mod">
          <ac:chgData name="Abhishek Majumdar" userId="c4785034709a76bf" providerId="LiveId" clId="{A6FDBCF8-BD51-4E58-BF24-2F9DE94D05C2}" dt="2021-10-10T12:23:57.123" v="129" actId="20577"/>
          <ac:spMkLst>
            <pc:docMk/>
            <pc:sldMk cId="4219237583" sldId="331"/>
            <ac:spMk id="92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72221" y="892147"/>
            <a:ext cx="4513557" cy="253887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28599" y="3653292"/>
            <a:ext cx="6399213" cy="494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/>
          <p:nvPr/>
        </p:nvSpPr>
        <p:spPr>
          <a:xfrm>
            <a:off x="0" y="219019"/>
            <a:ext cx="6857999" cy="515594"/>
          </a:xfrm>
          <a:prstGeom prst="rect">
            <a:avLst/>
          </a:prstGeom>
          <a:solidFill>
            <a:srgbClr val="5859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oogle Shape;6;n"/>
          <p:cNvGrpSpPr/>
          <p:nvPr/>
        </p:nvGrpSpPr>
        <p:grpSpPr>
          <a:xfrm>
            <a:off x="5648189" y="363344"/>
            <a:ext cx="970075" cy="217635"/>
            <a:chOff x="0" y="1299"/>
            <a:chExt cx="7680" cy="1723"/>
          </a:xfrm>
        </p:grpSpPr>
        <p:sp>
          <p:nvSpPr>
            <p:cNvPr id="7" name="Google Shape;7;n"/>
            <p:cNvSpPr/>
            <p:nvPr/>
          </p:nvSpPr>
          <p:spPr>
            <a:xfrm>
              <a:off x="6110" y="1391"/>
              <a:ext cx="1429" cy="15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n"/>
            <p:cNvSpPr/>
            <p:nvPr/>
          </p:nvSpPr>
          <p:spPr>
            <a:xfrm>
              <a:off x="0" y="1302"/>
              <a:ext cx="5707" cy="1720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n"/>
            <p:cNvSpPr/>
            <p:nvPr/>
          </p:nvSpPr>
          <p:spPr>
            <a:xfrm>
              <a:off x="5979" y="1299"/>
              <a:ext cx="1701" cy="1714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rgbClr val="FF82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0;n"/>
          <p:cNvSpPr txBox="1">
            <a:spLocks noGrp="1"/>
          </p:cNvSpPr>
          <p:nvPr>
            <p:ph type="sldNum" idx="12"/>
          </p:nvPr>
        </p:nvSpPr>
        <p:spPr>
          <a:xfrm>
            <a:off x="328021" y="254365"/>
            <a:ext cx="1808276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pos="144">
          <p15:clr>
            <a:srgbClr val="F26B43"/>
          </p15:clr>
        </p15:guide>
        <p15:guide id="2" pos="4176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892175"/>
            <a:ext cx="4511675" cy="2538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4" name="Google Shape;884;p1:notes"/>
          <p:cNvSpPr txBox="1">
            <a:spLocks noGrp="1"/>
          </p:cNvSpPr>
          <p:nvPr>
            <p:ph type="body" idx="1"/>
          </p:nvPr>
        </p:nvSpPr>
        <p:spPr>
          <a:xfrm>
            <a:off x="228599" y="3653292"/>
            <a:ext cx="6399213" cy="494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57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sp>
        <p:nvSpPr>
          <p:cNvPr id="885" name="Google Shape;885;p1:notes"/>
          <p:cNvSpPr txBox="1">
            <a:spLocks noGrp="1"/>
          </p:cNvSpPr>
          <p:nvPr>
            <p:ph type="sldNum" idx="12"/>
          </p:nvPr>
        </p:nvSpPr>
        <p:spPr>
          <a:xfrm>
            <a:off x="328021" y="254365"/>
            <a:ext cx="1808276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:notes"/>
          <p:cNvSpPr txBox="1">
            <a:spLocks noGrp="1"/>
          </p:cNvSpPr>
          <p:nvPr>
            <p:ph type="body" idx="1"/>
          </p:nvPr>
        </p:nvSpPr>
        <p:spPr>
          <a:xfrm>
            <a:off x="228599" y="3653292"/>
            <a:ext cx="6399213" cy="494044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892175"/>
            <a:ext cx="4511675" cy="2538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8520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:notes"/>
          <p:cNvSpPr txBox="1">
            <a:spLocks noGrp="1"/>
          </p:cNvSpPr>
          <p:nvPr>
            <p:ph type="body" idx="1"/>
          </p:nvPr>
        </p:nvSpPr>
        <p:spPr>
          <a:xfrm>
            <a:off x="228599" y="3653292"/>
            <a:ext cx="6399213" cy="494044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892175"/>
            <a:ext cx="4511675" cy="2538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847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:notes"/>
          <p:cNvSpPr txBox="1">
            <a:spLocks noGrp="1"/>
          </p:cNvSpPr>
          <p:nvPr>
            <p:ph type="body" idx="1"/>
          </p:nvPr>
        </p:nvSpPr>
        <p:spPr>
          <a:xfrm>
            <a:off x="228599" y="3653292"/>
            <a:ext cx="6399213" cy="494044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892175"/>
            <a:ext cx="4511675" cy="2538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8155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:notes"/>
          <p:cNvSpPr txBox="1">
            <a:spLocks noGrp="1"/>
          </p:cNvSpPr>
          <p:nvPr>
            <p:ph type="body" idx="1"/>
          </p:nvPr>
        </p:nvSpPr>
        <p:spPr>
          <a:xfrm>
            <a:off x="228599" y="3653292"/>
            <a:ext cx="6399213" cy="494044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892175"/>
            <a:ext cx="4511675" cy="2538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820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:notes"/>
          <p:cNvSpPr txBox="1">
            <a:spLocks noGrp="1"/>
          </p:cNvSpPr>
          <p:nvPr>
            <p:ph type="body" idx="1"/>
          </p:nvPr>
        </p:nvSpPr>
        <p:spPr>
          <a:xfrm>
            <a:off x="228599" y="3653292"/>
            <a:ext cx="6399213" cy="494044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892175"/>
            <a:ext cx="4511675" cy="2538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67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:notes"/>
          <p:cNvSpPr txBox="1">
            <a:spLocks noGrp="1"/>
          </p:cNvSpPr>
          <p:nvPr>
            <p:ph type="body" idx="1"/>
          </p:nvPr>
        </p:nvSpPr>
        <p:spPr>
          <a:xfrm>
            <a:off x="228599" y="3653292"/>
            <a:ext cx="6399213" cy="494044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892175"/>
            <a:ext cx="4511675" cy="2538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147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:notes"/>
          <p:cNvSpPr txBox="1">
            <a:spLocks noGrp="1"/>
          </p:cNvSpPr>
          <p:nvPr>
            <p:ph type="body" idx="1"/>
          </p:nvPr>
        </p:nvSpPr>
        <p:spPr>
          <a:xfrm>
            <a:off x="228599" y="3653292"/>
            <a:ext cx="6399213" cy="494044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892175"/>
            <a:ext cx="4511675" cy="2538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451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:notes"/>
          <p:cNvSpPr txBox="1">
            <a:spLocks noGrp="1"/>
          </p:cNvSpPr>
          <p:nvPr>
            <p:ph type="body" idx="1"/>
          </p:nvPr>
        </p:nvSpPr>
        <p:spPr>
          <a:xfrm>
            <a:off x="228599" y="3653292"/>
            <a:ext cx="6399213" cy="494044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892175"/>
            <a:ext cx="4511675" cy="2538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198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:notes"/>
          <p:cNvSpPr txBox="1">
            <a:spLocks noGrp="1"/>
          </p:cNvSpPr>
          <p:nvPr>
            <p:ph type="body" idx="1"/>
          </p:nvPr>
        </p:nvSpPr>
        <p:spPr>
          <a:xfrm>
            <a:off x="228599" y="3653292"/>
            <a:ext cx="6399213" cy="494044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892175"/>
            <a:ext cx="4511675" cy="2538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776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:notes"/>
          <p:cNvSpPr txBox="1">
            <a:spLocks noGrp="1"/>
          </p:cNvSpPr>
          <p:nvPr>
            <p:ph type="body" idx="1"/>
          </p:nvPr>
        </p:nvSpPr>
        <p:spPr>
          <a:xfrm>
            <a:off x="228599" y="3653292"/>
            <a:ext cx="6399213" cy="494044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892175"/>
            <a:ext cx="4511675" cy="2538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2632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:notes"/>
          <p:cNvSpPr txBox="1">
            <a:spLocks noGrp="1"/>
          </p:cNvSpPr>
          <p:nvPr>
            <p:ph type="body" idx="1"/>
          </p:nvPr>
        </p:nvSpPr>
        <p:spPr>
          <a:xfrm>
            <a:off x="228599" y="3653292"/>
            <a:ext cx="6399213" cy="494044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892175"/>
            <a:ext cx="4511675" cy="2538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55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:notes"/>
          <p:cNvSpPr txBox="1">
            <a:spLocks noGrp="1"/>
          </p:cNvSpPr>
          <p:nvPr>
            <p:ph type="body" idx="1"/>
          </p:nvPr>
        </p:nvSpPr>
        <p:spPr>
          <a:xfrm>
            <a:off x="228599" y="3653292"/>
            <a:ext cx="6399213" cy="494044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892175"/>
            <a:ext cx="4511675" cy="2538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245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+ Reverse" type="title">
  <p:cSld name="TITLE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228600" y="228600"/>
            <a:ext cx="11735708" cy="187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28600" y="2197381"/>
            <a:ext cx="11734800" cy="56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696483" y="3537022"/>
            <a:ext cx="2661854" cy="1797997"/>
            <a:chOff x="-2931" y="-4852"/>
            <a:chExt cx="17157" cy="11589"/>
          </a:xfrm>
        </p:grpSpPr>
        <p:sp>
          <p:nvSpPr>
            <p:cNvPr id="22" name="Google Shape;22;p2"/>
            <p:cNvSpPr/>
            <p:nvPr/>
          </p:nvSpPr>
          <p:spPr>
            <a:xfrm>
              <a:off x="3516" y="-4567"/>
              <a:ext cx="4245" cy="45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2931" y="1653"/>
              <a:ext cx="17157" cy="5084"/>
            </a:xfrm>
            <a:custGeom>
              <a:avLst/>
              <a:gdLst/>
              <a:ahLst/>
              <a:cxnLst/>
              <a:rect l="l" t="t" r="r" b="b"/>
              <a:pathLst>
                <a:path w="974" h="286" extrusionOk="0">
                  <a:moveTo>
                    <a:pt x="104" y="92"/>
                  </a:moveTo>
                  <a:cubicBezTo>
                    <a:pt x="106" y="93"/>
                    <a:pt x="107" y="96"/>
                    <a:pt x="108" y="100"/>
                  </a:cubicBezTo>
                  <a:cubicBezTo>
                    <a:pt x="108" y="102"/>
                    <a:pt x="109" y="103"/>
                    <a:pt x="110" y="103"/>
                  </a:cubicBezTo>
                  <a:cubicBezTo>
                    <a:pt x="111" y="103"/>
                    <a:pt x="112" y="102"/>
                    <a:pt x="112" y="100"/>
                  </a:cubicBezTo>
                  <a:cubicBezTo>
                    <a:pt x="112" y="99"/>
                    <a:pt x="111" y="98"/>
                    <a:pt x="111" y="96"/>
                  </a:cubicBezTo>
                  <a:cubicBezTo>
                    <a:pt x="111" y="94"/>
                    <a:pt x="111" y="91"/>
                    <a:pt x="111" y="88"/>
                  </a:cubicBezTo>
                  <a:cubicBezTo>
                    <a:pt x="111" y="84"/>
                    <a:pt x="110" y="82"/>
                    <a:pt x="110" y="82"/>
                  </a:cubicBezTo>
                  <a:cubicBezTo>
                    <a:pt x="109" y="81"/>
                    <a:pt x="107" y="81"/>
                    <a:pt x="104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5" y="81"/>
                    <a:pt x="4" y="81"/>
                    <a:pt x="4" y="82"/>
                  </a:cubicBezTo>
                  <a:cubicBezTo>
                    <a:pt x="3" y="83"/>
                    <a:pt x="3" y="85"/>
                    <a:pt x="3" y="87"/>
                  </a:cubicBezTo>
                  <a:cubicBezTo>
                    <a:pt x="3" y="90"/>
                    <a:pt x="2" y="94"/>
                    <a:pt x="1" y="98"/>
                  </a:cubicBezTo>
                  <a:cubicBezTo>
                    <a:pt x="1" y="101"/>
                    <a:pt x="0" y="103"/>
                    <a:pt x="0" y="105"/>
                  </a:cubicBezTo>
                  <a:cubicBezTo>
                    <a:pt x="0" y="106"/>
                    <a:pt x="1" y="107"/>
                    <a:pt x="2" y="107"/>
                  </a:cubicBezTo>
                  <a:cubicBezTo>
                    <a:pt x="3" y="107"/>
                    <a:pt x="4" y="106"/>
                    <a:pt x="4" y="104"/>
                  </a:cubicBezTo>
                  <a:cubicBezTo>
                    <a:pt x="5" y="98"/>
                    <a:pt x="7" y="95"/>
                    <a:pt x="9" y="93"/>
                  </a:cubicBezTo>
                  <a:cubicBezTo>
                    <a:pt x="11" y="91"/>
                    <a:pt x="15" y="90"/>
                    <a:pt x="20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6" y="90"/>
                    <a:pt x="47" y="90"/>
                    <a:pt x="48" y="91"/>
                  </a:cubicBezTo>
                  <a:cubicBezTo>
                    <a:pt x="48" y="91"/>
                    <a:pt x="49" y="93"/>
                    <a:pt x="49" y="95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186"/>
                    <a:pt x="49" y="186"/>
                    <a:pt x="49" y="186"/>
                  </a:cubicBezTo>
                  <a:cubicBezTo>
                    <a:pt x="49" y="191"/>
                    <a:pt x="48" y="194"/>
                    <a:pt x="46" y="196"/>
                  </a:cubicBezTo>
                  <a:cubicBezTo>
                    <a:pt x="45" y="198"/>
                    <a:pt x="42" y="199"/>
                    <a:pt x="37" y="200"/>
                  </a:cubicBezTo>
                  <a:cubicBezTo>
                    <a:pt x="35" y="200"/>
                    <a:pt x="34" y="201"/>
                    <a:pt x="34" y="202"/>
                  </a:cubicBezTo>
                  <a:cubicBezTo>
                    <a:pt x="34" y="203"/>
                    <a:pt x="35" y="204"/>
                    <a:pt x="37" y="204"/>
                  </a:cubicBezTo>
                  <a:cubicBezTo>
                    <a:pt x="37" y="204"/>
                    <a:pt x="39" y="204"/>
                    <a:pt x="43" y="203"/>
                  </a:cubicBezTo>
                  <a:cubicBezTo>
                    <a:pt x="44" y="203"/>
                    <a:pt x="47" y="203"/>
                    <a:pt x="49" y="203"/>
                  </a:cubicBezTo>
                  <a:cubicBezTo>
                    <a:pt x="56" y="203"/>
                    <a:pt x="56" y="203"/>
                    <a:pt x="56" y="203"/>
                  </a:cubicBezTo>
                  <a:cubicBezTo>
                    <a:pt x="63" y="203"/>
                    <a:pt x="63" y="203"/>
                    <a:pt x="63" y="203"/>
                  </a:cubicBezTo>
                  <a:cubicBezTo>
                    <a:pt x="67" y="203"/>
                    <a:pt x="70" y="203"/>
                    <a:pt x="71" y="203"/>
                  </a:cubicBezTo>
                  <a:cubicBezTo>
                    <a:pt x="73" y="204"/>
                    <a:pt x="74" y="204"/>
                    <a:pt x="75" y="204"/>
                  </a:cubicBezTo>
                  <a:cubicBezTo>
                    <a:pt x="77" y="204"/>
                    <a:pt x="78" y="203"/>
                    <a:pt x="78" y="202"/>
                  </a:cubicBezTo>
                  <a:cubicBezTo>
                    <a:pt x="78" y="201"/>
                    <a:pt x="77" y="200"/>
                    <a:pt x="74" y="200"/>
                  </a:cubicBezTo>
                  <a:cubicBezTo>
                    <a:pt x="67" y="198"/>
                    <a:pt x="63" y="194"/>
                    <a:pt x="63" y="187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3"/>
                    <a:pt x="63" y="92"/>
                    <a:pt x="64" y="91"/>
                  </a:cubicBezTo>
                  <a:cubicBezTo>
                    <a:pt x="64" y="90"/>
                    <a:pt x="66" y="90"/>
                    <a:pt x="69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9" y="90"/>
                    <a:pt x="102" y="90"/>
                    <a:pt x="104" y="92"/>
                  </a:cubicBezTo>
                  <a:close/>
                  <a:moveTo>
                    <a:pt x="152" y="88"/>
                  </a:moveTo>
                  <a:cubicBezTo>
                    <a:pt x="153" y="87"/>
                    <a:pt x="156" y="87"/>
                    <a:pt x="159" y="87"/>
                  </a:cubicBezTo>
                  <a:cubicBezTo>
                    <a:pt x="173" y="87"/>
                    <a:pt x="173" y="87"/>
                    <a:pt x="173" y="87"/>
                  </a:cubicBezTo>
                  <a:cubicBezTo>
                    <a:pt x="183" y="87"/>
                    <a:pt x="189" y="87"/>
                    <a:pt x="192" y="88"/>
                  </a:cubicBezTo>
                  <a:cubicBezTo>
                    <a:pt x="196" y="89"/>
                    <a:pt x="198" y="91"/>
                    <a:pt x="199" y="94"/>
                  </a:cubicBezTo>
                  <a:cubicBezTo>
                    <a:pt x="200" y="95"/>
                    <a:pt x="200" y="97"/>
                    <a:pt x="200" y="99"/>
                  </a:cubicBezTo>
                  <a:cubicBezTo>
                    <a:pt x="200" y="101"/>
                    <a:pt x="200" y="101"/>
                    <a:pt x="200" y="101"/>
                  </a:cubicBezTo>
                  <a:cubicBezTo>
                    <a:pt x="200" y="103"/>
                    <a:pt x="201" y="104"/>
                    <a:pt x="202" y="104"/>
                  </a:cubicBezTo>
                  <a:cubicBezTo>
                    <a:pt x="203" y="104"/>
                    <a:pt x="204" y="104"/>
                    <a:pt x="204" y="103"/>
                  </a:cubicBezTo>
                  <a:cubicBezTo>
                    <a:pt x="204" y="102"/>
                    <a:pt x="205" y="100"/>
                    <a:pt x="205" y="96"/>
                  </a:cubicBezTo>
                  <a:cubicBezTo>
                    <a:pt x="205" y="91"/>
                    <a:pt x="205" y="91"/>
                    <a:pt x="205" y="91"/>
                  </a:cubicBezTo>
                  <a:cubicBezTo>
                    <a:pt x="206" y="87"/>
                    <a:pt x="206" y="85"/>
                    <a:pt x="206" y="84"/>
                  </a:cubicBezTo>
                  <a:cubicBezTo>
                    <a:pt x="206" y="83"/>
                    <a:pt x="206" y="82"/>
                    <a:pt x="206" y="82"/>
                  </a:cubicBezTo>
                  <a:cubicBezTo>
                    <a:pt x="206" y="80"/>
                    <a:pt x="205" y="79"/>
                    <a:pt x="203" y="79"/>
                  </a:cubicBezTo>
                  <a:cubicBezTo>
                    <a:pt x="203" y="79"/>
                    <a:pt x="201" y="79"/>
                    <a:pt x="200" y="80"/>
                  </a:cubicBezTo>
                  <a:cubicBezTo>
                    <a:pt x="199" y="80"/>
                    <a:pt x="197" y="80"/>
                    <a:pt x="193" y="80"/>
                  </a:cubicBezTo>
                  <a:cubicBezTo>
                    <a:pt x="181" y="81"/>
                    <a:pt x="181" y="81"/>
                    <a:pt x="181" y="81"/>
                  </a:cubicBezTo>
                  <a:cubicBezTo>
                    <a:pt x="175" y="81"/>
                    <a:pt x="169" y="81"/>
                    <a:pt x="161" y="81"/>
                  </a:cubicBezTo>
                  <a:cubicBezTo>
                    <a:pt x="149" y="81"/>
                    <a:pt x="139" y="81"/>
                    <a:pt x="131" y="80"/>
                  </a:cubicBezTo>
                  <a:cubicBezTo>
                    <a:pt x="128" y="79"/>
                    <a:pt x="126" y="79"/>
                    <a:pt x="125" y="79"/>
                  </a:cubicBezTo>
                  <a:cubicBezTo>
                    <a:pt x="122" y="79"/>
                    <a:pt x="121" y="80"/>
                    <a:pt x="121" y="82"/>
                  </a:cubicBezTo>
                  <a:cubicBezTo>
                    <a:pt x="121" y="83"/>
                    <a:pt x="121" y="83"/>
                    <a:pt x="123" y="83"/>
                  </a:cubicBezTo>
                  <a:cubicBezTo>
                    <a:pt x="129" y="83"/>
                    <a:pt x="132" y="85"/>
                    <a:pt x="134" y="88"/>
                  </a:cubicBezTo>
                  <a:cubicBezTo>
                    <a:pt x="136" y="91"/>
                    <a:pt x="137" y="96"/>
                    <a:pt x="137" y="105"/>
                  </a:cubicBezTo>
                  <a:cubicBezTo>
                    <a:pt x="137" y="180"/>
                    <a:pt x="137" y="180"/>
                    <a:pt x="137" y="180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37" y="193"/>
                    <a:pt x="135" y="198"/>
                    <a:pt x="130" y="199"/>
                  </a:cubicBezTo>
                  <a:cubicBezTo>
                    <a:pt x="127" y="200"/>
                    <a:pt x="127" y="200"/>
                    <a:pt x="127" y="200"/>
                  </a:cubicBezTo>
                  <a:cubicBezTo>
                    <a:pt x="126" y="200"/>
                    <a:pt x="125" y="201"/>
                    <a:pt x="125" y="202"/>
                  </a:cubicBezTo>
                  <a:cubicBezTo>
                    <a:pt x="125" y="203"/>
                    <a:pt x="126" y="204"/>
                    <a:pt x="128" y="204"/>
                  </a:cubicBezTo>
                  <a:cubicBezTo>
                    <a:pt x="128" y="204"/>
                    <a:pt x="130" y="204"/>
                    <a:pt x="132" y="203"/>
                  </a:cubicBezTo>
                  <a:cubicBezTo>
                    <a:pt x="137" y="202"/>
                    <a:pt x="144" y="202"/>
                    <a:pt x="154" y="202"/>
                  </a:cubicBezTo>
                  <a:cubicBezTo>
                    <a:pt x="162" y="202"/>
                    <a:pt x="171" y="203"/>
                    <a:pt x="183" y="204"/>
                  </a:cubicBezTo>
                  <a:cubicBezTo>
                    <a:pt x="185" y="204"/>
                    <a:pt x="188" y="204"/>
                    <a:pt x="189" y="204"/>
                  </a:cubicBezTo>
                  <a:cubicBezTo>
                    <a:pt x="197" y="204"/>
                    <a:pt x="204" y="201"/>
                    <a:pt x="209" y="194"/>
                  </a:cubicBezTo>
                  <a:cubicBezTo>
                    <a:pt x="214" y="189"/>
                    <a:pt x="216" y="185"/>
                    <a:pt x="216" y="181"/>
                  </a:cubicBezTo>
                  <a:cubicBezTo>
                    <a:pt x="216" y="179"/>
                    <a:pt x="215" y="178"/>
                    <a:pt x="214" y="178"/>
                  </a:cubicBezTo>
                  <a:cubicBezTo>
                    <a:pt x="214" y="178"/>
                    <a:pt x="213" y="179"/>
                    <a:pt x="212" y="180"/>
                  </a:cubicBezTo>
                  <a:cubicBezTo>
                    <a:pt x="206" y="190"/>
                    <a:pt x="190" y="196"/>
                    <a:pt x="167" y="196"/>
                  </a:cubicBezTo>
                  <a:cubicBezTo>
                    <a:pt x="160" y="196"/>
                    <a:pt x="155" y="195"/>
                    <a:pt x="153" y="194"/>
                  </a:cubicBezTo>
                  <a:cubicBezTo>
                    <a:pt x="152" y="193"/>
                    <a:pt x="151" y="189"/>
                    <a:pt x="151" y="184"/>
                  </a:cubicBezTo>
                  <a:cubicBezTo>
                    <a:pt x="151" y="151"/>
                    <a:pt x="151" y="151"/>
                    <a:pt x="151" y="151"/>
                  </a:cubicBezTo>
                  <a:cubicBezTo>
                    <a:pt x="151" y="149"/>
                    <a:pt x="151" y="149"/>
                    <a:pt x="151" y="149"/>
                  </a:cubicBezTo>
                  <a:cubicBezTo>
                    <a:pt x="151" y="147"/>
                    <a:pt x="151" y="146"/>
                    <a:pt x="152" y="145"/>
                  </a:cubicBezTo>
                  <a:cubicBezTo>
                    <a:pt x="153" y="144"/>
                    <a:pt x="155" y="144"/>
                    <a:pt x="158" y="144"/>
                  </a:cubicBezTo>
                  <a:cubicBezTo>
                    <a:pt x="178" y="144"/>
                    <a:pt x="178" y="144"/>
                    <a:pt x="178" y="144"/>
                  </a:cubicBezTo>
                  <a:cubicBezTo>
                    <a:pt x="183" y="144"/>
                    <a:pt x="186" y="145"/>
                    <a:pt x="188" y="146"/>
                  </a:cubicBezTo>
                  <a:cubicBezTo>
                    <a:pt x="191" y="148"/>
                    <a:pt x="192" y="150"/>
                    <a:pt x="193" y="154"/>
                  </a:cubicBezTo>
                  <a:cubicBezTo>
                    <a:pt x="193" y="157"/>
                    <a:pt x="193" y="157"/>
                    <a:pt x="193" y="157"/>
                  </a:cubicBezTo>
                  <a:cubicBezTo>
                    <a:pt x="193" y="158"/>
                    <a:pt x="194" y="159"/>
                    <a:pt x="196" y="159"/>
                  </a:cubicBezTo>
                  <a:cubicBezTo>
                    <a:pt x="197" y="159"/>
                    <a:pt x="197" y="158"/>
                    <a:pt x="197" y="157"/>
                  </a:cubicBezTo>
                  <a:cubicBezTo>
                    <a:pt x="197" y="156"/>
                    <a:pt x="197" y="155"/>
                    <a:pt x="197" y="154"/>
                  </a:cubicBezTo>
                  <a:cubicBezTo>
                    <a:pt x="197" y="150"/>
                    <a:pt x="197" y="147"/>
                    <a:pt x="197" y="143"/>
                  </a:cubicBezTo>
                  <a:cubicBezTo>
                    <a:pt x="197" y="138"/>
                    <a:pt x="197" y="133"/>
                    <a:pt x="197" y="127"/>
                  </a:cubicBezTo>
                  <a:cubicBezTo>
                    <a:pt x="197" y="127"/>
                    <a:pt x="197" y="126"/>
                    <a:pt x="197" y="125"/>
                  </a:cubicBezTo>
                  <a:cubicBezTo>
                    <a:pt x="197" y="124"/>
                    <a:pt x="197" y="123"/>
                    <a:pt x="196" y="123"/>
                  </a:cubicBezTo>
                  <a:cubicBezTo>
                    <a:pt x="194" y="123"/>
                    <a:pt x="194" y="124"/>
                    <a:pt x="193" y="125"/>
                  </a:cubicBezTo>
                  <a:cubicBezTo>
                    <a:pt x="193" y="129"/>
                    <a:pt x="192" y="132"/>
                    <a:pt x="191" y="133"/>
                  </a:cubicBezTo>
                  <a:cubicBezTo>
                    <a:pt x="190" y="134"/>
                    <a:pt x="188" y="135"/>
                    <a:pt x="185" y="135"/>
                  </a:cubicBezTo>
                  <a:cubicBezTo>
                    <a:pt x="181" y="136"/>
                    <a:pt x="176" y="136"/>
                    <a:pt x="170" y="136"/>
                  </a:cubicBezTo>
                  <a:cubicBezTo>
                    <a:pt x="156" y="136"/>
                    <a:pt x="156" y="136"/>
                    <a:pt x="156" y="136"/>
                  </a:cubicBezTo>
                  <a:cubicBezTo>
                    <a:pt x="153" y="136"/>
                    <a:pt x="152" y="136"/>
                    <a:pt x="151" y="136"/>
                  </a:cubicBezTo>
                  <a:cubicBezTo>
                    <a:pt x="151" y="135"/>
                    <a:pt x="151" y="133"/>
                    <a:pt x="151" y="131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51" y="91"/>
                    <a:pt x="151" y="89"/>
                    <a:pt x="152" y="88"/>
                  </a:cubicBezTo>
                  <a:close/>
                  <a:moveTo>
                    <a:pt x="333" y="109"/>
                  </a:moveTo>
                  <a:cubicBezTo>
                    <a:pt x="333" y="99"/>
                    <a:pt x="333" y="99"/>
                    <a:pt x="333" y="99"/>
                  </a:cubicBezTo>
                  <a:cubicBezTo>
                    <a:pt x="333" y="94"/>
                    <a:pt x="334" y="90"/>
                    <a:pt x="335" y="88"/>
                  </a:cubicBezTo>
                  <a:cubicBezTo>
                    <a:pt x="336" y="85"/>
                    <a:pt x="339" y="84"/>
                    <a:pt x="342" y="83"/>
                  </a:cubicBezTo>
                  <a:cubicBezTo>
                    <a:pt x="344" y="83"/>
                    <a:pt x="344" y="82"/>
                    <a:pt x="344" y="81"/>
                  </a:cubicBezTo>
                  <a:cubicBezTo>
                    <a:pt x="344" y="80"/>
                    <a:pt x="343" y="80"/>
                    <a:pt x="342" y="80"/>
                  </a:cubicBezTo>
                  <a:cubicBezTo>
                    <a:pt x="341" y="80"/>
                    <a:pt x="339" y="80"/>
                    <a:pt x="337" y="80"/>
                  </a:cubicBezTo>
                  <a:cubicBezTo>
                    <a:pt x="335" y="80"/>
                    <a:pt x="332" y="81"/>
                    <a:pt x="328" y="81"/>
                  </a:cubicBezTo>
                  <a:cubicBezTo>
                    <a:pt x="321" y="81"/>
                    <a:pt x="316" y="80"/>
                    <a:pt x="312" y="80"/>
                  </a:cubicBezTo>
                  <a:cubicBezTo>
                    <a:pt x="310" y="80"/>
                    <a:pt x="309" y="80"/>
                    <a:pt x="308" y="80"/>
                  </a:cubicBezTo>
                  <a:cubicBezTo>
                    <a:pt x="306" y="80"/>
                    <a:pt x="306" y="80"/>
                    <a:pt x="306" y="81"/>
                  </a:cubicBezTo>
                  <a:cubicBezTo>
                    <a:pt x="306" y="83"/>
                    <a:pt x="306" y="83"/>
                    <a:pt x="308" y="84"/>
                  </a:cubicBezTo>
                  <a:cubicBezTo>
                    <a:pt x="314" y="85"/>
                    <a:pt x="318" y="86"/>
                    <a:pt x="321" y="88"/>
                  </a:cubicBezTo>
                  <a:cubicBezTo>
                    <a:pt x="323" y="90"/>
                    <a:pt x="325" y="94"/>
                    <a:pt x="325" y="99"/>
                  </a:cubicBezTo>
                  <a:cubicBezTo>
                    <a:pt x="326" y="120"/>
                    <a:pt x="326" y="120"/>
                    <a:pt x="326" y="120"/>
                  </a:cubicBezTo>
                  <a:cubicBezTo>
                    <a:pt x="326" y="132"/>
                    <a:pt x="326" y="132"/>
                    <a:pt x="326" y="132"/>
                  </a:cubicBezTo>
                  <a:cubicBezTo>
                    <a:pt x="326" y="176"/>
                    <a:pt x="326" y="176"/>
                    <a:pt x="326" y="176"/>
                  </a:cubicBezTo>
                  <a:cubicBezTo>
                    <a:pt x="326" y="177"/>
                    <a:pt x="326" y="177"/>
                    <a:pt x="325" y="177"/>
                  </a:cubicBezTo>
                  <a:cubicBezTo>
                    <a:pt x="325" y="178"/>
                    <a:pt x="324" y="177"/>
                    <a:pt x="323" y="175"/>
                  </a:cubicBezTo>
                  <a:cubicBezTo>
                    <a:pt x="241" y="82"/>
                    <a:pt x="241" y="82"/>
                    <a:pt x="241" y="82"/>
                  </a:cubicBezTo>
                  <a:cubicBezTo>
                    <a:pt x="239" y="81"/>
                    <a:pt x="238" y="80"/>
                    <a:pt x="236" y="80"/>
                  </a:cubicBezTo>
                  <a:cubicBezTo>
                    <a:pt x="235" y="80"/>
                    <a:pt x="234" y="80"/>
                    <a:pt x="233" y="80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25" y="80"/>
                    <a:pt x="225" y="80"/>
                    <a:pt x="225" y="80"/>
                  </a:cubicBezTo>
                  <a:cubicBezTo>
                    <a:pt x="222" y="80"/>
                    <a:pt x="222" y="80"/>
                    <a:pt x="222" y="80"/>
                  </a:cubicBezTo>
                  <a:cubicBezTo>
                    <a:pt x="221" y="80"/>
                    <a:pt x="221" y="80"/>
                    <a:pt x="220" y="80"/>
                  </a:cubicBezTo>
                  <a:cubicBezTo>
                    <a:pt x="219" y="80"/>
                    <a:pt x="218" y="80"/>
                    <a:pt x="218" y="81"/>
                  </a:cubicBezTo>
                  <a:cubicBezTo>
                    <a:pt x="218" y="82"/>
                    <a:pt x="219" y="83"/>
                    <a:pt x="221" y="83"/>
                  </a:cubicBezTo>
                  <a:cubicBezTo>
                    <a:pt x="227" y="84"/>
                    <a:pt x="232" y="87"/>
                    <a:pt x="235" y="93"/>
                  </a:cubicBezTo>
                  <a:cubicBezTo>
                    <a:pt x="238" y="99"/>
                    <a:pt x="240" y="107"/>
                    <a:pt x="240" y="118"/>
                  </a:cubicBezTo>
                  <a:cubicBezTo>
                    <a:pt x="240" y="178"/>
                    <a:pt x="240" y="178"/>
                    <a:pt x="240" y="178"/>
                  </a:cubicBezTo>
                  <a:cubicBezTo>
                    <a:pt x="240" y="185"/>
                    <a:pt x="239" y="190"/>
                    <a:pt x="237" y="192"/>
                  </a:cubicBezTo>
                  <a:cubicBezTo>
                    <a:pt x="236" y="195"/>
                    <a:pt x="232" y="198"/>
                    <a:pt x="227" y="199"/>
                  </a:cubicBezTo>
                  <a:cubicBezTo>
                    <a:pt x="225" y="200"/>
                    <a:pt x="225" y="201"/>
                    <a:pt x="225" y="202"/>
                  </a:cubicBezTo>
                  <a:cubicBezTo>
                    <a:pt x="225" y="203"/>
                    <a:pt x="226" y="203"/>
                    <a:pt x="227" y="203"/>
                  </a:cubicBezTo>
                  <a:cubicBezTo>
                    <a:pt x="228" y="203"/>
                    <a:pt x="229" y="203"/>
                    <a:pt x="230" y="203"/>
                  </a:cubicBezTo>
                  <a:cubicBezTo>
                    <a:pt x="233" y="203"/>
                    <a:pt x="235" y="202"/>
                    <a:pt x="237" y="202"/>
                  </a:cubicBezTo>
                  <a:cubicBezTo>
                    <a:pt x="241" y="202"/>
                    <a:pt x="241" y="202"/>
                    <a:pt x="241" y="202"/>
                  </a:cubicBezTo>
                  <a:cubicBezTo>
                    <a:pt x="250" y="203"/>
                    <a:pt x="250" y="203"/>
                    <a:pt x="250" y="203"/>
                  </a:cubicBezTo>
                  <a:cubicBezTo>
                    <a:pt x="255" y="203"/>
                    <a:pt x="258" y="203"/>
                    <a:pt x="258" y="203"/>
                  </a:cubicBezTo>
                  <a:cubicBezTo>
                    <a:pt x="259" y="203"/>
                    <a:pt x="260" y="203"/>
                    <a:pt x="261" y="203"/>
                  </a:cubicBezTo>
                  <a:cubicBezTo>
                    <a:pt x="262" y="203"/>
                    <a:pt x="263" y="203"/>
                    <a:pt x="263" y="202"/>
                  </a:cubicBezTo>
                  <a:cubicBezTo>
                    <a:pt x="263" y="200"/>
                    <a:pt x="262" y="200"/>
                    <a:pt x="260" y="199"/>
                  </a:cubicBezTo>
                  <a:cubicBezTo>
                    <a:pt x="255" y="199"/>
                    <a:pt x="252" y="198"/>
                    <a:pt x="250" y="196"/>
                  </a:cubicBezTo>
                  <a:cubicBezTo>
                    <a:pt x="249" y="195"/>
                    <a:pt x="248" y="192"/>
                    <a:pt x="247" y="188"/>
                  </a:cubicBezTo>
                  <a:cubicBezTo>
                    <a:pt x="247" y="182"/>
                    <a:pt x="247" y="182"/>
                    <a:pt x="247" y="182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17"/>
                    <a:pt x="247" y="117"/>
                    <a:pt x="247" y="117"/>
                  </a:cubicBezTo>
                  <a:cubicBezTo>
                    <a:pt x="247" y="115"/>
                    <a:pt x="248" y="113"/>
                    <a:pt x="249" y="113"/>
                  </a:cubicBezTo>
                  <a:cubicBezTo>
                    <a:pt x="249" y="113"/>
                    <a:pt x="250" y="113"/>
                    <a:pt x="250" y="114"/>
                  </a:cubicBezTo>
                  <a:cubicBezTo>
                    <a:pt x="251" y="115"/>
                    <a:pt x="251" y="115"/>
                    <a:pt x="251" y="115"/>
                  </a:cubicBezTo>
                  <a:cubicBezTo>
                    <a:pt x="326" y="201"/>
                    <a:pt x="326" y="201"/>
                    <a:pt x="326" y="201"/>
                  </a:cubicBezTo>
                  <a:cubicBezTo>
                    <a:pt x="328" y="203"/>
                    <a:pt x="328" y="203"/>
                    <a:pt x="328" y="203"/>
                  </a:cubicBezTo>
                  <a:cubicBezTo>
                    <a:pt x="329" y="204"/>
                    <a:pt x="329" y="204"/>
                    <a:pt x="330" y="204"/>
                  </a:cubicBezTo>
                  <a:cubicBezTo>
                    <a:pt x="332" y="204"/>
                    <a:pt x="332" y="203"/>
                    <a:pt x="333" y="202"/>
                  </a:cubicBezTo>
                  <a:cubicBezTo>
                    <a:pt x="333" y="200"/>
                    <a:pt x="333" y="196"/>
                    <a:pt x="333" y="190"/>
                  </a:cubicBezTo>
                  <a:cubicBezTo>
                    <a:pt x="333" y="115"/>
                    <a:pt x="333" y="115"/>
                    <a:pt x="333" y="115"/>
                  </a:cubicBezTo>
                  <a:cubicBezTo>
                    <a:pt x="333" y="109"/>
                    <a:pt x="333" y="109"/>
                    <a:pt x="333" y="109"/>
                  </a:cubicBezTo>
                  <a:close/>
                  <a:moveTo>
                    <a:pt x="463" y="109"/>
                  </a:moveTo>
                  <a:cubicBezTo>
                    <a:pt x="463" y="99"/>
                    <a:pt x="463" y="99"/>
                    <a:pt x="463" y="99"/>
                  </a:cubicBezTo>
                  <a:cubicBezTo>
                    <a:pt x="463" y="94"/>
                    <a:pt x="463" y="90"/>
                    <a:pt x="465" y="88"/>
                  </a:cubicBezTo>
                  <a:cubicBezTo>
                    <a:pt x="466" y="85"/>
                    <a:pt x="468" y="84"/>
                    <a:pt x="472" y="83"/>
                  </a:cubicBezTo>
                  <a:cubicBezTo>
                    <a:pt x="473" y="83"/>
                    <a:pt x="474" y="82"/>
                    <a:pt x="474" y="81"/>
                  </a:cubicBezTo>
                  <a:cubicBezTo>
                    <a:pt x="474" y="80"/>
                    <a:pt x="473" y="80"/>
                    <a:pt x="471" y="80"/>
                  </a:cubicBezTo>
                  <a:cubicBezTo>
                    <a:pt x="470" y="80"/>
                    <a:pt x="469" y="80"/>
                    <a:pt x="467" y="80"/>
                  </a:cubicBezTo>
                  <a:cubicBezTo>
                    <a:pt x="465" y="80"/>
                    <a:pt x="462" y="81"/>
                    <a:pt x="458" y="81"/>
                  </a:cubicBezTo>
                  <a:cubicBezTo>
                    <a:pt x="451" y="81"/>
                    <a:pt x="445" y="80"/>
                    <a:pt x="441" y="80"/>
                  </a:cubicBezTo>
                  <a:cubicBezTo>
                    <a:pt x="440" y="80"/>
                    <a:pt x="438" y="80"/>
                    <a:pt x="438" y="80"/>
                  </a:cubicBezTo>
                  <a:cubicBezTo>
                    <a:pt x="436" y="80"/>
                    <a:pt x="435" y="80"/>
                    <a:pt x="435" y="81"/>
                  </a:cubicBezTo>
                  <a:cubicBezTo>
                    <a:pt x="435" y="83"/>
                    <a:pt x="436" y="83"/>
                    <a:pt x="438" y="84"/>
                  </a:cubicBezTo>
                  <a:cubicBezTo>
                    <a:pt x="444" y="85"/>
                    <a:pt x="448" y="86"/>
                    <a:pt x="450" y="88"/>
                  </a:cubicBezTo>
                  <a:cubicBezTo>
                    <a:pt x="453" y="90"/>
                    <a:pt x="454" y="94"/>
                    <a:pt x="455" y="99"/>
                  </a:cubicBezTo>
                  <a:cubicBezTo>
                    <a:pt x="456" y="120"/>
                    <a:pt x="456" y="120"/>
                    <a:pt x="456" y="120"/>
                  </a:cubicBezTo>
                  <a:cubicBezTo>
                    <a:pt x="456" y="132"/>
                    <a:pt x="456" y="132"/>
                    <a:pt x="456" y="132"/>
                  </a:cubicBezTo>
                  <a:cubicBezTo>
                    <a:pt x="456" y="176"/>
                    <a:pt x="456" y="176"/>
                    <a:pt x="456" y="176"/>
                  </a:cubicBezTo>
                  <a:cubicBezTo>
                    <a:pt x="456" y="177"/>
                    <a:pt x="455" y="177"/>
                    <a:pt x="455" y="177"/>
                  </a:cubicBezTo>
                  <a:cubicBezTo>
                    <a:pt x="454" y="178"/>
                    <a:pt x="454" y="177"/>
                    <a:pt x="452" y="175"/>
                  </a:cubicBezTo>
                  <a:cubicBezTo>
                    <a:pt x="370" y="82"/>
                    <a:pt x="370" y="82"/>
                    <a:pt x="370" y="82"/>
                  </a:cubicBezTo>
                  <a:cubicBezTo>
                    <a:pt x="369" y="81"/>
                    <a:pt x="367" y="80"/>
                    <a:pt x="366" y="80"/>
                  </a:cubicBezTo>
                  <a:cubicBezTo>
                    <a:pt x="365" y="80"/>
                    <a:pt x="364" y="80"/>
                    <a:pt x="362" y="80"/>
                  </a:cubicBezTo>
                  <a:cubicBezTo>
                    <a:pt x="361" y="80"/>
                    <a:pt x="361" y="80"/>
                    <a:pt x="361" y="80"/>
                  </a:cubicBezTo>
                  <a:cubicBezTo>
                    <a:pt x="355" y="80"/>
                    <a:pt x="355" y="80"/>
                    <a:pt x="355" y="80"/>
                  </a:cubicBezTo>
                  <a:cubicBezTo>
                    <a:pt x="351" y="80"/>
                    <a:pt x="351" y="80"/>
                    <a:pt x="351" y="80"/>
                  </a:cubicBezTo>
                  <a:cubicBezTo>
                    <a:pt x="351" y="80"/>
                    <a:pt x="350" y="80"/>
                    <a:pt x="350" y="80"/>
                  </a:cubicBezTo>
                  <a:cubicBezTo>
                    <a:pt x="349" y="80"/>
                    <a:pt x="348" y="80"/>
                    <a:pt x="348" y="81"/>
                  </a:cubicBezTo>
                  <a:cubicBezTo>
                    <a:pt x="348" y="82"/>
                    <a:pt x="349" y="83"/>
                    <a:pt x="350" y="83"/>
                  </a:cubicBezTo>
                  <a:cubicBezTo>
                    <a:pt x="357" y="84"/>
                    <a:pt x="361" y="87"/>
                    <a:pt x="365" y="93"/>
                  </a:cubicBezTo>
                  <a:cubicBezTo>
                    <a:pt x="368" y="99"/>
                    <a:pt x="369" y="107"/>
                    <a:pt x="369" y="118"/>
                  </a:cubicBezTo>
                  <a:cubicBezTo>
                    <a:pt x="369" y="178"/>
                    <a:pt x="369" y="178"/>
                    <a:pt x="369" y="178"/>
                  </a:cubicBezTo>
                  <a:cubicBezTo>
                    <a:pt x="369" y="185"/>
                    <a:pt x="369" y="190"/>
                    <a:pt x="367" y="192"/>
                  </a:cubicBezTo>
                  <a:cubicBezTo>
                    <a:pt x="365" y="195"/>
                    <a:pt x="362" y="198"/>
                    <a:pt x="357" y="199"/>
                  </a:cubicBezTo>
                  <a:cubicBezTo>
                    <a:pt x="355" y="200"/>
                    <a:pt x="354" y="201"/>
                    <a:pt x="354" y="202"/>
                  </a:cubicBezTo>
                  <a:cubicBezTo>
                    <a:pt x="354" y="203"/>
                    <a:pt x="355" y="203"/>
                    <a:pt x="357" y="203"/>
                  </a:cubicBezTo>
                  <a:cubicBezTo>
                    <a:pt x="357" y="203"/>
                    <a:pt x="358" y="203"/>
                    <a:pt x="360" y="203"/>
                  </a:cubicBezTo>
                  <a:cubicBezTo>
                    <a:pt x="362" y="203"/>
                    <a:pt x="364" y="202"/>
                    <a:pt x="367" y="202"/>
                  </a:cubicBezTo>
                  <a:cubicBezTo>
                    <a:pt x="371" y="202"/>
                    <a:pt x="371" y="202"/>
                    <a:pt x="371" y="202"/>
                  </a:cubicBezTo>
                  <a:cubicBezTo>
                    <a:pt x="380" y="203"/>
                    <a:pt x="380" y="203"/>
                    <a:pt x="380" y="203"/>
                  </a:cubicBezTo>
                  <a:cubicBezTo>
                    <a:pt x="384" y="203"/>
                    <a:pt x="387" y="203"/>
                    <a:pt x="388" y="203"/>
                  </a:cubicBezTo>
                  <a:cubicBezTo>
                    <a:pt x="389" y="203"/>
                    <a:pt x="390" y="203"/>
                    <a:pt x="390" y="203"/>
                  </a:cubicBezTo>
                  <a:cubicBezTo>
                    <a:pt x="392" y="203"/>
                    <a:pt x="392" y="203"/>
                    <a:pt x="392" y="202"/>
                  </a:cubicBezTo>
                  <a:cubicBezTo>
                    <a:pt x="392" y="200"/>
                    <a:pt x="391" y="200"/>
                    <a:pt x="389" y="199"/>
                  </a:cubicBezTo>
                  <a:cubicBezTo>
                    <a:pt x="385" y="199"/>
                    <a:pt x="381" y="198"/>
                    <a:pt x="380" y="196"/>
                  </a:cubicBezTo>
                  <a:cubicBezTo>
                    <a:pt x="378" y="195"/>
                    <a:pt x="377" y="192"/>
                    <a:pt x="377" y="188"/>
                  </a:cubicBezTo>
                  <a:cubicBezTo>
                    <a:pt x="377" y="182"/>
                    <a:pt x="377" y="182"/>
                    <a:pt x="377" y="182"/>
                  </a:cubicBezTo>
                  <a:cubicBezTo>
                    <a:pt x="377" y="178"/>
                    <a:pt x="377" y="178"/>
                    <a:pt x="377" y="178"/>
                  </a:cubicBezTo>
                  <a:cubicBezTo>
                    <a:pt x="377" y="117"/>
                    <a:pt x="377" y="117"/>
                    <a:pt x="377" y="117"/>
                  </a:cubicBezTo>
                  <a:cubicBezTo>
                    <a:pt x="377" y="115"/>
                    <a:pt x="377" y="113"/>
                    <a:pt x="378" y="113"/>
                  </a:cubicBezTo>
                  <a:cubicBezTo>
                    <a:pt x="379" y="113"/>
                    <a:pt x="379" y="113"/>
                    <a:pt x="380" y="114"/>
                  </a:cubicBezTo>
                  <a:cubicBezTo>
                    <a:pt x="380" y="115"/>
                    <a:pt x="380" y="115"/>
                    <a:pt x="380" y="115"/>
                  </a:cubicBezTo>
                  <a:cubicBezTo>
                    <a:pt x="456" y="201"/>
                    <a:pt x="456" y="201"/>
                    <a:pt x="456" y="201"/>
                  </a:cubicBezTo>
                  <a:cubicBezTo>
                    <a:pt x="458" y="203"/>
                    <a:pt x="458" y="203"/>
                    <a:pt x="458" y="203"/>
                  </a:cubicBezTo>
                  <a:cubicBezTo>
                    <a:pt x="458" y="204"/>
                    <a:pt x="459" y="204"/>
                    <a:pt x="460" y="204"/>
                  </a:cubicBezTo>
                  <a:cubicBezTo>
                    <a:pt x="461" y="204"/>
                    <a:pt x="462" y="203"/>
                    <a:pt x="462" y="202"/>
                  </a:cubicBezTo>
                  <a:cubicBezTo>
                    <a:pt x="463" y="200"/>
                    <a:pt x="463" y="196"/>
                    <a:pt x="463" y="190"/>
                  </a:cubicBezTo>
                  <a:cubicBezTo>
                    <a:pt x="463" y="115"/>
                    <a:pt x="463" y="115"/>
                    <a:pt x="463" y="115"/>
                  </a:cubicBezTo>
                  <a:cubicBezTo>
                    <a:pt x="463" y="109"/>
                    <a:pt x="463" y="109"/>
                    <a:pt x="463" y="109"/>
                  </a:cubicBezTo>
                  <a:close/>
                  <a:moveTo>
                    <a:pt x="512" y="88"/>
                  </a:moveTo>
                  <a:cubicBezTo>
                    <a:pt x="513" y="87"/>
                    <a:pt x="515" y="87"/>
                    <a:pt x="519" y="87"/>
                  </a:cubicBezTo>
                  <a:cubicBezTo>
                    <a:pt x="533" y="87"/>
                    <a:pt x="533" y="87"/>
                    <a:pt x="533" y="87"/>
                  </a:cubicBezTo>
                  <a:cubicBezTo>
                    <a:pt x="542" y="87"/>
                    <a:pt x="548" y="87"/>
                    <a:pt x="552" y="88"/>
                  </a:cubicBezTo>
                  <a:cubicBezTo>
                    <a:pt x="555" y="89"/>
                    <a:pt x="558" y="91"/>
                    <a:pt x="559" y="94"/>
                  </a:cubicBezTo>
                  <a:cubicBezTo>
                    <a:pt x="559" y="95"/>
                    <a:pt x="560" y="97"/>
                    <a:pt x="560" y="99"/>
                  </a:cubicBezTo>
                  <a:cubicBezTo>
                    <a:pt x="560" y="101"/>
                    <a:pt x="560" y="101"/>
                    <a:pt x="560" y="101"/>
                  </a:cubicBezTo>
                  <a:cubicBezTo>
                    <a:pt x="560" y="103"/>
                    <a:pt x="560" y="104"/>
                    <a:pt x="562" y="104"/>
                  </a:cubicBezTo>
                  <a:cubicBezTo>
                    <a:pt x="563" y="104"/>
                    <a:pt x="563" y="104"/>
                    <a:pt x="564" y="103"/>
                  </a:cubicBezTo>
                  <a:cubicBezTo>
                    <a:pt x="564" y="102"/>
                    <a:pt x="564" y="100"/>
                    <a:pt x="564" y="96"/>
                  </a:cubicBezTo>
                  <a:cubicBezTo>
                    <a:pt x="565" y="91"/>
                    <a:pt x="565" y="91"/>
                    <a:pt x="565" y="91"/>
                  </a:cubicBezTo>
                  <a:cubicBezTo>
                    <a:pt x="565" y="87"/>
                    <a:pt x="565" y="85"/>
                    <a:pt x="566" y="84"/>
                  </a:cubicBezTo>
                  <a:cubicBezTo>
                    <a:pt x="566" y="83"/>
                    <a:pt x="566" y="82"/>
                    <a:pt x="566" y="82"/>
                  </a:cubicBezTo>
                  <a:cubicBezTo>
                    <a:pt x="566" y="80"/>
                    <a:pt x="565" y="79"/>
                    <a:pt x="563" y="79"/>
                  </a:cubicBezTo>
                  <a:cubicBezTo>
                    <a:pt x="562" y="79"/>
                    <a:pt x="561" y="79"/>
                    <a:pt x="559" y="80"/>
                  </a:cubicBezTo>
                  <a:cubicBezTo>
                    <a:pt x="559" y="80"/>
                    <a:pt x="556" y="80"/>
                    <a:pt x="553" y="80"/>
                  </a:cubicBezTo>
                  <a:cubicBezTo>
                    <a:pt x="540" y="81"/>
                    <a:pt x="540" y="81"/>
                    <a:pt x="540" y="81"/>
                  </a:cubicBezTo>
                  <a:cubicBezTo>
                    <a:pt x="535" y="81"/>
                    <a:pt x="528" y="81"/>
                    <a:pt x="521" y="81"/>
                  </a:cubicBezTo>
                  <a:cubicBezTo>
                    <a:pt x="509" y="81"/>
                    <a:pt x="499" y="81"/>
                    <a:pt x="490" y="80"/>
                  </a:cubicBezTo>
                  <a:cubicBezTo>
                    <a:pt x="488" y="79"/>
                    <a:pt x="486" y="79"/>
                    <a:pt x="484" y="79"/>
                  </a:cubicBezTo>
                  <a:cubicBezTo>
                    <a:pt x="482" y="79"/>
                    <a:pt x="480" y="80"/>
                    <a:pt x="480" y="82"/>
                  </a:cubicBezTo>
                  <a:cubicBezTo>
                    <a:pt x="480" y="83"/>
                    <a:pt x="481" y="83"/>
                    <a:pt x="483" y="83"/>
                  </a:cubicBezTo>
                  <a:cubicBezTo>
                    <a:pt x="488" y="83"/>
                    <a:pt x="492" y="85"/>
                    <a:pt x="494" y="88"/>
                  </a:cubicBezTo>
                  <a:cubicBezTo>
                    <a:pt x="496" y="91"/>
                    <a:pt x="497" y="96"/>
                    <a:pt x="497" y="105"/>
                  </a:cubicBezTo>
                  <a:cubicBezTo>
                    <a:pt x="497" y="180"/>
                    <a:pt x="497" y="180"/>
                    <a:pt x="497" y="180"/>
                  </a:cubicBezTo>
                  <a:cubicBezTo>
                    <a:pt x="496" y="186"/>
                    <a:pt x="496" y="186"/>
                    <a:pt x="496" y="186"/>
                  </a:cubicBezTo>
                  <a:cubicBezTo>
                    <a:pt x="496" y="193"/>
                    <a:pt x="494" y="198"/>
                    <a:pt x="490" y="199"/>
                  </a:cubicBezTo>
                  <a:cubicBezTo>
                    <a:pt x="487" y="200"/>
                    <a:pt x="487" y="200"/>
                    <a:pt x="487" y="200"/>
                  </a:cubicBezTo>
                  <a:cubicBezTo>
                    <a:pt x="485" y="200"/>
                    <a:pt x="484" y="201"/>
                    <a:pt x="484" y="202"/>
                  </a:cubicBezTo>
                  <a:cubicBezTo>
                    <a:pt x="484" y="203"/>
                    <a:pt x="485" y="204"/>
                    <a:pt x="487" y="204"/>
                  </a:cubicBezTo>
                  <a:cubicBezTo>
                    <a:pt x="488" y="204"/>
                    <a:pt x="490" y="204"/>
                    <a:pt x="492" y="203"/>
                  </a:cubicBezTo>
                  <a:cubicBezTo>
                    <a:pt x="496" y="202"/>
                    <a:pt x="503" y="202"/>
                    <a:pt x="514" y="202"/>
                  </a:cubicBezTo>
                  <a:cubicBezTo>
                    <a:pt x="521" y="202"/>
                    <a:pt x="531" y="203"/>
                    <a:pt x="542" y="204"/>
                  </a:cubicBezTo>
                  <a:cubicBezTo>
                    <a:pt x="545" y="204"/>
                    <a:pt x="547" y="204"/>
                    <a:pt x="549" y="204"/>
                  </a:cubicBezTo>
                  <a:cubicBezTo>
                    <a:pt x="557" y="204"/>
                    <a:pt x="564" y="201"/>
                    <a:pt x="569" y="194"/>
                  </a:cubicBezTo>
                  <a:cubicBezTo>
                    <a:pt x="573" y="189"/>
                    <a:pt x="575" y="185"/>
                    <a:pt x="575" y="181"/>
                  </a:cubicBezTo>
                  <a:cubicBezTo>
                    <a:pt x="575" y="179"/>
                    <a:pt x="575" y="178"/>
                    <a:pt x="574" y="178"/>
                  </a:cubicBezTo>
                  <a:cubicBezTo>
                    <a:pt x="573" y="178"/>
                    <a:pt x="572" y="179"/>
                    <a:pt x="572" y="180"/>
                  </a:cubicBezTo>
                  <a:cubicBezTo>
                    <a:pt x="565" y="190"/>
                    <a:pt x="550" y="196"/>
                    <a:pt x="527" y="196"/>
                  </a:cubicBezTo>
                  <a:cubicBezTo>
                    <a:pt x="519" y="196"/>
                    <a:pt x="515" y="195"/>
                    <a:pt x="513" y="194"/>
                  </a:cubicBezTo>
                  <a:cubicBezTo>
                    <a:pt x="511" y="193"/>
                    <a:pt x="510" y="189"/>
                    <a:pt x="510" y="184"/>
                  </a:cubicBezTo>
                  <a:cubicBezTo>
                    <a:pt x="510" y="151"/>
                    <a:pt x="510" y="151"/>
                    <a:pt x="510" y="151"/>
                  </a:cubicBezTo>
                  <a:cubicBezTo>
                    <a:pt x="510" y="149"/>
                    <a:pt x="510" y="149"/>
                    <a:pt x="510" y="149"/>
                  </a:cubicBezTo>
                  <a:cubicBezTo>
                    <a:pt x="510" y="147"/>
                    <a:pt x="511" y="146"/>
                    <a:pt x="512" y="145"/>
                  </a:cubicBezTo>
                  <a:cubicBezTo>
                    <a:pt x="513" y="144"/>
                    <a:pt x="514" y="144"/>
                    <a:pt x="517" y="144"/>
                  </a:cubicBezTo>
                  <a:cubicBezTo>
                    <a:pt x="537" y="144"/>
                    <a:pt x="537" y="144"/>
                    <a:pt x="537" y="144"/>
                  </a:cubicBezTo>
                  <a:cubicBezTo>
                    <a:pt x="542" y="144"/>
                    <a:pt x="546" y="145"/>
                    <a:pt x="548" y="146"/>
                  </a:cubicBezTo>
                  <a:cubicBezTo>
                    <a:pt x="550" y="148"/>
                    <a:pt x="552" y="150"/>
                    <a:pt x="552" y="154"/>
                  </a:cubicBezTo>
                  <a:cubicBezTo>
                    <a:pt x="553" y="157"/>
                    <a:pt x="553" y="157"/>
                    <a:pt x="553" y="157"/>
                  </a:cubicBezTo>
                  <a:cubicBezTo>
                    <a:pt x="553" y="158"/>
                    <a:pt x="554" y="159"/>
                    <a:pt x="555" y="159"/>
                  </a:cubicBezTo>
                  <a:cubicBezTo>
                    <a:pt x="556" y="159"/>
                    <a:pt x="557" y="158"/>
                    <a:pt x="557" y="157"/>
                  </a:cubicBezTo>
                  <a:cubicBezTo>
                    <a:pt x="557" y="156"/>
                    <a:pt x="557" y="155"/>
                    <a:pt x="557" y="154"/>
                  </a:cubicBezTo>
                  <a:cubicBezTo>
                    <a:pt x="556" y="150"/>
                    <a:pt x="556" y="147"/>
                    <a:pt x="556" y="143"/>
                  </a:cubicBezTo>
                  <a:cubicBezTo>
                    <a:pt x="556" y="138"/>
                    <a:pt x="556" y="133"/>
                    <a:pt x="557" y="127"/>
                  </a:cubicBezTo>
                  <a:cubicBezTo>
                    <a:pt x="557" y="127"/>
                    <a:pt x="557" y="126"/>
                    <a:pt x="557" y="125"/>
                  </a:cubicBezTo>
                  <a:cubicBezTo>
                    <a:pt x="557" y="124"/>
                    <a:pt x="556" y="123"/>
                    <a:pt x="555" y="123"/>
                  </a:cubicBezTo>
                  <a:cubicBezTo>
                    <a:pt x="554" y="123"/>
                    <a:pt x="553" y="124"/>
                    <a:pt x="553" y="125"/>
                  </a:cubicBezTo>
                  <a:cubicBezTo>
                    <a:pt x="552" y="129"/>
                    <a:pt x="551" y="132"/>
                    <a:pt x="550" y="133"/>
                  </a:cubicBezTo>
                  <a:cubicBezTo>
                    <a:pt x="549" y="134"/>
                    <a:pt x="547" y="135"/>
                    <a:pt x="544" y="135"/>
                  </a:cubicBezTo>
                  <a:cubicBezTo>
                    <a:pt x="540" y="136"/>
                    <a:pt x="536" y="136"/>
                    <a:pt x="529" y="136"/>
                  </a:cubicBezTo>
                  <a:cubicBezTo>
                    <a:pt x="516" y="136"/>
                    <a:pt x="516" y="136"/>
                    <a:pt x="516" y="136"/>
                  </a:cubicBezTo>
                  <a:cubicBezTo>
                    <a:pt x="513" y="136"/>
                    <a:pt x="511" y="136"/>
                    <a:pt x="511" y="136"/>
                  </a:cubicBezTo>
                  <a:cubicBezTo>
                    <a:pt x="510" y="135"/>
                    <a:pt x="510" y="133"/>
                    <a:pt x="510" y="131"/>
                  </a:cubicBezTo>
                  <a:cubicBezTo>
                    <a:pt x="510" y="95"/>
                    <a:pt x="510" y="95"/>
                    <a:pt x="510" y="95"/>
                  </a:cubicBezTo>
                  <a:cubicBezTo>
                    <a:pt x="510" y="91"/>
                    <a:pt x="511" y="89"/>
                    <a:pt x="512" y="88"/>
                  </a:cubicBezTo>
                  <a:close/>
                  <a:moveTo>
                    <a:pt x="603" y="87"/>
                  </a:moveTo>
                  <a:cubicBezTo>
                    <a:pt x="596" y="93"/>
                    <a:pt x="593" y="101"/>
                    <a:pt x="593" y="111"/>
                  </a:cubicBezTo>
                  <a:cubicBezTo>
                    <a:pt x="593" y="119"/>
                    <a:pt x="595" y="126"/>
                    <a:pt x="601" y="132"/>
                  </a:cubicBezTo>
                  <a:cubicBezTo>
                    <a:pt x="606" y="137"/>
                    <a:pt x="616" y="142"/>
                    <a:pt x="629" y="147"/>
                  </a:cubicBezTo>
                  <a:cubicBezTo>
                    <a:pt x="642" y="151"/>
                    <a:pt x="649" y="154"/>
                    <a:pt x="652" y="157"/>
                  </a:cubicBezTo>
                  <a:cubicBezTo>
                    <a:pt x="657" y="161"/>
                    <a:pt x="660" y="167"/>
                    <a:pt x="660" y="173"/>
                  </a:cubicBezTo>
                  <a:cubicBezTo>
                    <a:pt x="660" y="180"/>
                    <a:pt x="657" y="186"/>
                    <a:pt x="651" y="191"/>
                  </a:cubicBezTo>
                  <a:cubicBezTo>
                    <a:pt x="646" y="196"/>
                    <a:pt x="639" y="198"/>
                    <a:pt x="631" y="198"/>
                  </a:cubicBezTo>
                  <a:cubicBezTo>
                    <a:pt x="623" y="198"/>
                    <a:pt x="615" y="196"/>
                    <a:pt x="608" y="191"/>
                  </a:cubicBezTo>
                  <a:cubicBezTo>
                    <a:pt x="601" y="186"/>
                    <a:pt x="597" y="179"/>
                    <a:pt x="595" y="172"/>
                  </a:cubicBezTo>
                  <a:cubicBezTo>
                    <a:pt x="594" y="169"/>
                    <a:pt x="593" y="168"/>
                    <a:pt x="592" y="168"/>
                  </a:cubicBezTo>
                  <a:cubicBezTo>
                    <a:pt x="591" y="168"/>
                    <a:pt x="590" y="168"/>
                    <a:pt x="590" y="170"/>
                  </a:cubicBezTo>
                  <a:cubicBezTo>
                    <a:pt x="590" y="172"/>
                    <a:pt x="591" y="176"/>
                    <a:pt x="592" y="182"/>
                  </a:cubicBezTo>
                  <a:cubicBezTo>
                    <a:pt x="594" y="187"/>
                    <a:pt x="594" y="189"/>
                    <a:pt x="595" y="190"/>
                  </a:cubicBezTo>
                  <a:cubicBezTo>
                    <a:pt x="595" y="193"/>
                    <a:pt x="596" y="195"/>
                    <a:pt x="596" y="196"/>
                  </a:cubicBezTo>
                  <a:cubicBezTo>
                    <a:pt x="596" y="197"/>
                    <a:pt x="597" y="198"/>
                    <a:pt x="598" y="198"/>
                  </a:cubicBezTo>
                  <a:cubicBezTo>
                    <a:pt x="601" y="200"/>
                    <a:pt x="605" y="202"/>
                    <a:pt x="610" y="203"/>
                  </a:cubicBezTo>
                  <a:cubicBezTo>
                    <a:pt x="616" y="204"/>
                    <a:pt x="621" y="205"/>
                    <a:pt x="626" y="205"/>
                  </a:cubicBezTo>
                  <a:cubicBezTo>
                    <a:pt x="638" y="205"/>
                    <a:pt x="649" y="201"/>
                    <a:pt x="657" y="194"/>
                  </a:cubicBezTo>
                  <a:cubicBezTo>
                    <a:pt x="665" y="187"/>
                    <a:pt x="669" y="178"/>
                    <a:pt x="669" y="167"/>
                  </a:cubicBezTo>
                  <a:cubicBezTo>
                    <a:pt x="669" y="150"/>
                    <a:pt x="658" y="139"/>
                    <a:pt x="636" y="131"/>
                  </a:cubicBezTo>
                  <a:cubicBezTo>
                    <a:pt x="625" y="128"/>
                    <a:pt x="617" y="125"/>
                    <a:pt x="615" y="124"/>
                  </a:cubicBezTo>
                  <a:cubicBezTo>
                    <a:pt x="612" y="122"/>
                    <a:pt x="609" y="120"/>
                    <a:pt x="607" y="117"/>
                  </a:cubicBezTo>
                  <a:cubicBezTo>
                    <a:pt x="604" y="113"/>
                    <a:pt x="602" y="109"/>
                    <a:pt x="602" y="104"/>
                  </a:cubicBezTo>
                  <a:cubicBezTo>
                    <a:pt x="602" y="98"/>
                    <a:pt x="605" y="94"/>
                    <a:pt x="609" y="90"/>
                  </a:cubicBezTo>
                  <a:cubicBezTo>
                    <a:pt x="613" y="86"/>
                    <a:pt x="618" y="84"/>
                    <a:pt x="625" y="84"/>
                  </a:cubicBezTo>
                  <a:cubicBezTo>
                    <a:pt x="633" y="84"/>
                    <a:pt x="640" y="86"/>
                    <a:pt x="647" y="90"/>
                  </a:cubicBezTo>
                  <a:cubicBezTo>
                    <a:pt x="653" y="95"/>
                    <a:pt x="658" y="100"/>
                    <a:pt x="660" y="106"/>
                  </a:cubicBezTo>
                  <a:cubicBezTo>
                    <a:pt x="661" y="109"/>
                    <a:pt x="662" y="111"/>
                    <a:pt x="663" y="111"/>
                  </a:cubicBezTo>
                  <a:cubicBezTo>
                    <a:pt x="664" y="111"/>
                    <a:pt x="665" y="110"/>
                    <a:pt x="665" y="108"/>
                  </a:cubicBezTo>
                  <a:cubicBezTo>
                    <a:pt x="665" y="107"/>
                    <a:pt x="665" y="106"/>
                    <a:pt x="664" y="104"/>
                  </a:cubicBezTo>
                  <a:cubicBezTo>
                    <a:pt x="663" y="95"/>
                    <a:pt x="663" y="95"/>
                    <a:pt x="663" y="95"/>
                  </a:cubicBezTo>
                  <a:cubicBezTo>
                    <a:pt x="662" y="90"/>
                    <a:pt x="662" y="87"/>
                    <a:pt x="662" y="86"/>
                  </a:cubicBezTo>
                  <a:cubicBezTo>
                    <a:pt x="662" y="83"/>
                    <a:pt x="661" y="81"/>
                    <a:pt x="659" y="82"/>
                  </a:cubicBezTo>
                  <a:cubicBezTo>
                    <a:pt x="659" y="82"/>
                    <a:pt x="659" y="82"/>
                    <a:pt x="658" y="82"/>
                  </a:cubicBezTo>
                  <a:cubicBezTo>
                    <a:pt x="657" y="83"/>
                    <a:pt x="657" y="83"/>
                    <a:pt x="657" y="83"/>
                  </a:cubicBezTo>
                  <a:cubicBezTo>
                    <a:pt x="656" y="84"/>
                    <a:pt x="656" y="84"/>
                    <a:pt x="655" y="84"/>
                  </a:cubicBezTo>
                  <a:cubicBezTo>
                    <a:pt x="655" y="84"/>
                    <a:pt x="654" y="84"/>
                    <a:pt x="653" y="84"/>
                  </a:cubicBezTo>
                  <a:cubicBezTo>
                    <a:pt x="647" y="81"/>
                    <a:pt x="647" y="81"/>
                    <a:pt x="647" y="81"/>
                  </a:cubicBezTo>
                  <a:cubicBezTo>
                    <a:pt x="643" y="79"/>
                    <a:pt x="638" y="78"/>
                    <a:pt x="631" y="78"/>
                  </a:cubicBezTo>
                  <a:cubicBezTo>
                    <a:pt x="620" y="78"/>
                    <a:pt x="611" y="81"/>
                    <a:pt x="603" y="87"/>
                  </a:cubicBezTo>
                  <a:close/>
                  <a:moveTo>
                    <a:pt x="700" y="87"/>
                  </a:moveTo>
                  <a:cubicBezTo>
                    <a:pt x="692" y="93"/>
                    <a:pt x="689" y="101"/>
                    <a:pt x="689" y="111"/>
                  </a:cubicBezTo>
                  <a:cubicBezTo>
                    <a:pt x="689" y="119"/>
                    <a:pt x="692" y="126"/>
                    <a:pt x="697" y="132"/>
                  </a:cubicBezTo>
                  <a:cubicBezTo>
                    <a:pt x="703" y="137"/>
                    <a:pt x="712" y="142"/>
                    <a:pt x="725" y="147"/>
                  </a:cubicBezTo>
                  <a:cubicBezTo>
                    <a:pt x="738" y="151"/>
                    <a:pt x="746" y="154"/>
                    <a:pt x="748" y="157"/>
                  </a:cubicBezTo>
                  <a:cubicBezTo>
                    <a:pt x="754" y="161"/>
                    <a:pt x="756" y="167"/>
                    <a:pt x="756" y="173"/>
                  </a:cubicBezTo>
                  <a:cubicBezTo>
                    <a:pt x="756" y="180"/>
                    <a:pt x="753" y="186"/>
                    <a:pt x="748" y="191"/>
                  </a:cubicBezTo>
                  <a:cubicBezTo>
                    <a:pt x="742" y="196"/>
                    <a:pt x="735" y="198"/>
                    <a:pt x="727" y="198"/>
                  </a:cubicBezTo>
                  <a:cubicBezTo>
                    <a:pt x="719" y="198"/>
                    <a:pt x="711" y="196"/>
                    <a:pt x="704" y="191"/>
                  </a:cubicBezTo>
                  <a:cubicBezTo>
                    <a:pt x="698" y="186"/>
                    <a:pt x="693" y="179"/>
                    <a:pt x="691" y="172"/>
                  </a:cubicBezTo>
                  <a:cubicBezTo>
                    <a:pt x="690" y="169"/>
                    <a:pt x="689" y="168"/>
                    <a:pt x="688" y="168"/>
                  </a:cubicBezTo>
                  <a:cubicBezTo>
                    <a:pt x="687" y="168"/>
                    <a:pt x="686" y="168"/>
                    <a:pt x="686" y="170"/>
                  </a:cubicBezTo>
                  <a:cubicBezTo>
                    <a:pt x="686" y="172"/>
                    <a:pt x="687" y="176"/>
                    <a:pt x="688" y="182"/>
                  </a:cubicBezTo>
                  <a:cubicBezTo>
                    <a:pt x="690" y="187"/>
                    <a:pt x="691" y="189"/>
                    <a:pt x="691" y="190"/>
                  </a:cubicBezTo>
                  <a:cubicBezTo>
                    <a:pt x="691" y="193"/>
                    <a:pt x="692" y="195"/>
                    <a:pt x="692" y="196"/>
                  </a:cubicBezTo>
                  <a:cubicBezTo>
                    <a:pt x="693" y="197"/>
                    <a:pt x="693" y="198"/>
                    <a:pt x="694" y="198"/>
                  </a:cubicBezTo>
                  <a:cubicBezTo>
                    <a:pt x="697" y="200"/>
                    <a:pt x="701" y="202"/>
                    <a:pt x="707" y="203"/>
                  </a:cubicBezTo>
                  <a:cubicBezTo>
                    <a:pt x="712" y="204"/>
                    <a:pt x="717" y="205"/>
                    <a:pt x="722" y="205"/>
                  </a:cubicBezTo>
                  <a:cubicBezTo>
                    <a:pt x="734" y="205"/>
                    <a:pt x="745" y="201"/>
                    <a:pt x="753" y="194"/>
                  </a:cubicBezTo>
                  <a:cubicBezTo>
                    <a:pt x="761" y="187"/>
                    <a:pt x="765" y="178"/>
                    <a:pt x="765" y="167"/>
                  </a:cubicBezTo>
                  <a:cubicBezTo>
                    <a:pt x="765" y="150"/>
                    <a:pt x="754" y="139"/>
                    <a:pt x="732" y="131"/>
                  </a:cubicBezTo>
                  <a:cubicBezTo>
                    <a:pt x="721" y="128"/>
                    <a:pt x="714" y="125"/>
                    <a:pt x="711" y="124"/>
                  </a:cubicBezTo>
                  <a:cubicBezTo>
                    <a:pt x="708" y="122"/>
                    <a:pt x="705" y="120"/>
                    <a:pt x="703" y="117"/>
                  </a:cubicBezTo>
                  <a:cubicBezTo>
                    <a:pt x="700" y="113"/>
                    <a:pt x="699" y="109"/>
                    <a:pt x="699" y="104"/>
                  </a:cubicBezTo>
                  <a:cubicBezTo>
                    <a:pt x="699" y="98"/>
                    <a:pt x="701" y="94"/>
                    <a:pt x="705" y="90"/>
                  </a:cubicBezTo>
                  <a:cubicBezTo>
                    <a:pt x="709" y="86"/>
                    <a:pt x="715" y="84"/>
                    <a:pt x="721" y="84"/>
                  </a:cubicBezTo>
                  <a:cubicBezTo>
                    <a:pt x="729" y="84"/>
                    <a:pt x="736" y="86"/>
                    <a:pt x="743" y="90"/>
                  </a:cubicBezTo>
                  <a:cubicBezTo>
                    <a:pt x="750" y="95"/>
                    <a:pt x="754" y="100"/>
                    <a:pt x="756" y="106"/>
                  </a:cubicBezTo>
                  <a:cubicBezTo>
                    <a:pt x="757" y="109"/>
                    <a:pt x="758" y="111"/>
                    <a:pt x="759" y="111"/>
                  </a:cubicBezTo>
                  <a:cubicBezTo>
                    <a:pt x="760" y="111"/>
                    <a:pt x="761" y="110"/>
                    <a:pt x="761" y="108"/>
                  </a:cubicBezTo>
                  <a:cubicBezTo>
                    <a:pt x="761" y="107"/>
                    <a:pt x="761" y="106"/>
                    <a:pt x="760" y="104"/>
                  </a:cubicBezTo>
                  <a:cubicBezTo>
                    <a:pt x="759" y="95"/>
                    <a:pt x="759" y="95"/>
                    <a:pt x="759" y="95"/>
                  </a:cubicBezTo>
                  <a:cubicBezTo>
                    <a:pt x="758" y="90"/>
                    <a:pt x="758" y="87"/>
                    <a:pt x="758" y="86"/>
                  </a:cubicBezTo>
                  <a:cubicBezTo>
                    <a:pt x="758" y="83"/>
                    <a:pt x="757" y="81"/>
                    <a:pt x="756" y="82"/>
                  </a:cubicBezTo>
                  <a:cubicBezTo>
                    <a:pt x="755" y="82"/>
                    <a:pt x="755" y="82"/>
                    <a:pt x="755" y="82"/>
                  </a:cubicBezTo>
                  <a:cubicBezTo>
                    <a:pt x="753" y="83"/>
                    <a:pt x="753" y="83"/>
                    <a:pt x="753" y="83"/>
                  </a:cubicBezTo>
                  <a:cubicBezTo>
                    <a:pt x="753" y="84"/>
                    <a:pt x="752" y="84"/>
                    <a:pt x="751" y="84"/>
                  </a:cubicBezTo>
                  <a:cubicBezTo>
                    <a:pt x="751" y="84"/>
                    <a:pt x="750" y="84"/>
                    <a:pt x="750" y="84"/>
                  </a:cubicBezTo>
                  <a:cubicBezTo>
                    <a:pt x="743" y="81"/>
                    <a:pt x="743" y="81"/>
                    <a:pt x="743" y="81"/>
                  </a:cubicBezTo>
                  <a:cubicBezTo>
                    <a:pt x="739" y="79"/>
                    <a:pt x="734" y="78"/>
                    <a:pt x="727" y="78"/>
                  </a:cubicBezTo>
                  <a:cubicBezTo>
                    <a:pt x="716" y="78"/>
                    <a:pt x="707" y="81"/>
                    <a:pt x="700" y="87"/>
                  </a:cubicBezTo>
                  <a:close/>
                  <a:moveTo>
                    <a:pt x="808" y="88"/>
                  </a:moveTo>
                  <a:cubicBezTo>
                    <a:pt x="809" y="87"/>
                    <a:pt x="812" y="87"/>
                    <a:pt x="815" y="87"/>
                  </a:cubicBezTo>
                  <a:cubicBezTo>
                    <a:pt x="829" y="87"/>
                    <a:pt x="829" y="87"/>
                    <a:pt x="829" y="87"/>
                  </a:cubicBezTo>
                  <a:cubicBezTo>
                    <a:pt x="838" y="87"/>
                    <a:pt x="845" y="87"/>
                    <a:pt x="848" y="88"/>
                  </a:cubicBezTo>
                  <a:cubicBezTo>
                    <a:pt x="852" y="89"/>
                    <a:pt x="854" y="91"/>
                    <a:pt x="855" y="94"/>
                  </a:cubicBezTo>
                  <a:cubicBezTo>
                    <a:pt x="856" y="95"/>
                    <a:pt x="856" y="97"/>
                    <a:pt x="856" y="99"/>
                  </a:cubicBezTo>
                  <a:cubicBezTo>
                    <a:pt x="856" y="101"/>
                    <a:pt x="856" y="101"/>
                    <a:pt x="856" y="101"/>
                  </a:cubicBezTo>
                  <a:cubicBezTo>
                    <a:pt x="856" y="103"/>
                    <a:pt x="857" y="104"/>
                    <a:pt x="858" y="104"/>
                  </a:cubicBezTo>
                  <a:cubicBezTo>
                    <a:pt x="859" y="104"/>
                    <a:pt x="860" y="104"/>
                    <a:pt x="860" y="103"/>
                  </a:cubicBezTo>
                  <a:cubicBezTo>
                    <a:pt x="860" y="102"/>
                    <a:pt x="860" y="100"/>
                    <a:pt x="861" y="96"/>
                  </a:cubicBezTo>
                  <a:cubicBezTo>
                    <a:pt x="861" y="91"/>
                    <a:pt x="861" y="91"/>
                    <a:pt x="861" y="91"/>
                  </a:cubicBezTo>
                  <a:cubicBezTo>
                    <a:pt x="861" y="87"/>
                    <a:pt x="862" y="85"/>
                    <a:pt x="862" y="84"/>
                  </a:cubicBezTo>
                  <a:cubicBezTo>
                    <a:pt x="862" y="83"/>
                    <a:pt x="862" y="82"/>
                    <a:pt x="862" y="82"/>
                  </a:cubicBezTo>
                  <a:cubicBezTo>
                    <a:pt x="862" y="80"/>
                    <a:pt x="861" y="79"/>
                    <a:pt x="859" y="79"/>
                  </a:cubicBezTo>
                  <a:cubicBezTo>
                    <a:pt x="858" y="79"/>
                    <a:pt x="857" y="79"/>
                    <a:pt x="856" y="80"/>
                  </a:cubicBezTo>
                  <a:cubicBezTo>
                    <a:pt x="855" y="80"/>
                    <a:pt x="853" y="80"/>
                    <a:pt x="849" y="80"/>
                  </a:cubicBezTo>
                  <a:cubicBezTo>
                    <a:pt x="837" y="81"/>
                    <a:pt x="837" y="81"/>
                    <a:pt x="837" y="81"/>
                  </a:cubicBezTo>
                  <a:cubicBezTo>
                    <a:pt x="831" y="81"/>
                    <a:pt x="824" y="81"/>
                    <a:pt x="817" y="81"/>
                  </a:cubicBezTo>
                  <a:cubicBezTo>
                    <a:pt x="805" y="81"/>
                    <a:pt x="795" y="81"/>
                    <a:pt x="787" y="80"/>
                  </a:cubicBezTo>
                  <a:cubicBezTo>
                    <a:pt x="784" y="79"/>
                    <a:pt x="782" y="79"/>
                    <a:pt x="781" y="79"/>
                  </a:cubicBezTo>
                  <a:cubicBezTo>
                    <a:pt x="778" y="79"/>
                    <a:pt x="777" y="80"/>
                    <a:pt x="777" y="82"/>
                  </a:cubicBezTo>
                  <a:cubicBezTo>
                    <a:pt x="777" y="83"/>
                    <a:pt x="777" y="83"/>
                    <a:pt x="779" y="83"/>
                  </a:cubicBezTo>
                  <a:cubicBezTo>
                    <a:pt x="785" y="83"/>
                    <a:pt x="788" y="85"/>
                    <a:pt x="790" y="88"/>
                  </a:cubicBezTo>
                  <a:cubicBezTo>
                    <a:pt x="792" y="91"/>
                    <a:pt x="793" y="96"/>
                    <a:pt x="793" y="105"/>
                  </a:cubicBezTo>
                  <a:cubicBezTo>
                    <a:pt x="793" y="180"/>
                    <a:pt x="793" y="180"/>
                    <a:pt x="793" y="180"/>
                  </a:cubicBezTo>
                  <a:cubicBezTo>
                    <a:pt x="793" y="186"/>
                    <a:pt x="793" y="186"/>
                    <a:pt x="793" y="186"/>
                  </a:cubicBezTo>
                  <a:cubicBezTo>
                    <a:pt x="793" y="193"/>
                    <a:pt x="791" y="198"/>
                    <a:pt x="786" y="199"/>
                  </a:cubicBezTo>
                  <a:cubicBezTo>
                    <a:pt x="783" y="200"/>
                    <a:pt x="783" y="200"/>
                    <a:pt x="783" y="200"/>
                  </a:cubicBezTo>
                  <a:cubicBezTo>
                    <a:pt x="781" y="200"/>
                    <a:pt x="781" y="201"/>
                    <a:pt x="781" y="202"/>
                  </a:cubicBezTo>
                  <a:cubicBezTo>
                    <a:pt x="781" y="203"/>
                    <a:pt x="782" y="204"/>
                    <a:pt x="783" y="204"/>
                  </a:cubicBezTo>
                  <a:cubicBezTo>
                    <a:pt x="784" y="204"/>
                    <a:pt x="786" y="204"/>
                    <a:pt x="788" y="203"/>
                  </a:cubicBezTo>
                  <a:cubicBezTo>
                    <a:pt x="792" y="202"/>
                    <a:pt x="800" y="202"/>
                    <a:pt x="810" y="202"/>
                  </a:cubicBezTo>
                  <a:cubicBezTo>
                    <a:pt x="818" y="202"/>
                    <a:pt x="827" y="203"/>
                    <a:pt x="838" y="204"/>
                  </a:cubicBezTo>
                  <a:cubicBezTo>
                    <a:pt x="841" y="204"/>
                    <a:pt x="844" y="204"/>
                    <a:pt x="845" y="204"/>
                  </a:cubicBezTo>
                  <a:cubicBezTo>
                    <a:pt x="853" y="204"/>
                    <a:pt x="860" y="201"/>
                    <a:pt x="865" y="194"/>
                  </a:cubicBezTo>
                  <a:cubicBezTo>
                    <a:pt x="870" y="189"/>
                    <a:pt x="872" y="185"/>
                    <a:pt x="872" y="181"/>
                  </a:cubicBezTo>
                  <a:cubicBezTo>
                    <a:pt x="872" y="179"/>
                    <a:pt x="871" y="178"/>
                    <a:pt x="870" y="178"/>
                  </a:cubicBezTo>
                  <a:cubicBezTo>
                    <a:pt x="869" y="178"/>
                    <a:pt x="869" y="179"/>
                    <a:pt x="868" y="180"/>
                  </a:cubicBezTo>
                  <a:cubicBezTo>
                    <a:pt x="861" y="190"/>
                    <a:pt x="846" y="196"/>
                    <a:pt x="823" y="196"/>
                  </a:cubicBezTo>
                  <a:cubicBezTo>
                    <a:pt x="816" y="196"/>
                    <a:pt x="811" y="195"/>
                    <a:pt x="809" y="194"/>
                  </a:cubicBezTo>
                  <a:cubicBezTo>
                    <a:pt x="807" y="193"/>
                    <a:pt x="807" y="189"/>
                    <a:pt x="807" y="184"/>
                  </a:cubicBezTo>
                  <a:cubicBezTo>
                    <a:pt x="807" y="151"/>
                    <a:pt x="807" y="151"/>
                    <a:pt x="807" y="151"/>
                  </a:cubicBezTo>
                  <a:cubicBezTo>
                    <a:pt x="806" y="149"/>
                    <a:pt x="806" y="149"/>
                    <a:pt x="806" y="149"/>
                  </a:cubicBezTo>
                  <a:cubicBezTo>
                    <a:pt x="806" y="147"/>
                    <a:pt x="807" y="146"/>
                    <a:pt x="808" y="145"/>
                  </a:cubicBezTo>
                  <a:cubicBezTo>
                    <a:pt x="809" y="144"/>
                    <a:pt x="811" y="144"/>
                    <a:pt x="814" y="144"/>
                  </a:cubicBezTo>
                  <a:cubicBezTo>
                    <a:pt x="833" y="144"/>
                    <a:pt x="833" y="144"/>
                    <a:pt x="833" y="144"/>
                  </a:cubicBezTo>
                  <a:cubicBezTo>
                    <a:pt x="839" y="144"/>
                    <a:pt x="842" y="145"/>
                    <a:pt x="844" y="146"/>
                  </a:cubicBezTo>
                  <a:cubicBezTo>
                    <a:pt x="846" y="148"/>
                    <a:pt x="848" y="150"/>
                    <a:pt x="849" y="154"/>
                  </a:cubicBezTo>
                  <a:cubicBezTo>
                    <a:pt x="849" y="157"/>
                    <a:pt x="849" y="157"/>
                    <a:pt x="849" y="157"/>
                  </a:cubicBezTo>
                  <a:cubicBezTo>
                    <a:pt x="849" y="158"/>
                    <a:pt x="850" y="159"/>
                    <a:pt x="851" y="159"/>
                  </a:cubicBezTo>
                  <a:cubicBezTo>
                    <a:pt x="853" y="159"/>
                    <a:pt x="853" y="158"/>
                    <a:pt x="853" y="157"/>
                  </a:cubicBezTo>
                  <a:cubicBezTo>
                    <a:pt x="853" y="156"/>
                    <a:pt x="853" y="155"/>
                    <a:pt x="853" y="154"/>
                  </a:cubicBezTo>
                  <a:cubicBezTo>
                    <a:pt x="853" y="150"/>
                    <a:pt x="852" y="147"/>
                    <a:pt x="852" y="143"/>
                  </a:cubicBezTo>
                  <a:cubicBezTo>
                    <a:pt x="852" y="138"/>
                    <a:pt x="853" y="133"/>
                    <a:pt x="853" y="127"/>
                  </a:cubicBezTo>
                  <a:cubicBezTo>
                    <a:pt x="853" y="127"/>
                    <a:pt x="853" y="126"/>
                    <a:pt x="853" y="125"/>
                  </a:cubicBezTo>
                  <a:cubicBezTo>
                    <a:pt x="853" y="124"/>
                    <a:pt x="853" y="123"/>
                    <a:pt x="852" y="123"/>
                  </a:cubicBezTo>
                  <a:cubicBezTo>
                    <a:pt x="850" y="123"/>
                    <a:pt x="850" y="124"/>
                    <a:pt x="849" y="125"/>
                  </a:cubicBezTo>
                  <a:cubicBezTo>
                    <a:pt x="849" y="129"/>
                    <a:pt x="848" y="132"/>
                    <a:pt x="847" y="133"/>
                  </a:cubicBezTo>
                  <a:cubicBezTo>
                    <a:pt x="846" y="134"/>
                    <a:pt x="844" y="135"/>
                    <a:pt x="840" y="135"/>
                  </a:cubicBezTo>
                  <a:cubicBezTo>
                    <a:pt x="837" y="136"/>
                    <a:pt x="832" y="136"/>
                    <a:pt x="826" y="136"/>
                  </a:cubicBezTo>
                  <a:cubicBezTo>
                    <a:pt x="812" y="136"/>
                    <a:pt x="812" y="136"/>
                    <a:pt x="812" y="136"/>
                  </a:cubicBezTo>
                  <a:cubicBezTo>
                    <a:pt x="809" y="136"/>
                    <a:pt x="808" y="136"/>
                    <a:pt x="807" y="136"/>
                  </a:cubicBezTo>
                  <a:cubicBezTo>
                    <a:pt x="807" y="135"/>
                    <a:pt x="807" y="133"/>
                    <a:pt x="807" y="131"/>
                  </a:cubicBezTo>
                  <a:cubicBezTo>
                    <a:pt x="807" y="95"/>
                    <a:pt x="807" y="95"/>
                    <a:pt x="807" y="95"/>
                  </a:cubicBezTo>
                  <a:cubicBezTo>
                    <a:pt x="807" y="91"/>
                    <a:pt x="807" y="89"/>
                    <a:pt x="808" y="88"/>
                  </a:cubicBezTo>
                  <a:close/>
                  <a:moveTo>
                    <a:pt x="910" y="88"/>
                  </a:moveTo>
                  <a:cubicBezTo>
                    <a:pt x="912" y="87"/>
                    <a:pt x="914" y="87"/>
                    <a:pt x="918" y="87"/>
                  </a:cubicBezTo>
                  <a:cubicBezTo>
                    <a:pt x="932" y="87"/>
                    <a:pt x="932" y="87"/>
                    <a:pt x="932" y="87"/>
                  </a:cubicBezTo>
                  <a:cubicBezTo>
                    <a:pt x="941" y="87"/>
                    <a:pt x="947" y="87"/>
                    <a:pt x="951" y="88"/>
                  </a:cubicBezTo>
                  <a:cubicBezTo>
                    <a:pt x="954" y="89"/>
                    <a:pt x="956" y="91"/>
                    <a:pt x="957" y="94"/>
                  </a:cubicBezTo>
                  <a:cubicBezTo>
                    <a:pt x="958" y="95"/>
                    <a:pt x="959" y="97"/>
                    <a:pt x="959" y="99"/>
                  </a:cubicBezTo>
                  <a:cubicBezTo>
                    <a:pt x="959" y="101"/>
                    <a:pt x="959" y="101"/>
                    <a:pt x="959" y="101"/>
                  </a:cubicBezTo>
                  <a:cubicBezTo>
                    <a:pt x="959" y="103"/>
                    <a:pt x="959" y="104"/>
                    <a:pt x="960" y="104"/>
                  </a:cubicBezTo>
                  <a:cubicBezTo>
                    <a:pt x="961" y="104"/>
                    <a:pt x="962" y="104"/>
                    <a:pt x="962" y="103"/>
                  </a:cubicBezTo>
                  <a:cubicBezTo>
                    <a:pt x="963" y="102"/>
                    <a:pt x="963" y="100"/>
                    <a:pt x="963" y="96"/>
                  </a:cubicBezTo>
                  <a:cubicBezTo>
                    <a:pt x="964" y="91"/>
                    <a:pt x="964" y="91"/>
                    <a:pt x="964" y="91"/>
                  </a:cubicBezTo>
                  <a:cubicBezTo>
                    <a:pt x="964" y="87"/>
                    <a:pt x="964" y="85"/>
                    <a:pt x="964" y="84"/>
                  </a:cubicBezTo>
                  <a:cubicBezTo>
                    <a:pt x="964" y="83"/>
                    <a:pt x="965" y="82"/>
                    <a:pt x="965" y="82"/>
                  </a:cubicBezTo>
                  <a:cubicBezTo>
                    <a:pt x="965" y="80"/>
                    <a:pt x="964" y="79"/>
                    <a:pt x="962" y="79"/>
                  </a:cubicBezTo>
                  <a:cubicBezTo>
                    <a:pt x="961" y="79"/>
                    <a:pt x="960" y="79"/>
                    <a:pt x="958" y="80"/>
                  </a:cubicBezTo>
                  <a:cubicBezTo>
                    <a:pt x="957" y="80"/>
                    <a:pt x="955" y="80"/>
                    <a:pt x="952" y="80"/>
                  </a:cubicBezTo>
                  <a:cubicBezTo>
                    <a:pt x="939" y="81"/>
                    <a:pt x="939" y="81"/>
                    <a:pt x="939" y="81"/>
                  </a:cubicBezTo>
                  <a:cubicBezTo>
                    <a:pt x="933" y="81"/>
                    <a:pt x="927" y="81"/>
                    <a:pt x="920" y="81"/>
                  </a:cubicBezTo>
                  <a:cubicBezTo>
                    <a:pt x="908" y="81"/>
                    <a:pt x="897" y="81"/>
                    <a:pt x="889" y="80"/>
                  </a:cubicBezTo>
                  <a:cubicBezTo>
                    <a:pt x="886" y="79"/>
                    <a:pt x="884" y="79"/>
                    <a:pt x="883" y="79"/>
                  </a:cubicBezTo>
                  <a:cubicBezTo>
                    <a:pt x="880" y="79"/>
                    <a:pt x="879" y="80"/>
                    <a:pt x="879" y="82"/>
                  </a:cubicBezTo>
                  <a:cubicBezTo>
                    <a:pt x="879" y="83"/>
                    <a:pt x="880" y="83"/>
                    <a:pt x="881" y="83"/>
                  </a:cubicBezTo>
                  <a:cubicBezTo>
                    <a:pt x="887" y="83"/>
                    <a:pt x="891" y="85"/>
                    <a:pt x="892" y="88"/>
                  </a:cubicBezTo>
                  <a:cubicBezTo>
                    <a:pt x="894" y="91"/>
                    <a:pt x="895" y="96"/>
                    <a:pt x="895" y="105"/>
                  </a:cubicBezTo>
                  <a:cubicBezTo>
                    <a:pt x="895" y="180"/>
                    <a:pt x="895" y="180"/>
                    <a:pt x="895" y="180"/>
                  </a:cubicBezTo>
                  <a:cubicBezTo>
                    <a:pt x="895" y="186"/>
                    <a:pt x="895" y="186"/>
                    <a:pt x="895" y="186"/>
                  </a:cubicBezTo>
                  <a:cubicBezTo>
                    <a:pt x="895" y="193"/>
                    <a:pt x="893" y="198"/>
                    <a:pt x="889" y="199"/>
                  </a:cubicBezTo>
                  <a:cubicBezTo>
                    <a:pt x="885" y="200"/>
                    <a:pt x="885" y="200"/>
                    <a:pt x="885" y="200"/>
                  </a:cubicBezTo>
                  <a:cubicBezTo>
                    <a:pt x="884" y="200"/>
                    <a:pt x="883" y="201"/>
                    <a:pt x="883" y="202"/>
                  </a:cubicBezTo>
                  <a:cubicBezTo>
                    <a:pt x="883" y="203"/>
                    <a:pt x="884" y="204"/>
                    <a:pt x="886" y="204"/>
                  </a:cubicBezTo>
                  <a:cubicBezTo>
                    <a:pt x="887" y="204"/>
                    <a:pt x="888" y="204"/>
                    <a:pt x="890" y="203"/>
                  </a:cubicBezTo>
                  <a:cubicBezTo>
                    <a:pt x="895" y="202"/>
                    <a:pt x="902" y="202"/>
                    <a:pt x="913" y="202"/>
                  </a:cubicBezTo>
                  <a:cubicBezTo>
                    <a:pt x="920" y="202"/>
                    <a:pt x="929" y="203"/>
                    <a:pt x="941" y="204"/>
                  </a:cubicBezTo>
                  <a:cubicBezTo>
                    <a:pt x="944" y="204"/>
                    <a:pt x="946" y="204"/>
                    <a:pt x="948" y="204"/>
                  </a:cubicBezTo>
                  <a:cubicBezTo>
                    <a:pt x="956" y="204"/>
                    <a:pt x="962" y="201"/>
                    <a:pt x="968" y="194"/>
                  </a:cubicBezTo>
                  <a:cubicBezTo>
                    <a:pt x="972" y="189"/>
                    <a:pt x="974" y="185"/>
                    <a:pt x="974" y="181"/>
                  </a:cubicBezTo>
                  <a:cubicBezTo>
                    <a:pt x="974" y="179"/>
                    <a:pt x="974" y="178"/>
                    <a:pt x="972" y="178"/>
                  </a:cubicBezTo>
                  <a:cubicBezTo>
                    <a:pt x="972" y="178"/>
                    <a:pt x="971" y="179"/>
                    <a:pt x="970" y="180"/>
                  </a:cubicBezTo>
                  <a:cubicBezTo>
                    <a:pt x="964" y="190"/>
                    <a:pt x="949" y="196"/>
                    <a:pt x="925" y="196"/>
                  </a:cubicBezTo>
                  <a:cubicBezTo>
                    <a:pt x="918" y="196"/>
                    <a:pt x="913" y="195"/>
                    <a:pt x="912" y="194"/>
                  </a:cubicBezTo>
                  <a:cubicBezTo>
                    <a:pt x="910" y="193"/>
                    <a:pt x="909" y="189"/>
                    <a:pt x="909" y="184"/>
                  </a:cubicBezTo>
                  <a:cubicBezTo>
                    <a:pt x="909" y="151"/>
                    <a:pt x="909" y="151"/>
                    <a:pt x="909" y="151"/>
                  </a:cubicBezTo>
                  <a:cubicBezTo>
                    <a:pt x="909" y="149"/>
                    <a:pt x="909" y="149"/>
                    <a:pt x="909" y="149"/>
                  </a:cubicBezTo>
                  <a:cubicBezTo>
                    <a:pt x="909" y="147"/>
                    <a:pt x="909" y="146"/>
                    <a:pt x="910" y="145"/>
                  </a:cubicBezTo>
                  <a:cubicBezTo>
                    <a:pt x="911" y="144"/>
                    <a:pt x="913" y="144"/>
                    <a:pt x="916" y="144"/>
                  </a:cubicBezTo>
                  <a:cubicBezTo>
                    <a:pt x="936" y="144"/>
                    <a:pt x="936" y="144"/>
                    <a:pt x="936" y="144"/>
                  </a:cubicBezTo>
                  <a:cubicBezTo>
                    <a:pt x="941" y="144"/>
                    <a:pt x="945" y="145"/>
                    <a:pt x="947" y="146"/>
                  </a:cubicBezTo>
                  <a:cubicBezTo>
                    <a:pt x="949" y="148"/>
                    <a:pt x="950" y="150"/>
                    <a:pt x="951" y="154"/>
                  </a:cubicBezTo>
                  <a:cubicBezTo>
                    <a:pt x="951" y="157"/>
                    <a:pt x="951" y="157"/>
                    <a:pt x="951" y="157"/>
                  </a:cubicBezTo>
                  <a:cubicBezTo>
                    <a:pt x="952" y="158"/>
                    <a:pt x="952" y="159"/>
                    <a:pt x="954" y="159"/>
                  </a:cubicBezTo>
                  <a:cubicBezTo>
                    <a:pt x="955" y="159"/>
                    <a:pt x="955" y="158"/>
                    <a:pt x="955" y="157"/>
                  </a:cubicBezTo>
                  <a:cubicBezTo>
                    <a:pt x="955" y="156"/>
                    <a:pt x="955" y="155"/>
                    <a:pt x="955" y="154"/>
                  </a:cubicBezTo>
                  <a:cubicBezTo>
                    <a:pt x="955" y="150"/>
                    <a:pt x="955" y="147"/>
                    <a:pt x="955" y="143"/>
                  </a:cubicBezTo>
                  <a:cubicBezTo>
                    <a:pt x="955" y="138"/>
                    <a:pt x="955" y="133"/>
                    <a:pt x="956" y="127"/>
                  </a:cubicBezTo>
                  <a:cubicBezTo>
                    <a:pt x="956" y="127"/>
                    <a:pt x="956" y="126"/>
                    <a:pt x="956" y="125"/>
                  </a:cubicBezTo>
                  <a:cubicBezTo>
                    <a:pt x="956" y="124"/>
                    <a:pt x="955" y="123"/>
                    <a:pt x="954" y="123"/>
                  </a:cubicBezTo>
                  <a:cubicBezTo>
                    <a:pt x="953" y="123"/>
                    <a:pt x="952" y="124"/>
                    <a:pt x="952" y="125"/>
                  </a:cubicBezTo>
                  <a:cubicBezTo>
                    <a:pt x="951" y="129"/>
                    <a:pt x="950" y="132"/>
                    <a:pt x="949" y="133"/>
                  </a:cubicBezTo>
                  <a:cubicBezTo>
                    <a:pt x="948" y="134"/>
                    <a:pt x="946" y="135"/>
                    <a:pt x="943" y="135"/>
                  </a:cubicBezTo>
                  <a:cubicBezTo>
                    <a:pt x="939" y="136"/>
                    <a:pt x="934" y="136"/>
                    <a:pt x="928" y="136"/>
                  </a:cubicBezTo>
                  <a:cubicBezTo>
                    <a:pt x="914" y="136"/>
                    <a:pt x="914" y="136"/>
                    <a:pt x="914" y="136"/>
                  </a:cubicBezTo>
                  <a:cubicBezTo>
                    <a:pt x="912" y="136"/>
                    <a:pt x="910" y="136"/>
                    <a:pt x="910" y="136"/>
                  </a:cubicBezTo>
                  <a:cubicBezTo>
                    <a:pt x="909" y="135"/>
                    <a:pt x="909" y="133"/>
                    <a:pt x="909" y="131"/>
                  </a:cubicBezTo>
                  <a:cubicBezTo>
                    <a:pt x="909" y="95"/>
                    <a:pt x="909" y="95"/>
                    <a:pt x="909" y="95"/>
                  </a:cubicBezTo>
                  <a:cubicBezTo>
                    <a:pt x="909" y="91"/>
                    <a:pt x="909" y="89"/>
                    <a:pt x="910" y="88"/>
                  </a:cubicBezTo>
                  <a:close/>
                  <a:moveTo>
                    <a:pt x="32" y="6"/>
                  </a:moveTo>
                  <a:cubicBezTo>
                    <a:pt x="33" y="5"/>
                    <a:pt x="35" y="5"/>
                    <a:pt x="39" y="5"/>
                  </a:cubicBezTo>
                  <a:cubicBezTo>
                    <a:pt x="42" y="5"/>
                    <a:pt x="44" y="5"/>
                    <a:pt x="46" y="7"/>
                  </a:cubicBezTo>
                  <a:cubicBezTo>
                    <a:pt x="47" y="8"/>
                    <a:pt x="48" y="9"/>
                    <a:pt x="49" y="12"/>
                  </a:cubicBezTo>
                  <a:cubicBezTo>
                    <a:pt x="49" y="13"/>
                    <a:pt x="50" y="13"/>
                    <a:pt x="50" y="13"/>
                  </a:cubicBezTo>
                  <a:cubicBezTo>
                    <a:pt x="51" y="13"/>
                    <a:pt x="51" y="13"/>
                    <a:pt x="51" y="12"/>
                  </a:cubicBezTo>
                  <a:cubicBezTo>
                    <a:pt x="51" y="11"/>
                    <a:pt x="51" y="10"/>
                    <a:pt x="51" y="9"/>
                  </a:cubicBezTo>
                  <a:cubicBezTo>
                    <a:pt x="51" y="7"/>
                    <a:pt x="51" y="6"/>
                    <a:pt x="51" y="6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2"/>
                    <a:pt x="50" y="1"/>
                    <a:pt x="48" y="1"/>
                  </a:cubicBezTo>
                  <a:cubicBezTo>
                    <a:pt x="48" y="1"/>
                    <a:pt x="47" y="1"/>
                    <a:pt x="46" y="1"/>
                  </a:cubicBezTo>
                  <a:cubicBezTo>
                    <a:pt x="39" y="1"/>
                    <a:pt x="32" y="2"/>
                    <a:pt x="26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5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2" y="16"/>
                    <a:pt x="2" y="16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1"/>
                    <a:pt x="4" y="9"/>
                    <a:pt x="5" y="8"/>
                  </a:cubicBezTo>
                  <a:cubicBezTo>
                    <a:pt x="5" y="7"/>
                    <a:pt x="6" y="7"/>
                    <a:pt x="7" y="6"/>
                  </a:cubicBezTo>
                  <a:cubicBezTo>
                    <a:pt x="9" y="5"/>
                    <a:pt x="13" y="5"/>
                    <a:pt x="18" y="5"/>
                  </a:cubicBezTo>
                  <a:cubicBezTo>
                    <a:pt x="20" y="5"/>
                    <a:pt x="21" y="6"/>
                    <a:pt x="21" y="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7"/>
                    <a:pt x="21" y="49"/>
                    <a:pt x="20" y="50"/>
                  </a:cubicBezTo>
                  <a:cubicBezTo>
                    <a:pt x="19" y="51"/>
                    <a:pt x="17" y="52"/>
                    <a:pt x="15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4"/>
                  </a:cubicBezTo>
                  <a:cubicBezTo>
                    <a:pt x="13" y="54"/>
                    <a:pt x="14" y="55"/>
                    <a:pt x="14" y="55"/>
                  </a:cubicBezTo>
                  <a:cubicBezTo>
                    <a:pt x="15" y="55"/>
                    <a:pt x="15" y="55"/>
                    <a:pt x="16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6" y="54"/>
                    <a:pt x="27" y="54"/>
                    <a:pt x="29" y="54"/>
                  </a:cubicBezTo>
                  <a:cubicBezTo>
                    <a:pt x="29" y="54"/>
                    <a:pt x="30" y="54"/>
                    <a:pt x="30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40" y="54"/>
                    <a:pt x="40" y="54"/>
                    <a:pt x="40" y="53"/>
                  </a:cubicBezTo>
                  <a:cubicBezTo>
                    <a:pt x="40" y="53"/>
                    <a:pt x="40" y="52"/>
                    <a:pt x="39" y="52"/>
                  </a:cubicBezTo>
                  <a:cubicBezTo>
                    <a:pt x="36" y="52"/>
                    <a:pt x="33" y="51"/>
                    <a:pt x="32" y="49"/>
                  </a:cubicBezTo>
                  <a:cubicBezTo>
                    <a:pt x="31" y="47"/>
                    <a:pt x="30" y="44"/>
                    <a:pt x="30" y="4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8"/>
                    <a:pt x="31" y="6"/>
                    <a:pt x="32" y="6"/>
                  </a:cubicBezTo>
                  <a:close/>
                  <a:moveTo>
                    <a:pt x="108" y="28"/>
                  </a:moveTo>
                  <a:cubicBezTo>
                    <a:pt x="108" y="29"/>
                    <a:pt x="108" y="31"/>
                    <a:pt x="108" y="33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3" y="52"/>
                  </a:cubicBezTo>
                  <a:cubicBezTo>
                    <a:pt x="103" y="52"/>
                    <a:pt x="102" y="53"/>
                    <a:pt x="102" y="53"/>
                  </a:cubicBezTo>
                  <a:cubicBezTo>
                    <a:pt x="102" y="54"/>
                    <a:pt x="103" y="54"/>
                    <a:pt x="104" y="54"/>
                  </a:cubicBezTo>
                  <a:cubicBezTo>
                    <a:pt x="104" y="54"/>
                    <a:pt x="105" y="54"/>
                    <a:pt x="107" y="54"/>
                  </a:cubicBezTo>
                  <a:cubicBezTo>
                    <a:pt x="109" y="54"/>
                    <a:pt x="111" y="54"/>
                    <a:pt x="113" y="54"/>
                  </a:cubicBezTo>
                  <a:cubicBezTo>
                    <a:pt x="116" y="54"/>
                    <a:pt x="118" y="54"/>
                    <a:pt x="121" y="54"/>
                  </a:cubicBezTo>
                  <a:cubicBezTo>
                    <a:pt x="123" y="54"/>
                    <a:pt x="124" y="54"/>
                    <a:pt x="124" y="54"/>
                  </a:cubicBezTo>
                  <a:cubicBezTo>
                    <a:pt x="126" y="54"/>
                    <a:pt x="126" y="54"/>
                    <a:pt x="126" y="53"/>
                  </a:cubicBezTo>
                  <a:cubicBezTo>
                    <a:pt x="126" y="53"/>
                    <a:pt x="126" y="52"/>
                    <a:pt x="125" y="52"/>
                  </a:cubicBezTo>
                  <a:cubicBezTo>
                    <a:pt x="122" y="52"/>
                    <a:pt x="120" y="51"/>
                    <a:pt x="119" y="50"/>
                  </a:cubicBezTo>
                  <a:cubicBezTo>
                    <a:pt x="118" y="48"/>
                    <a:pt x="117" y="46"/>
                    <a:pt x="117" y="42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5"/>
                    <a:pt x="119" y="3"/>
                    <a:pt x="122" y="3"/>
                  </a:cubicBezTo>
                  <a:cubicBezTo>
                    <a:pt x="123" y="3"/>
                    <a:pt x="123" y="2"/>
                    <a:pt x="123" y="2"/>
                  </a:cubicBezTo>
                  <a:cubicBezTo>
                    <a:pt x="123" y="1"/>
                    <a:pt x="122" y="1"/>
                    <a:pt x="122" y="1"/>
                  </a:cubicBezTo>
                  <a:cubicBezTo>
                    <a:pt x="121" y="1"/>
                    <a:pt x="119" y="1"/>
                    <a:pt x="117" y="1"/>
                  </a:cubicBezTo>
                  <a:cubicBezTo>
                    <a:pt x="114" y="1"/>
                    <a:pt x="112" y="1"/>
                    <a:pt x="111" y="1"/>
                  </a:cubicBezTo>
                  <a:cubicBezTo>
                    <a:pt x="108" y="1"/>
                    <a:pt x="106" y="1"/>
                    <a:pt x="104" y="1"/>
                  </a:cubicBezTo>
                  <a:cubicBezTo>
                    <a:pt x="103" y="1"/>
                    <a:pt x="102" y="1"/>
                    <a:pt x="101" y="1"/>
                  </a:cubicBezTo>
                  <a:cubicBezTo>
                    <a:pt x="100" y="1"/>
                    <a:pt x="100" y="1"/>
                    <a:pt x="100" y="2"/>
                  </a:cubicBezTo>
                  <a:cubicBezTo>
                    <a:pt x="100" y="2"/>
                    <a:pt x="100" y="3"/>
                    <a:pt x="101" y="3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6" y="4"/>
                    <a:pt x="108" y="6"/>
                    <a:pt x="108" y="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20"/>
                    <a:pt x="108" y="22"/>
                    <a:pt x="108" y="23"/>
                  </a:cubicBezTo>
                  <a:cubicBezTo>
                    <a:pt x="107" y="23"/>
                    <a:pt x="106" y="24"/>
                    <a:pt x="105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5" y="24"/>
                    <a:pt x="83" y="24"/>
                    <a:pt x="83" y="23"/>
                  </a:cubicBezTo>
                  <a:cubicBezTo>
                    <a:pt x="83" y="23"/>
                    <a:pt x="82" y="21"/>
                    <a:pt x="82" y="18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5"/>
                    <a:pt x="84" y="3"/>
                    <a:pt x="87" y="3"/>
                  </a:cubicBezTo>
                  <a:cubicBezTo>
                    <a:pt x="88" y="3"/>
                    <a:pt x="88" y="2"/>
                    <a:pt x="88" y="2"/>
                  </a:cubicBezTo>
                  <a:cubicBezTo>
                    <a:pt x="88" y="1"/>
                    <a:pt x="88" y="1"/>
                    <a:pt x="87" y="1"/>
                  </a:cubicBezTo>
                  <a:cubicBezTo>
                    <a:pt x="86" y="1"/>
                    <a:pt x="84" y="1"/>
                    <a:pt x="82" y="1"/>
                  </a:cubicBezTo>
                  <a:cubicBezTo>
                    <a:pt x="79" y="1"/>
                    <a:pt x="77" y="1"/>
                    <a:pt x="76" y="1"/>
                  </a:cubicBezTo>
                  <a:cubicBezTo>
                    <a:pt x="74" y="1"/>
                    <a:pt x="71" y="1"/>
                    <a:pt x="69" y="1"/>
                  </a:cubicBezTo>
                  <a:cubicBezTo>
                    <a:pt x="68" y="1"/>
                    <a:pt x="67" y="1"/>
                    <a:pt x="66" y="1"/>
                  </a:cubicBezTo>
                  <a:cubicBezTo>
                    <a:pt x="66" y="1"/>
                    <a:pt x="65" y="1"/>
                    <a:pt x="65" y="2"/>
                  </a:cubicBezTo>
                  <a:cubicBezTo>
                    <a:pt x="65" y="2"/>
                    <a:pt x="66" y="3"/>
                    <a:pt x="66" y="3"/>
                  </a:cubicBezTo>
                  <a:cubicBezTo>
                    <a:pt x="69" y="3"/>
                    <a:pt x="71" y="4"/>
                    <a:pt x="72" y="5"/>
                  </a:cubicBezTo>
                  <a:cubicBezTo>
                    <a:pt x="73" y="6"/>
                    <a:pt x="73" y="7"/>
                    <a:pt x="73" y="9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46"/>
                    <a:pt x="73" y="48"/>
                    <a:pt x="72" y="50"/>
                  </a:cubicBezTo>
                  <a:cubicBezTo>
                    <a:pt x="72" y="51"/>
                    <a:pt x="70" y="52"/>
                    <a:pt x="69" y="52"/>
                  </a:cubicBezTo>
                  <a:cubicBezTo>
                    <a:pt x="68" y="52"/>
                    <a:pt x="68" y="53"/>
                    <a:pt x="68" y="53"/>
                  </a:cubicBezTo>
                  <a:cubicBezTo>
                    <a:pt x="68" y="54"/>
                    <a:pt x="68" y="54"/>
                    <a:pt x="69" y="54"/>
                  </a:cubicBezTo>
                  <a:cubicBezTo>
                    <a:pt x="69" y="54"/>
                    <a:pt x="70" y="54"/>
                    <a:pt x="72" y="54"/>
                  </a:cubicBezTo>
                  <a:cubicBezTo>
                    <a:pt x="74" y="54"/>
                    <a:pt x="77" y="54"/>
                    <a:pt x="78" y="54"/>
                  </a:cubicBezTo>
                  <a:cubicBezTo>
                    <a:pt x="81" y="54"/>
                    <a:pt x="84" y="54"/>
                    <a:pt x="87" y="54"/>
                  </a:cubicBezTo>
                  <a:cubicBezTo>
                    <a:pt x="88" y="54"/>
                    <a:pt x="89" y="54"/>
                    <a:pt x="89" y="54"/>
                  </a:cubicBezTo>
                  <a:cubicBezTo>
                    <a:pt x="91" y="54"/>
                    <a:pt x="91" y="54"/>
                    <a:pt x="91" y="53"/>
                  </a:cubicBezTo>
                  <a:cubicBezTo>
                    <a:pt x="91" y="53"/>
                    <a:pt x="91" y="52"/>
                    <a:pt x="90" y="52"/>
                  </a:cubicBezTo>
                  <a:cubicBezTo>
                    <a:pt x="87" y="52"/>
                    <a:pt x="85" y="51"/>
                    <a:pt x="84" y="50"/>
                  </a:cubicBezTo>
                  <a:cubicBezTo>
                    <a:pt x="83" y="48"/>
                    <a:pt x="82" y="46"/>
                    <a:pt x="82" y="4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0"/>
                    <a:pt x="83" y="29"/>
                    <a:pt x="83" y="28"/>
                  </a:cubicBezTo>
                  <a:cubicBezTo>
                    <a:pt x="83" y="28"/>
                    <a:pt x="85" y="28"/>
                    <a:pt x="86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8"/>
                    <a:pt x="107" y="28"/>
                    <a:pt x="108" y="28"/>
                  </a:cubicBezTo>
                  <a:close/>
                  <a:moveTo>
                    <a:pt x="157" y="8"/>
                  </a:moveTo>
                  <a:cubicBezTo>
                    <a:pt x="157" y="6"/>
                    <a:pt x="157" y="5"/>
                    <a:pt x="159" y="4"/>
                  </a:cubicBezTo>
                  <a:cubicBezTo>
                    <a:pt x="161" y="4"/>
                    <a:pt x="161" y="4"/>
                    <a:pt x="161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70" y="4"/>
                    <a:pt x="173" y="5"/>
                    <a:pt x="175" y="6"/>
                  </a:cubicBezTo>
                  <a:cubicBezTo>
                    <a:pt x="177" y="7"/>
                    <a:pt x="178" y="9"/>
                    <a:pt x="178" y="11"/>
                  </a:cubicBezTo>
                  <a:cubicBezTo>
                    <a:pt x="178" y="13"/>
                    <a:pt x="178" y="13"/>
                    <a:pt x="179" y="13"/>
                  </a:cubicBezTo>
                  <a:cubicBezTo>
                    <a:pt x="180" y="13"/>
                    <a:pt x="180" y="12"/>
                    <a:pt x="180" y="10"/>
                  </a:cubicBezTo>
                  <a:cubicBezTo>
                    <a:pt x="180" y="9"/>
                    <a:pt x="180" y="8"/>
                    <a:pt x="180" y="5"/>
                  </a:cubicBezTo>
                  <a:cubicBezTo>
                    <a:pt x="180" y="4"/>
                    <a:pt x="180" y="3"/>
                    <a:pt x="180" y="2"/>
                  </a:cubicBezTo>
                  <a:cubicBezTo>
                    <a:pt x="180" y="1"/>
                    <a:pt x="179" y="1"/>
                    <a:pt x="179" y="1"/>
                  </a:cubicBezTo>
                  <a:cubicBezTo>
                    <a:pt x="179" y="1"/>
                    <a:pt x="178" y="1"/>
                    <a:pt x="178" y="1"/>
                  </a:cubicBezTo>
                  <a:cubicBezTo>
                    <a:pt x="176" y="1"/>
                    <a:pt x="171" y="1"/>
                    <a:pt x="163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4" y="1"/>
                    <a:pt x="144" y="1"/>
                    <a:pt x="144" y="1"/>
                  </a:cubicBezTo>
                  <a:cubicBezTo>
                    <a:pt x="143" y="1"/>
                    <a:pt x="142" y="1"/>
                    <a:pt x="142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0" y="1"/>
                    <a:pt x="140" y="1"/>
                    <a:pt x="140" y="2"/>
                  </a:cubicBezTo>
                  <a:cubicBezTo>
                    <a:pt x="140" y="2"/>
                    <a:pt x="140" y="3"/>
                    <a:pt x="141" y="3"/>
                  </a:cubicBezTo>
                  <a:cubicBezTo>
                    <a:pt x="144" y="3"/>
                    <a:pt x="145" y="4"/>
                    <a:pt x="146" y="5"/>
                  </a:cubicBezTo>
                  <a:cubicBezTo>
                    <a:pt x="147" y="6"/>
                    <a:pt x="148" y="8"/>
                    <a:pt x="148" y="11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8" y="44"/>
                    <a:pt x="148" y="46"/>
                    <a:pt x="147" y="47"/>
                  </a:cubicBezTo>
                  <a:cubicBezTo>
                    <a:pt x="147" y="49"/>
                    <a:pt x="147" y="50"/>
                    <a:pt x="146" y="51"/>
                  </a:cubicBezTo>
                  <a:cubicBezTo>
                    <a:pt x="146" y="51"/>
                    <a:pt x="145" y="52"/>
                    <a:pt x="143" y="52"/>
                  </a:cubicBezTo>
                  <a:cubicBezTo>
                    <a:pt x="143" y="53"/>
                    <a:pt x="142" y="53"/>
                    <a:pt x="142" y="54"/>
                  </a:cubicBezTo>
                  <a:cubicBezTo>
                    <a:pt x="142" y="54"/>
                    <a:pt x="143" y="54"/>
                    <a:pt x="143" y="54"/>
                  </a:cubicBezTo>
                  <a:cubicBezTo>
                    <a:pt x="144" y="54"/>
                    <a:pt x="145" y="54"/>
                    <a:pt x="146" y="54"/>
                  </a:cubicBezTo>
                  <a:cubicBezTo>
                    <a:pt x="149" y="54"/>
                    <a:pt x="152" y="54"/>
                    <a:pt x="154" y="54"/>
                  </a:cubicBezTo>
                  <a:cubicBezTo>
                    <a:pt x="157" y="54"/>
                    <a:pt x="159" y="54"/>
                    <a:pt x="161" y="54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7" y="55"/>
                    <a:pt x="169" y="55"/>
                    <a:pt x="171" y="55"/>
                  </a:cubicBezTo>
                  <a:cubicBezTo>
                    <a:pt x="174" y="55"/>
                    <a:pt x="176" y="54"/>
                    <a:pt x="178" y="54"/>
                  </a:cubicBezTo>
                  <a:cubicBezTo>
                    <a:pt x="179" y="53"/>
                    <a:pt x="181" y="51"/>
                    <a:pt x="182" y="49"/>
                  </a:cubicBezTo>
                  <a:cubicBezTo>
                    <a:pt x="183" y="47"/>
                    <a:pt x="184" y="44"/>
                    <a:pt x="184" y="42"/>
                  </a:cubicBezTo>
                  <a:cubicBezTo>
                    <a:pt x="184" y="42"/>
                    <a:pt x="184" y="41"/>
                    <a:pt x="184" y="41"/>
                  </a:cubicBezTo>
                  <a:cubicBezTo>
                    <a:pt x="184" y="41"/>
                    <a:pt x="183" y="41"/>
                    <a:pt x="183" y="41"/>
                  </a:cubicBezTo>
                  <a:cubicBezTo>
                    <a:pt x="183" y="41"/>
                    <a:pt x="183" y="41"/>
                    <a:pt x="183" y="41"/>
                  </a:cubicBezTo>
                  <a:cubicBezTo>
                    <a:pt x="179" y="48"/>
                    <a:pt x="172" y="51"/>
                    <a:pt x="162" y="51"/>
                  </a:cubicBezTo>
                  <a:cubicBezTo>
                    <a:pt x="161" y="51"/>
                    <a:pt x="160" y="51"/>
                    <a:pt x="159" y="50"/>
                  </a:cubicBezTo>
                  <a:cubicBezTo>
                    <a:pt x="159" y="50"/>
                    <a:pt x="158" y="49"/>
                    <a:pt x="158" y="48"/>
                  </a:cubicBezTo>
                  <a:cubicBezTo>
                    <a:pt x="157" y="46"/>
                    <a:pt x="157" y="44"/>
                    <a:pt x="157" y="40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7" y="34"/>
                    <a:pt x="157" y="32"/>
                    <a:pt x="157" y="30"/>
                  </a:cubicBezTo>
                  <a:cubicBezTo>
                    <a:pt x="157" y="29"/>
                    <a:pt x="157" y="28"/>
                    <a:pt x="158" y="28"/>
                  </a:cubicBezTo>
                  <a:cubicBezTo>
                    <a:pt x="158" y="28"/>
                    <a:pt x="159" y="28"/>
                    <a:pt x="160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6" y="28"/>
                    <a:pt x="168" y="28"/>
                    <a:pt x="169" y="28"/>
                  </a:cubicBezTo>
                  <a:cubicBezTo>
                    <a:pt x="170" y="28"/>
                    <a:pt x="170" y="28"/>
                    <a:pt x="171" y="29"/>
                  </a:cubicBezTo>
                  <a:cubicBezTo>
                    <a:pt x="172" y="30"/>
                    <a:pt x="173" y="32"/>
                    <a:pt x="173" y="34"/>
                  </a:cubicBezTo>
                  <a:cubicBezTo>
                    <a:pt x="174" y="35"/>
                    <a:pt x="174" y="36"/>
                    <a:pt x="175" y="36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5" y="31"/>
                    <a:pt x="175" y="29"/>
                    <a:pt x="175" y="27"/>
                  </a:cubicBezTo>
                  <a:cubicBezTo>
                    <a:pt x="175" y="24"/>
                    <a:pt x="175" y="22"/>
                    <a:pt x="175" y="21"/>
                  </a:cubicBezTo>
                  <a:cubicBezTo>
                    <a:pt x="175" y="21"/>
                    <a:pt x="175" y="20"/>
                    <a:pt x="175" y="20"/>
                  </a:cubicBezTo>
                  <a:cubicBezTo>
                    <a:pt x="175" y="19"/>
                    <a:pt x="175" y="18"/>
                    <a:pt x="175" y="18"/>
                  </a:cubicBezTo>
                  <a:cubicBezTo>
                    <a:pt x="175" y="17"/>
                    <a:pt x="175" y="17"/>
                    <a:pt x="174" y="17"/>
                  </a:cubicBezTo>
                  <a:cubicBezTo>
                    <a:pt x="174" y="17"/>
                    <a:pt x="173" y="17"/>
                    <a:pt x="173" y="18"/>
                  </a:cubicBezTo>
                  <a:cubicBezTo>
                    <a:pt x="172" y="20"/>
                    <a:pt x="172" y="20"/>
                    <a:pt x="172" y="20"/>
                  </a:cubicBezTo>
                  <a:cubicBezTo>
                    <a:pt x="171" y="22"/>
                    <a:pt x="169" y="24"/>
                    <a:pt x="166" y="24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9" y="24"/>
                    <a:pt x="158" y="24"/>
                    <a:pt x="157" y="23"/>
                  </a:cubicBezTo>
                  <a:cubicBezTo>
                    <a:pt x="157" y="22"/>
                    <a:pt x="157" y="21"/>
                    <a:pt x="157" y="18"/>
                  </a:cubicBezTo>
                  <a:cubicBezTo>
                    <a:pt x="157" y="10"/>
                    <a:pt x="157" y="10"/>
                    <a:pt x="157" y="10"/>
                  </a:cubicBezTo>
                  <a:cubicBezTo>
                    <a:pt x="157" y="8"/>
                    <a:pt x="157" y="8"/>
                    <a:pt x="157" y="8"/>
                  </a:cubicBezTo>
                  <a:close/>
                  <a:moveTo>
                    <a:pt x="270" y="2"/>
                  </a:moveTo>
                  <a:cubicBezTo>
                    <a:pt x="270" y="2"/>
                    <a:pt x="271" y="3"/>
                    <a:pt x="272" y="3"/>
                  </a:cubicBezTo>
                  <a:cubicBezTo>
                    <a:pt x="274" y="3"/>
                    <a:pt x="276" y="3"/>
                    <a:pt x="277" y="5"/>
                  </a:cubicBezTo>
                  <a:cubicBezTo>
                    <a:pt x="279" y="6"/>
                    <a:pt x="279" y="8"/>
                    <a:pt x="280" y="10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0" y="29"/>
                    <a:pt x="279" y="34"/>
                    <a:pt x="278" y="38"/>
                  </a:cubicBezTo>
                  <a:cubicBezTo>
                    <a:pt x="278" y="42"/>
                    <a:pt x="276" y="45"/>
                    <a:pt x="274" y="47"/>
                  </a:cubicBezTo>
                  <a:cubicBezTo>
                    <a:pt x="271" y="50"/>
                    <a:pt x="267" y="51"/>
                    <a:pt x="262" y="51"/>
                  </a:cubicBezTo>
                  <a:cubicBezTo>
                    <a:pt x="257" y="51"/>
                    <a:pt x="253" y="50"/>
                    <a:pt x="250" y="47"/>
                  </a:cubicBezTo>
                  <a:cubicBezTo>
                    <a:pt x="248" y="45"/>
                    <a:pt x="246" y="43"/>
                    <a:pt x="246" y="40"/>
                  </a:cubicBezTo>
                  <a:cubicBezTo>
                    <a:pt x="245" y="37"/>
                    <a:pt x="245" y="33"/>
                    <a:pt x="245" y="27"/>
                  </a:cubicBezTo>
                  <a:cubicBezTo>
                    <a:pt x="245" y="20"/>
                    <a:pt x="245" y="20"/>
                    <a:pt x="245" y="20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5" y="7"/>
                    <a:pt x="246" y="6"/>
                    <a:pt x="246" y="5"/>
                  </a:cubicBezTo>
                  <a:cubicBezTo>
                    <a:pt x="247" y="4"/>
                    <a:pt x="248" y="3"/>
                    <a:pt x="249" y="3"/>
                  </a:cubicBezTo>
                  <a:cubicBezTo>
                    <a:pt x="250" y="3"/>
                    <a:pt x="251" y="3"/>
                    <a:pt x="251" y="3"/>
                  </a:cubicBezTo>
                  <a:cubicBezTo>
                    <a:pt x="251" y="2"/>
                    <a:pt x="251" y="2"/>
                    <a:pt x="251" y="2"/>
                  </a:cubicBezTo>
                  <a:cubicBezTo>
                    <a:pt x="251" y="1"/>
                    <a:pt x="251" y="1"/>
                    <a:pt x="249" y="1"/>
                  </a:cubicBezTo>
                  <a:cubicBezTo>
                    <a:pt x="249" y="1"/>
                    <a:pt x="248" y="1"/>
                    <a:pt x="247" y="1"/>
                  </a:cubicBezTo>
                  <a:cubicBezTo>
                    <a:pt x="244" y="1"/>
                    <a:pt x="241" y="1"/>
                    <a:pt x="238" y="1"/>
                  </a:cubicBezTo>
                  <a:cubicBezTo>
                    <a:pt x="236" y="1"/>
                    <a:pt x="234" y="1"/>
                    <a:pt x="231" y="1"/>
                  </a:cubicBezTo>
                  <a:cubicBezTo>
                    <a:pt x="230" y="1"/>
                    <a:pt x="229" y="1"/>
                    <a:pt x="229" y="1"/>
                  </a:cubicBezTo>
                  <a:cubicBezTo>
                    <a:pt x="228" y="1"/>
                    <a:pt x="228" y="1"/>
                    <a:pt x="228" y="2"/>
                  </a:cubicBezTo>
                  <a:cubicBezTo>
                    <a:pt x="228" y="2"/>
                    <a:pt x="228" y="3"/>
                    <a:pt x="229" y="3"/>
                  </a:cubicBezTo>
                  <a:cubicBezTo>
                    <a:pt x="231" y="3"/>
                    <a:pt x="232" y="3"/>
                    <a:pt x="233" y="4"/>
                  </a:cubicBezTo>
                  <a:cubicBezTo>
                    <a:pt x="235" y="5"/>
                    <a:pt x="235" y="5"/>
                    <a:pt x="236" y="6"/>
                  </a:cubicBezTo>
                  <a:cubicBezTo>
                    <a:pt x="236" y="7"/>
                    <a:pt x="236" y="8"/>
                    <a:pt x="236" y="10"/>
                  </a:cubicBezTo>
                  <a:cubicBezTo>
                    <a:pt x="236" y="17"/>
                    <a:pt x="236" y="17"/>
                    <a:pt x="236" y="17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36" y="41"/>
                    <a:pt x="238" y="48"/>
                    <a:pt x="243" y="51"/>
                  </a:cubicBezTo>
                  <a:cubicBezTo>
                    <a:pt x="247" y="54"/>
                    <a:pt x="252" y="55"/>
                    <a:pt x="259" y="55"/>
                  </a:cubicBezTo>
                  <a:cubicBezTo>
                    <a:pt x="268" y="55"/>
                    <a:pt x="275" y="52"/>
                    <a:pt x="279" y="46"/>
                  </a:cubicBezTo>
                  <a:cubicBezTo>
                    <a:pt x="280" y="44"/>
                    <a:pt x="281" y="40"/>
                    <a:pt x="282" y="36"/>
                  </a:cubicBezTo>
                  <a:cubicBezTo>
                    <a:pt x="283" y="31"/>
                    <a:pt x="283" y="25"/>
                    <a:pt x="283" y="17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83" y="9"/>
                    <a:pt x="283" y="9"/>
                    <a:pt x="283" y="9"/>
                  </a:cubicBezTo>
                  <a:cubicBezTo>
                    <a:pt x="283" y="5"/>
                    <a:pt x="284" y="3"/>
                    <a:pt x="286" y="3"/>
                  </a:cubicBezTo>
                  <a:cubicBezTo>
                    <a:pt x="288" y="3"/>
                    <a:pt x="288" y="3"/>
                    <a:pt x="288" y="3"/>
                  </a:cubicBezTo>
                  <a:cubicBezTo>
                    <a:pt x="288" y="2"/>
                    <a:pt x="289" y="2"/>
                    <a:pt x="289" y="2"/>
                  </a:cubicBezTo>
                  <a:cubicBezTo>
                    <a:pt x="289" y="1"/>
                    <a:pt x="288" y="1"/>
                    <a:pt x="288" y="1"/>
                  </a:cubicBezTo>
                  <a:cubicBezTo>
                    <a:pt x="287" y="1"/>
                    <a:pt x="287" y="1"/>
                    <a:pt x="286" y="1"/>
                  </a:cubicBezTo>
                  <a:cubicBezTo>
                    <a:pt x="285" y="1"/>
                    <a:pt x="284" y="1"/>
                    <a:pt x="283" y="1"/>
                  </a:cubicBezTo>
                  <a:cubicBezTo>
                    <a:pt x="279" y="1"/>
                    <a:pt x="279" y="1"/>
                    <a:pt x="279" y="1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73" y="1"/>
                    <a:pt x="272" y="1"/>
                    <a:pt x="272" y="1"/>
                  </a:cubicBezTo>
                  <a:cubicBezTo>
                    <a:pt x="272" y="1"/>
                    <a:pt x="271" y="1"/>
                    <a:pt x="271" y="1"/>
                  </a:cubicBezTo>
                  <a:cubicBezTo>
                    <a:pt x="271" y="1"/>
                    <a:pt x="270" y="1"/>
                    <a:pt x="270" y="2"/>
                  </a:cubicBezTo>
                  <a:cubicBezTo>
                    <a:pt x="270" y="2"/>
                    <a:pt x="270" y="2"/>
                    <a:pt x="270" y="2"/>
                  </a:cubicBezTo>
                  <a:close/>
                  <a:moveTo>
                    <a:pt x="325" y="8"/>
                  </a:moveTo>
                  <a:cubicBezTo>
                    <a:pt x="322" y="4"/>
                    <a:pt x="322" y="4"/>
                    <a:pt x="322" y="4"/>
                  </a:cubicBezTo>
                  <a:cubicBezTo>
                    <a:pt x="321" y="3"/>
                    <a:pt x="320" y="2"/>
                    <a:pt x="320" y="1"/>
                  </a:cubicBezTo>
                  <a:cubicBezTo>
                    <a:pt x="319" y="1"/>
                    <a:pt x="318" y="1"/>
                    <a:pt x="318" y="1"/>
                  </a:cubicBezTo>
                  <a:cubicBezTo>
                    <a:pt x="317" y="1"/>
                    <a:pt x="316" y="1"/>
                    <a:pt x="315" y="1"/>
                  </a:cubicBezTo>
                  <a:cubicBezTo>
                    <a:pt x="313" y="1"/>
                    <a:pt x="311" y="1"/>
                    <a:pt x="309" y="1"/>
                  </a:cubicBezTo>
                  <a:cubicBezTo>
                    <a:pt x="307" y="1"/>
                    <a:pt x="307" y="1"/>
                    <a:pt x="307" y="1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4" y="1"/>
                    <a:pt x="303" y="1"/>
                    <a:pt x="303" y="2"/>
                  </a:cubicBezTo>
                  <a:cubicBezTo>
                    <a:pt x="303" y="3"/>
                    <a:pt x="304" y="3"/>
                    <a:pt x="305" y="3"/>
                  </a:cubicBezTo>
                  <a:cubicBezTo>
                    <a:pt x="310" y="4"/>
                    <a:pt x="313" y="8"/>
                    <a:pt x="313" y="16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3" y="45"/>
                    <a:pt x="313" y="47"/>
                    <a:pt x="312" y="49"/>
                  </a:cubicBezTo>
                  <a:cubicBezTo>
                    <a:pt x="311" y="51"/>
                    <a:pt x="310" y="52"/>
                    <a:pt x="308" y="52"/>
                  </a:cubicBezTo>
                  <a:cubicBezTo>
                    <a:pt x="307" y="53"/>
                    <a:pt x="307" y="53"/>
                    <a:pt x="307" y="54"/>
                  </a:cubicBezTo>
                  <a:cubicBezTo>
                    <a:pt x="307" y="54"/>
                    <a:pt x="307" y="55"/>
                    <a:pt x="308" y="55"/>
                  </a:cubicBezTo>
                  <a:cubicBezTo>
                    <a:pt x="308" y="55"/>
                    <a:pt x="309" y="54"/>
                    <a:pt x="310" y="54"/>
                  </a:cubicBezTo>
                  <a:cubicBezTo>
                    <a:pt x="312" y="54"/>
                    <a:pt x="314" y="54"/>
                    <a:pt x="317" y="54"/>
                  </a:cubicBezTo>
                  <a:cubicBezTo>
                    <a:pt x="319" y="54"/>
                    <a:pt x="322" y="54"/>
                    <a:pt x="324" y="54"/>
                  </a:cubicBezTo>
                  <a:cubicBezTo>
                    <a:pt x="325" y="54"/>
                    <a:pt x="325" y="54"/>
                    <a:pt x="325" y="54"/>
                  </a:cubicBezTo>
                  <a:cubicBezTo>
                    <a:pt x="326" y="54"/>
                    <a:pt x="327" y="54"/>
                    <a:pt x="327" y="53"/>
                  </a:cubicBezTo>
                  <a:cubicBezTo>
                    <a:pt x="327" y="53"/>
                    <a:pt x="326" y="52"/>
                    <a:pt x="325" y="52"/>
                  </a:cubicBezTo>
                  <a:cubicBezTo>
                    <a:pt x="321" y="52"/>
                    <a:pt x="319" y="50"/>
                    <a:pt x="318" y="47"/>
                  </a:cubicBezTo>
                  <a:cubicBezTo>
                    <a:pt x="317" y="45"/>
                    <a:pt x="317" y="39"/>
                    <a:pt x="317" y="31"/>
                  </a:cubicBezTo>
                  <a:cubicBezTo>
                    <a:pt x="317" y="16"/>
                    <a:pt x="317" y="16"/>
                    <a:pt x="317" y="16"/>
                  </a:cubicBezTo>
                  <a:cubicBezTo>
                    <a:pt x="317" y="15"/>
                    <a:pt x="317" y="15"/>
                    <a:pt x="317" y="15"/>
                  </a:cubicBezTo>
                  <a:cubicBezTo>
                    <a:pt x="317" y="14"/>
                    <a:pt x="317" y="13"/>
                    <a:pt x="318" y="13"/>
                  </a:cubicBezTo>
                  <a:cubicBezTo>
                    <a:pt x="318" y="13"/>
                    <a:pt x="318" y="14"/>
                    <a:pt x="319" y="14"/>
                  </a:cubicBezTo>
                  <a:cubicBezTo>
                    <a:pt x="354" y="54"/>
                    <a:pt x="354" y="54"/>
                    <a:pt x="354" y="54"/>
                  </a:cubicBezTo>
                  <a:cubicBezTo>
                    <a:pt x="355" y="54"/>
                    <a:pt x="355" y="54"/>
                    <a:pt x="356" y="54"/>
                  </a:cubicBezTo>
                  <a:cubicBezTo>
                    <a:pt x="356" y="54"/>
                    <a:pt x="356" y="54"/>
                    <a:pt x="356" y="53"/>
                  </a:cubicBezTo>
                  <a:cubicBezTo>
                    <a:pt x="356" y="49"/>
                    <a:pt x="356" y="49"/>
                    <a:pt x="356" y="49"/>
                  </a:cubicBezTo>
                  <a:cubicBezTo>
                    <a:pt x="356" y="46"/>
                    <a:pt x="356" y="46"/>
                    <a:pt x="356" y="46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6" y="38"/>
                    <a:pt x="356" y="38"/>
                    <a:pt x="356" y="38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7" y="12"/>
                    <a:pt x="357" y="12"/>
                    <a:pt x="357" y="12"/>
                  </a:cubicBezTo>
                  <a:cubicBezTo>
                    <a:pt x="357" y="6"/>
                    <a:pt x="359" y="3"/>
                    <a:pt x="362" y="3"/>
                  </a:cubicBezTo>
                  <a:cubicBezTo>
                    <a:pt x="363" y="3"/>
                    <a:pt x="363" y="2"/>
                    <a:pt x="363" y="2"/>
                  </a:cubicBezTo>
                  <a:cubicBezTo>
                    <a:pt x="363" y="1"/>
                    <a:pt x="363" y="1"/>
                    <a:pt x="362" y="1"/>
                  </a:cubicBezTo>
                  <a:cubicBezTo>
                    <a:pt x="362" y="1"/>
                    <a:pt x="361" y="1"/>
                    <a:pt x="361" y="1"/>
                  </a:cubicBezTo>
                  <a:cubicBezTo>
                    <a:pt x="357" y="1"/>
                    <a:pt x="354" y="1"/>
                    <a:pt x="352" y="1"/>
                  </a:cubicBezTo>
                  <a:cubicBezTo>
                    <a:pt x="351" y="1"/>
                    <a:pt x="350" y="1"/>
                    <a:pt x="349" y="1"/>
                  </a:cubicBezTo>
                  <a:cubicBezTo>
                    <a:pt x="347" y="1"/>
                    <a:pt x="345" y="1"/>
                    <a:pt x="344" y="1"/>
                  </a:cubicBezTo>
                  <a:cubicBezTo>
                    <a:pt x="344" y="1"/>
                    <a:pt x="343" y="1"/>
                    <a:pt x="343" y="2"/>
                  </a:cubicBezTo>
                  <a:cubicBezTo>
                    <a:pt x="343" y="2"/>
                    <a:pt x="344" y="3"/>
                    <a:pt x="345" y="3"/>
                  </a:cubicBezTo>
                  <a:cubicBezTo>
                    <a:pt x="348" y="3"/>
                    <a:pt x="351" y="4"/>
                    <a:pt x="352" y="6"/>
                  </a:cubicBezTo>
                  <a:cubicBezTo>
                    <a:pt x="353" y="8"/>
                    <a:pt x="354" y="13"/>
                    <a:pt x="354" y="19"/>
                  </a:cubicBezTo>
                  <a:cubicBezTo>
                    <a:pt x="354" y="24"/>
                    <a:pt x="354" y="29"/>
                    <a:pt x="353" y="35"/>
                  </a:cubicBezTo>
                  <a:cubicBezTo>
                    <a:pt x="353" y="37"/>
                    <a:pt x="353" y="37"/>
                    <a:pt x="352" y="37"/>
                  </a:cubicBezTo>
                  <a:cubicBezTo>
                    <a:pt x="352" y="37"/>
                    <a:pt x="351" y="36"/>
                    <a:pt x="349" y="34"/>
                  </a:cubicBezTo>
                  <a:cubicBezTo>
                    <a:pt x="348" y="33"/>
                    <a:pt x="348" y="33"/>
                    <a:pt x="348" y="33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7" y="10"/>
                    <a:pt x="326" y="9"/>
                    <a:pt x="325" y="8"/>
                  </a:cubicBezTo>
                  <a:cubicBezTo>
                    <a:pt x="325" y="8"/>
                    <a:pt x="325" y="8"/>
                    <a:pt x="325" y="8"/>
                  </a:cubicBezTo>
                  <a:close/>
                  <a:moveTo>
                    <a:pt x="396" y="9"/>
                  </a:moveTo>
                  <a:cubicBezTo>
                    <a:pt x="396" y="7"/>
                    <a:pt x="396" y="5"/>
                    <a:pt x="397" y="5"/>
                  </a:cubicBezTo>
                  <a:cubicBezTo>
                    <a:pt x="397" y="4"/>
                    <a:pt x="398" y="3"/>
                    <a:pt x="400" y="3"/>
                  </a:cubicBezTo>
                  <a:cubicBezTo>
                    <a:pt x="401" y="3"/>
                    <a:pt x="401" y="3"/>
                    <a:pt x="401" y="3"/>
                  </a:cubicBezTo>
                  <a:cubicBezTo>
                    <a:pt x="401" y="3"/>
                    <a:pt x="401" y="2"/>
                    <a:pt x="401" y="2"/>
                  </a:cubicBezTo>
                  <a:cubicBezTo>
                    <a:pt x="401" y="1"/>
                    <a:pt x="401" y="1"/>
                    <a:pt x="400" y="1"/>
                  </a:cubicBezTo>
                  <a:cubicBezTo>
                    <a:pt x="399" y="1"/>
                    <a:pt x="397" y="1"/>
                    <a:pt x="394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89" y="1"/>
                    <a:pt x="387" y="2"/>
                    <a:pt x="386" y="2"/>
                  </a:cubicBezTo>
                  <a:cubicBezTo>
                    <a:pt x="383" y="2"/>
                    <a:pt x="382" y="1"/>
                    <a:pt x="381" y="1"/>
                  </a:cubicBezTo>
                  <a:cubicBezTo>
                    <a:pt x="380" y="1"/>
                    <a:pt x="379" y="1"/>
                    <a:pt x="379" y="1"/>
                  </a:cubicBezTo>
                  <a:cubicBezTo>
                    <a:pt x="378" y="1"/>
                    <a:pt x="378" y="1"/>
                    <a:pt x="378" y="2"/>
                  </a:cubicBezTo>
                  <a:cubicBezTo>
                    <a:pt x="378" y="2"/>
                    <a:pt x="378" y="3"/>
                    <a:pt x="378" y="3"/>
                  </a:cubicBezTo>
                  <a:cubicBezTo>
                    <a:pt x="379" y="3"/>
                    <a:pt x="380" y="3"/>
                    <a:pt x="381" y="4"/>
                  </a:cubicBezTo>
                  <a:cubicBezTo>
                    <a:pt x="383" y="4"/>
                    <a:pt x="385" y="5"/>
                    <a:pt x="386" y="6"/>
                  </a:cubicBezTo>
                  <a:cubicBezTo>
                    <a:pt x="386" y="7"/>
                    <a:pt x="387" y="8"/>
                    <a:pt x="387" y="11"/>
                  </a:cubicBezTo>
                  <a:cubicBezTo>
                    <a:pt x="387" y="42"/>
                    <a:pt x="387" y="42"/>
                    <a:pt x="387" y="42"/>
                  </a:cubicBezTo>
                  <a:cubicBezTo>
                    <a:pt x="387" y="45"/>
                    <a:pt x="387" y="45"/>
                    <a:pt x="387" y="45"/>
                  </a:cubicBezTo>
                  <a:cubicBezTo>
                    <a:pt x="387" y="47"/>
                    <a:pt x="386" y="49"/>
                    <a:pt x="386" y="50"/>
                  </a:cubicBezTo>
                  <a:cubicBezTo>
                    <a:pt x="385" y="51"/>
                    <a:pt x="384" y="52"/>
                    <a:pt x="382" y="52"/>
                  </a:cubicBezTo>
                  <a:cubicBezTo>
                    <a:pt x="381" y="53"/>
                    <a:pt x="381" y="53"/>
                    <a:pt x="381" y="53"/>
                  </a:cubicBezTo>
                  <a:cubicBezTo>
                    <a:pt x="381" y="54"/>
                    <a:pt x="381" y="54"/>
                    <a:pt x="381" y="54"/>
                  </a:cubicBezTo>
                  <a:cubicBezTo>
                    <a:pt x="381" y="54"/>
                    <a:pt x="382" y="54"/>
                    <a:pt x="382" y="54"/>
                  </a:cubicBezTo>
                  <a:cubicBezTo>
                    <a:pt x="383" y="54"/>
                    <a:pt x="384" y="54"/>
                    <a:pt x="385" y="54"/>
                  </a:cubicBezTo>
                  <a:cubicBezTo>
                    <a:pt x="386" y="54"/>
                    <a:pt x="389" y="54"/>
                    <a:pt x="391" y="54"/>
                  </a:cubicBezTo>
                  <a:cubicBezTo>
                    <a:pt x="393" y="54"/>
                    <a:pt x="396" y="54"/>
                    <a:pt x="399" y="54"/>
                  </a:cubicBezTo>
                  <a:cubicBezTo>
                    <a:pt x="401" y="54"/>
                    <a:pt x="402" y="54"/>
                    <a:pt x="402" y="54"/>
                  </a:cubicBezTo>
                  <a:cubicBezTo>
                    <a:pt x="404" y="54"/>
                    <a:pt x="405" y="54"/>
                    <a:pt x="405" y="53"/>
                  </a:cubicBezTo>
                  <a:cubicBezTo>
                    <a:pt x="405" y="53"/>
                    <a:pt x="404" y="52"/>
                    <a:pt x="403" y="52"/>
                  </a:cubicBezTo>
                  <a:cubicBezTo>
                    <a:pt x="401" y="52"/>
                    <a:pt x="400" y="52"/>
                    <a:pt x="398" y="51"/>
                  </a:cubicBezTo>
                  <a:cubicBezTo>
                    <a:pt x="397" y="49"/>
                    <a:pt x="396" y="48"/>
                    <a:pt x="396" y="46"/>
                  </a:cubicBezTo>
                  <a:cubicBezTo>
                    <a:pt x="396" y="42"/>
                    <a:pt x="396" y="42"/>
                    <a:pt x="396" y="42"/>
                  </a:cubicBezTo>
                  <a:cubicBezTo>
                    <a:pt x="396" y="9"/>
                    <a:pt x="396" y="9"/>
                    <a:pt x="396" y="9"/>
                  </a:cubicBezTo>
                  <a:close/>
                  <a:moveTo>
                    <a:pt x="434" y="6"/>
                  </a:moveTo>
                  <a:cubicBezTo>
                    <a:pt x="434" y="4"/>
                    <a:pt x="435" y="3"/>
                    <a:pt x="437" y="3"/>
                  </a:cubicBezTo>
                  <a:cubicBezTo>
                    <a:pt x="438" y="3"/>
                    <a:pt x="438" y="2"/>
                    <a:pt x="438" y="2"/>
                  </a:cubicBezTo>
                  <a:cubicBezTo>
                    <a:pt x="438" y="1"/>
                    <a:pt x="438" y="1"/>
                    <a:pt x="437" y="1"/>
                  </a:cubicBezTo>
                  <a:cubicBezTo>
                    <a:pt x="437" y="1"/>
                    <a:pt x="436" y="1"/>
                    <a:pt x="434" y="1"/>
                  </a:cubicBezTo>
                  <a:cubicBezTo>
                    <a:pt x="430" y="1"/>
                    <a:pt x="430" y="1"/>
                    <a:pt x="430" y="1"/>
                  </a:cubicBezTo>
                  <a:cubicBezTo>
                    <a:pt x="423" y="1"/>
                    <a:pt x="423" y="1"/>
                    <a:pt x="423" y="1"/>
                  </a:cubicBezTo>
                  <a:cubicBezTo>
                    <a:pt x="422" y="1"/>
                    <a:pt x="420" y="1"/>
                    <a:pt x="419" y="1"/>
                  </a:cubicBezTo>
                  <a:cubicBezTo>
                    <a:pt x="418" y="1"/>
                    <a:pt x="418" y="1"/>
                    <a:pt x="418" y="1"/>
                  </a:cubicBezTo>
                  <a:cubicBezTo>
                    <a:pt x="417" y="1"/>
                    <a:pt x="417" y="1"/>
                    <a:pt x="417" y="2"/>
                  </a:cubicBezTo>
                  <a:cubicBezTo>
                    <a:pt x="417" y="2"/>
                    <a:pt x="417" y="3"/>
                    <a:pt x="418" y="3"/>
                  </a:cubicBezTo>
                  <a:cubicBezTo>
                    <a:pt x="420" y="3"/>
                    <a:pt x="421" y="4"/>
                    <a:pt x="422" y="6"/>
                  </a:cubicBezTo>
                  <a:cubicBezTo>
                    <a:pt x="423" y="7"/>
                    <a:pt x="425" y="10"/>
                    <a:pt x="427" y="15"/>
                  </a:cubicBezTo>
                  <a:cubicBezTo>
                    <a:pt x="428" y="19"/>
                    <a:pt x="430" y="24"/>
                    <a:pt x="432" y="29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3" y="54"/>
                    <a:pt x="443" y="54"/>
                    <a:pt x="443" y="54"/>
                  </a:cubicBezTo>
                  <a:cubicBezTo>
                    <a:pt x="444" y="55"/>
                    <a:pt x="444" y="55"/>
                    <a:pt x="445" y="55"/>
                  </a:cubicBezTo>
                  <a:cubicBezTo>
                    <a:pt x="445" y="55"/>
                    <a:pt x="446" y="55"/>
                    <a:pt x="446" y="53"/>
                  </a:cubicBezTo>
                  <a:cubicBezTo>
                    <a:pt x="447" y="53"/>
                    <a:pt x="447" y="51"/>
                    <a:pt x="449" y="48"/>
                  </a:cubicBezTo>
                  <a:cubicBezTo>
                    <a:pt x="449" y="48"/>
                    <a:pt x="450" y="46"/>
                    <a:pt x="452" y="41"/>
                  </a:cubicBezTo>
                  <a:cubicBezTo>
                    <a:pt x="459" y="26"/>
                    <a:pt x="459" y="26"/>
                    <a:pt x="459" y="26"/>
                  </a:cubicBezTo>
                  <a:cubicBezTo>
                    <a:pt x="465" y="13"/>
                    <a:pt x="465" y="13"/>
                    <a:pt x="465" y="13"/>
                  </a:cubicBezTo>
                  <a:cubicBezTo>
                    <a:pt x="466" y="9"/>
                    <a:pt x="468" y="6"/>
                    <a:pt x="469" y="5"/>
                  </a:cubicBezTo>
                  <a:cubicBezTo>
                    <a:pt x="470" y="4"/>
                    <a:pt x="471" y="3"/>
                    <a:pt x="472" y="3"/>
                  </a:cubicBezTo>
                  <a:cubicBezTo>
                    <a:pt x="473" y="2"/>
                    <a:pt x="474" y="2"/>
                    <a:pt x="474" y="1"/>
                  </a:cubicBezTo>
                  <a:cubicBezTo>
                    <a:pt x="474" y="1"/>
                    <a:pt x="473" y="0"/>
                    <a:pt x="473" y="0"/>
                  </a:cubicBezTo>
                  <a:cubicBezTo>
                    <a:pt x="473" y="0"/>
                    <a:pt x="472" y="1"/>
                    <a:pt x="471" y="1"/>
                  </a:cubicBezTo>
                  <a:cubicBezTo>
                    <a:pt x="470" y="1"/>
                    <a:pt x="468" y="1"/>
                    <a:pt x="465" y="1"/>
                  </a:cubicBezTo>
                  <a:cubicBezTo>
                    <a:pt x="464" y="1"/>
                    <a:pt x="463" y="1"/>
                    <a:pt x="461" y="1"/>
                  </a:cubicBezTo>
                  <a:cubicBezTo>
                    <a:pt x="457" y="1"/>
                    <a:pt x="457" y="1"/>
                    <a:pt x="457" y="1"/>
                  </a:cubicBezTo>
                  <a:cubicBezTo>
                    <a:pt x="456" y="1"/>
                    <a:pt x="455" y="1"/>
                    <a:pt x="455" y="1"/>
                  </a:cubicBezTo>
                  <a:cubicBezTo>
                    <a:pt x="454" y="1"/>
                    <a:pt x="454" y="1"/>
                    <a:pt x="454" y="2"/>
                  </a:cubicBezTo>
                  <a:cubicBezTo>
                    <a:pt x="454" y="2"/>
                    <a:pt x="455" y="2"/>
                    <a:pt x="455" y="3"/>
                  </a:cubicBezTo>
                  <a:cubicBezTo>
                    <a:pt x="458" y="3"/>
                    <a:pt x="459" y="4"/>
                    <a:pt x="460" y="5"/>
                  </a:cubicBezTo>
                  <a:cubicBezTo>
                    <a:pt x="461" y="6"/>
                    <a:pt x="462" y="7"/>
                    <a:pt x="462" y="9"/>
                  </a:cubicBezTo>
                  <a:cubicBezTo>
                    <a:pt x="462" y="11"/>
                    <a:pt x="461" y="16"/>
                    <a:pt x="458" y="22"/>
                  </a:cubicBezTo>
                  <a:cubicBezTo>
                    <a:pt x="449" y="42"/>
                    <a:pt x="449" y="42"/>
                    <a:pt x="449" y="42"/>
                  </a:cubicBezTo>
                  <a:cubicBezTo>
                    <a:pt x="449" y="42"/>
                    <a:pt x="448" y="43"/>
                    <a:pt x="448" y="43"/>
                  </a:cubicBezTo>
                  <a:cubicBezTo>
                    <a:pt x="448" y="43"/>
                    <a:pt x="447" y="42"/>
                    <a:pt x="447" y="41"/>
                  </a:cubicBezTo>
                  <a:cubicBezTo>
                    <a:pt x="438" y="20"/>
                    <a:pt x="438" y="20"/>
                    <a:pt x="438" y="20"/>
                  </a:cubicBezTo>
                  <a:cubicBezTo>
                    <a:pt x="435" y="13"/>
                    <a:pt x="434" y="9"/>
                    <a:pt x="434" y="6"/>
                  </a:cubicBezTo>
                  <a:cubicBezTo>
                    <a:pt x="434" y="6"/>
                    <a:pt x="434" y="6"/>
                    <a:pt x="434" y="6"/>
                  </a:cubicBezTo>
                  <a:close/>
                  <a:moveTo>
                    <a:pt x="505" y="8"/>
                  </a:moveTo>
                  <a:cubicBezTo>
                    <a:pt x="505" y="6"/>
                    <a:pt x="505" y="5"/>
                    <a:pt x="507" y="4"/>
                  </a:cubicBezTo>
                  <a:cubicBezTo>
                    <a:pt x="509" y="4"/>
                    <a:pt x="509" y="4"/>
                    <a:pt x="509" y="4"/>
                  </a:cubicBezTo>
                  <a:cubicBezTo>
                    <a:pt x="514" y="4"/>
                    <a:pt x="514" y="4"/>
                    <a:pt x="514" y="4"/>
                  </a:cubicBezTo>
                  <a:cubicBezTo>
                    <a:pt x="518" y="4"/>
                    <a:pt x="521" y="5"/>
                    <a:pt x="523" y="6"/>
                  </a:cubicBezTo>
                  <a:cubicBezTo>
                    <a:pt x="525" y="7"/>
                    <a:pt x="526" y="9"/>
                    <a:pt x="526" y="11"/>
                  </a:cubicBezTo>
                  <a:cubicBezTo>
                    <a:pt x="526" y="13"/>
                    <a:pt x="526" y="13"/>
                    <a:pt x="527" y="13"/>
                  </a:cubicBezTo>
                  <a:cubicBezTo>
                    <a:pt x="528" y="13"/>
                    <a:pt x="528" y="12"/>
                    <a:pt x="528" y="10"/>
                  </a:cubicBezTo>
                  <a:cubicBezTo>
                    <a:pt x="528" y="9"/>
                    <a:pt x="528" y="8"/>
                    <a:pt x="528" y="5"/>
                  </a:cubicBezTo>
                  <a:cubicBezTo>
                    <a:pt x="528" y="4"/>
                    <a:pt x="528" y="3"/>
                    <a:pt x="528" y="2"/>
                  </a:cubicBezTo>
                  <a:cubicBezTo>
                    <a:pt x="528" y="1"/>
                    <a:pt x="527" y="1"/>
                    <a:pt x="527" y="1"/>
                  </a:cubicBezTo>
                  <a:cubicBezTo>
                    <a:pt x="527" y="1"/>
                    <a:pt x="526" y="1"/>
                    <a:pt x="526" y="1"/>
                  </a:cubicBezTo>
                  <a:cubicBezTo>
                    <a:pt x="524" y="1"/>
                    <a:pt x="519" y="1"/>
                    <a:pt x="510" y="1"/>
                  </a:cubicBezTo>
                  <a:cubicBezTo>
                    <a:pt x="496" y="1"/>
                    <a:pt x="496" y="1"/>
                    <a:pt x="496" y="1"/>
                  </a:cubicBezTo>
                  <a:cubicBezTo>
                    <a:pt x="492" y="1"/>
                    <a:pt x="492" y="1"/>
                    <a:pt x="492" y="1"/>
                  </a:cubicBezTo>
                  <a:cubicBezTo>
                    <a:pt x="491" y="1"/>
                    <a:pt x="490" y="1"/>
                    <a:pt x="490" y="1"/>
                  </a:cubicBezTo>
                  <a:cubicBezTo>
                    <a:pt x="489" y="1"/>
                    <a:pt x="489" y="1"/>
                    <a:pt x="489" y="1"/>
                  </a:cubicBezTo>
                  <a:cubicBezTo>
                    <a:pt x="488" y="1"/>
                    <a:pt x="487" y="1"/>
                    <a:pt x="487" y="2"/>
                  </a:cubicBezTo>
                  <a:cubicBezTo>
                    <a:pt x="487" y="2"/>
                    <a:pt x="488" y="3"/>
                    <a:pt x="489" y="3"/>
                  </a:cubicBezTo>
                  <a:cubicBezTo>
                    <a:pt x="491" y="3"/>
                    <a:pt x="493" y="4"/>
                    <a:pt x="494" y="5"/>
                  </a:cubicBezTo>
                  <a:cubicBezTo>
                    <a:pt x="495" y="6"/>
                    <a:pt x="496" y="8"/>
                    <a:pt x="496" y="11"/>
                  </a:cubicBezTo>
                  <a:cubicBezTo>
                    <a:pt x="496" y="42"/>
                    <a:pt x="496" y="42"/>
                    <a:pt x="496" y="42"/>
                  </a:cubicBezTo>
                  <a:cubicBezTo>
                    <a:pt x="496" y="44"/>
                    <a:pt x="496" y="46"/>
                    <a:pt x="495" y="47"/>
                  </a:cubicBezTo>
                  <a:cubicBezTo>
                    <a:pt x="495" y="49"/>
                    <a:pt x="495" y="50"/>
                    <a:pt x="494" y="51"/>
                  </a:cubicBezTo>
                  <a:cubicBezTo>
                    <a:pt x="494" y="51"/>
                    <a:pt x="493" y="52"/>
                    <a:pt x="491" y="52"/>
                  </a:cubicBezTo>
                  <a:cubicBezTo>
                    <a:pt x="491" y="53"/>
                    <a:pt x="490" y="53"/>
                    <a:pt x="490" y="54"/>
                  </a:cubicBezTo>
                  <a:cubicBezTo>
                    <a:pt x="490" y="54"/>
                    <a:pt x="491" y="54"/>
                    <a:pt x="491" y="54"/>
                  </a:cubicBezTo>
                  <a:cubicBezTo>
                    <a:pt x="492" y="54"/>
                    <a:pt x="493" y="54"/>
                    <a:pt x="494" y="54"/>
                  </a:cubicBezTo>
                  <a:cubicBezTo>
                    <a:pt x="497" y="54"/>
                    <a:pt x="500" y="54"/>
                    <a:pt x="502" y="54"/>
                  </a:cubicBezTo>
                  <a:cubicBezTo>
                    <a:pt x="505" y="54"/>
                    <a:pt x="507" y="54"/>
                    <a:pt x="509" y="54"/>
                  </a:cubicBezTo>
                  <a:cubicBezTo>
                    <a:pt x="513" y="55"/>
                    <a:pt x="513" y="55"/>
                    <a:pt x="513" y="55"/>
                  </a:cubicBezTo>
                  <a:cubicBezTo>
                    <a:pt x="515" y="55"/>
                    <a:pt x="517" y="55"/>
                    <a:pt x="519" y="55"/>
                  </a:cubicBezTo>
                  <a:cubicBezTo>
                    <a:pt x="522" y="55"/>
                    <a:pt x="524" y="54"/>
                    <a:pt x="526" y="54"/>
                  </a:cubicBezTo>
                  <a:cubicBezTo>
                    <a:pt x="527" y="53"/>
                    <a:pt x="529" y="51"/>
                    <a:pt x="530" y="49"/>
                  </a:cubicBezTo>
                  <a:cubicBezTo>
                    <a:pt x="531" y="47"/>
                    <a:pt x="532" y="44"/>
                    <a:pt x="532" y="42"/>
                  </a:cubicBezTo>
                  <a:cubicBezTo>
                    <a:pt x="532" y="42"/>
                    <a:pt x="532" y="41"/>
                    <a:pt x="532" y="41"/>
                  </a:cubicBezTo>
                  <a:cubicBezTo>
                    <a:pt x="532" y="41"/>
                    <a:pt x="531" y="41"/>
                    <a:pt x="531" y="41"/>
                  </a:cubicBezTo>
                  <a:cubicBezTo>
                    <a:pt x="531" y="41"/>
                    <a:pt x="531" y="41"/>
                    <a:pt x="531" y="41"/>
                  </a:cubicBezTo>
                  <a:cubicBezTo>
                    <a:pt x="527" y="48"/>
                    <a:pt x="520" y="51"/>
                    <a:pt x="510" y="51"/>
                  </a:cubicBezTo>
                  <a:cubicBezTo>
                    <a:pt x="509" y="51"/>
                    <a:pt x="508" y="51"/>
                    <a:pt x="507" y="50"/>
                  </a:cubicBezTo>
                  <a:cubicBezTo>
                    <a:pt x="507" y="50"/>
                    <a:pt x="506" y="49"/>
                    <a:pt x="506" y="48"/>
                  </a:cubicBezTo>
                  <a:cubicBezTo>
                    <a:pt x="505" y="46"/>
                    <a:pt x="505" y="44"/>
                    <a:pt x="505" y="40"/>
                  </a:cubicBezTo>
                  <a:cubicBezTo>
                    <a:pt x="505" y="37"/>
                    <a:pt x="505" y="37"/>
                    <a:pt x="505" y="37"/>
                  </a:cubicBezTo>
                  <a:cubicBezTo>
                    <a:pt x="505" y="34"/>
                    <a:pt x="505" y="32"/>
                    <a:pt x="505" y="30"/>
                  </a:cubicBezTo>
                  <a:cubicBezTo>
                    <a:pt x="505" y="29"/>
                    <a:pt x="505" y="28"/>
                    <a:pt x="506" y="28"/>
                  </a:cubicBezTo>
                  <a:cubicBezTo>
                    <a:pt x="506" y="28"/>
                    <a:pt x="507" y="28"/>
                    <a:pt x="508" y="28"/>
                  </a:cubicBezTo>
                  <a:cubicBezTo>
                    <a:pt x="511" y="28"/>
                    <a:pt x="511" y="28"/>
                    <a:pt x="511" y="28"/>
                  </a:cubicBezTo>
                  <a:cubicBezTo>
                    <a:pt x="514" y="28"/>
                    <a:pt x="516" y="28"/>
                    <a:pt x="517" y="28"/>
                  </a:cubicBezTo>
                  <a:cubicBezTo>
                    <a:pt x="518" y="28"/>
                    <a:pt x="518" y="28"/>
                    <a:pt x="519" y="29"/>
                  </a:cubicBezTo>
                  <a:cubicBezTo>
                    <a:pt x="520" y="30"/>
                    <a:pt x="521" y="32"/>
                    <a:pt x="521" y="34"/>
                  </a:cubicBezTo>
                  <a:cubicBezTo>
                    <a:pt x="522" y="35"/>
                    <a:pt x="522" y="36"/>
                    <a:pt x="523" y="36"/>
                  </a:cubicBezTo>
                  <a:cubicBezTo>
                    <a:pt x="523" y="35"/>
                    <a:pt x="523" y="35"/>
                    <a:pt x="523" y="35"/>
                  </a:cubicBezTo>
                  <a:cubicBezTo>
                    <a:pt x="523" y="35"/>
                    <a:pt x="523" y="35"/>
                    <a:pt x="523" y="35"/>
                  </a:cubicBezTo>
                  <a:cubicBezTo>
                    <a:pt x="523" y="33"/>
                    <a:pt x="523" y="33"/>
                    <a:pt x="523" y="33"/>
                  </a:cubicBezTo>
                  <a:cubicBezTo>
                    <a:pt x="523" y="31"/>
                    <a:pt x="523" y="29"/>
                    <a:pt x="523" y="27"/>
                  </a:cubicBezTo>
                  <a:cubicBezTo>
                    <a:pt x="523" y="24"/>
                    <a:pt x="523" y="22"/>
                    <a:pt x="523" y="21"/>
                  </a:cubicBezTo>
                  <a:cubicBezTo>
                    <a:pt x="523" y="21"/>
                    <a:pt x="523" y="20"/>
                    <a:pt x="523" y="20"/>
                  </a:cubicBezTo>
                  <a:cubicBezTo>
                    <a:pt x="523" y="19"/>
                    <a:pt x="523" y="18"/>
                    <a:pt x="523" y="18"/>
                  </a:cubicBezTo>
                  <a:cubicBezTo>
                    <a:pt x="523" y="17"/>
                    <a:pt x="523" y="17"/>
                    <a:pt x="522" y="17"/>
                  </a:cubicBezTo>
                  <a:cubicBezTo>
                    <a:pt x="521" y="17"/>
                    <a:pt x="521" y="17"/>
                    <a:pt x="521" y="18"/>
                  </a:cubicBezTo>
                  <a:cubicBezTo>
                    <a:pt x="520" y="20"/>
                    <a:pt x="520" y="20"/>
                    <a:pt x="520" y="20"/>
                  </a:cubicBezTo>
                  <a:cubicBezTo>
                    <a:pt x="519" y="22"/>
                    <a:pt x="517" y="24"/>
                    <a:pt x="514" y="24"/>
                  </a:cubicBezTo>
                  <a:cubicBezTo>
                    <a:pt x="511" y="24"/>
                    <a:pt x="511" y="24"/>
                    <a:pt x="511" y="24"/>
                  </a:cubicBezTo>
                  <a:cubicBezTo>
                    <a:pt x="509" y="24"/>
                    <a:pt x="509" y="24"/>
                    <a:pt x="509" y="24"/>
                  </a:cubicBezTo>
                  <a:cubicBezTo>
                    <a:pt x="508" y="24"/>
                    <a:pt x="508" y="24"/>
                    <a:pt x="508" y="24"/>
                  </a:cubicBezTo>
                  <a:cubicBezTo>
                    <a:pt x="506" y="24"/>
                    <a:pt x="506" y="24"/>
                    <a:pt x="505" y="23"/>
                  </a:cubicBezTo>
                  <a:cubicBezTo>
                    <a:pt x="505" y="22"/>
                    <a:pt x="505" y="21"/>
                    <a:pt x="505" y="18"/>
                  </a:cubicBezTo>
                  <a:cubicBezTo>
                    <a:pt x="505" y="10"/>
                    <a:pt x="505" y="10"/>
                    <a:pt x="505" y="10"/>
                  </a:cubicBezTo>
                  <a:cubicBezTo>
                    <a:pt x="505" y="8"/>
                    <a:pt x="505" y="8"/>
                    <a:pt x="505" y="8"/>
                  </a:cubicBezTo>
                  <a:close/>
                  <a:moveTo>
                    <a:pt x="563" y="31"/>
                  </a:moveTo>
                  <a:cubicBezTo>
                    <a:pt x="563" y="30"/>
                    <a:pt x="563" y="29"/>
                    <a:pt x="563" y="29"/>
                  </a:cubicBezTo>
                  <a:cubicBezTo>
                    <a:pt x="565" y="29"/>
                    <a:pt x="565" y="29"/>
                    <a:pt x="565" y="29"/>
                  </a:cubicBezTo>
                  <a:cubicBezTo>
                    <a:pt x="567" y="29"/>
                    <a:pt x="567" y="29"/>
                    <a:pt x="567" y="29"/>
                  </a:cubicBezTo>
                  <a:cubicBezTo>
                    <a:pt x="569" y="29"/>
                    <a:pt x="571" y="29"/>
                    <a:pt x="572" y="30"/>
                  </a:cubicBezTo>
                  <a:cubicBezTo>
                    <a:pt x="573" y="31"/>
                    <a:pt x="574" y="33"/>
                    <a:pt x="575" y="36"/>
                  </a:cubicBezTo>
                  <a:cubicBezTo>
                    <a:pt x="579" y="43"/>
                    <a:pt x="582" y="48"/>
                    <a:pt x="584" y="50"/>
                  </a:cubicBezTo>
                  <a:cubicBezTo>
                    <a:pt x="586" y="53"/>
                    <a:pt x="589" y="54"/>
                    <a:pt x="591" y="54"/>
                  </a:cubicBezTo>
                  <a:cubicBezTo>
                    <a:pt x="593" y="54"/>
                    <a:pt x="595" y="54"/>
                    <a:pt x="597" y="53"/>
                  </a:cubicBezTo>
                  <a:cubicBezTo>
                    <a:pt x="599" y="52"/>
                    <a:pt x="600" y="51"/>
                    <a:pt x="600" y="50"/>
                  </a:cubicBezTo>
                  <a:cubicBezTo>
                    <a:pt x="600" y="50"/>
                    <a:pt x="600" y="49"/>
                    <a:pt x="599" y="49"/>
                  </a:cubicBezTo>
                  <a:cubicBezTo>
                    <a:pt x="599" y="49"/>
                    <a:pt x="599" y="49"/>
                    <a:pt x="599" y="50"/>
                  </a:cubicBezTo>
                  <a:cubicBezTo>
                    <a:pt x="598" y="50"/>
                    <a:pt x="597" y="50"/>
                    <a:pt x="597" y="50"/>
                  </a:cubicBezTo>
                  <a:cubicBezTo>
                    <a:pt x="595" y="50"/>
                    <a:pt x="594" y="49"/>
                    <a:pt x="593" y="48"/>
                  </a:cubicBezTo>
                  <a:cubicBezTo>
                    <a:pt x="592" y="47"/>
                    <a:pt x="591" y="46"/>
                    <a:pt x="589" y="43"/>
                  </a:cubicBezTo>
                  <a:cubicBezTo>
                    <a:pt x="585" y="36"/>
                    <a:pt x="585" y="36"/>
                    <a:pt x="585" y="36"/>
                  </a:cubicBezTo>
                  <a:cubicBezTo>
                    <a:pt x="582" y="30"/>
                    <a:pt x="582" y="30"/>
                    <a:pt x="582" y="30"/>
                  </a:cubicBezTo>
                  <a:cubicBezTo>
                    <a:pt x="581" y="29"/>
                    <a:pt x="581" y="29"/>
                    <a:pt x="581" y="28"/>
                  </a:cubicBezTo>
                  <a:cubicBezTo>
                    <a:pt x="581" y="28"/>
                    <a:pt x="581" y="28"/>
                    <a:pt x="581" y="27"/>
                  </a:cubicBezTo>
                  <a:cubicBezTo>
                    <a:pt x="580" y="27"/>
                    <a:pt x="581" y="27"/>
                    <a:pt x="581" y="27"/>
                  </a:cubicBezTo>
                  <a:cubicBezTo>
                    <a:pt x="584" y="25"/>
                    <a:pt x="586" y="24"/>
                    <a:pt x="587" y="22"/>
                  </a:cubicBezTo>
                  <a:cubicBezTo>
                    <a:pt x="589" y="20"/>
                    <a:pt x="589" y="17"/>
                    <a:pt x="589" y="15"/>
                  </a:cubicBezTo>
                  <a:cubicBezTo>
                    <a:pt x="589" y="11"/>
                    <a:pt x="588" y="7"/>
                    <a:pt x="584" y="5"/>
                  </a:cubicBezTo>
                  <a:cubicBezTo>
                    <a:pt x="581" y="2"/>
                    <a:pt x="577" y="1"/>
                    <a:pt x="572" y="1"/>
                  </a:cubicBezTo>
                  <a:cubicBezTo>
                    <a:pt x="571" y="1"/>
                    <a:pt x="568" y="1"/>
                    <a:pt x="563" y="1"/>
                  </a:cubicBezTo>
                  <a:cubicBezTo>
                    <a:pt x="559" y="1"/>
                    <a:pt x="556" y="2"/>
                    <a:pt x="554" y="2"/>
                  </a:cubicBezTo>
                  <a:cubicBezTo>
                    <a:pt x="551" y="2"/>
                    <a:pt x="549" y="1"/>
                    <a:pt x="547" y="1"/>
                  </a:cubicBezTo>
                  <a:cubicBezTo>
                    <a:pt x="546" y="1"/>
                    <a:pt x="546" y="1"/>
                    <a:pt x="546" y="1"/>
                  </a:cubicBezTo>
                  <a:cubicBezTo>
                    <a:pt x="545" y="1"/>
                    <a:pt x="545" y="1"/>
                    <a:pt x="545" y="2"/>
                  </a:cubicBezTo>
                  <a:cubicBezTo>
                    <a:pt x="545" y="3"/>
                    <a:pt x="545" y="3"/>
                    <a:pt x="546" y="4"/>
                  </a:cubicBezTo>
                  <a:cubicBezTo>
                    <a:pt x="549" y="4"/>
                    <a:pt x="551" y="5"/>
                    <a:pt x="552" y="7"/>
                  </a:cubicBezTo>
                  <a:cubicBezTo>
                    <a:pt x="553" y="8"/>
                    <a:pt x="554" y="10"/>
                    <a:pt x="554" y="13"/>
                  </a:cubicBezTo>
                  <a:cubicBezTo>
                    <a:pt x="554" y="41"/>
                    <a:pt x="554" y="41"/>
                    <a:pt x="554" y="41"/>
                  </a:cubicBezTo>
                  <a:cubicBezTo>
                    <a:pt x="554" y="43"/>
                    <a:pt x="554" y="43"/>
                    <a:pt x="554" y="43"/>
                  </a:cubicBezTo>
                  <a:cubicBezTo>
                    <a:pt x="554" y="46"/>
                    <a:pt x="554" y="46"/>
                    <a:pt x="554" y="46"/>
                  </a:cubicBezTo>
                  <a:cubicBezTo>
                    <a:pt x="554" y="48"/>
                    <a:pt x="553" y="49"/>
                    <a:pt x="553" y="50"/>
                  </a:cubicBezTo>
                  <a:cubicBezTo>
                    <a:pt x="552" y="51"/>
                    <a:pt x="551" y="52"/>
                    <a:pt x="549" y="53"/>
                  </a:cubicBezTo>
                  <a:cubicBezTo>
                    <a:pt x="548" y="53"/>
                    <a:pt x="548" y="53"/>
                    <a:pt x="548" y="54"/>
                  </a:cubicBezTo>
                  <a:cubicBezTo>
                    <a:pt x="548" y="54"/>
                    <a:pt x="549" y="55"/>
                    <a:pt x="550" y="55"/>
                  </a:cubicBezTo>
                  <a:cubicBezTo>
                    <a:pt x="550" y="55"/>
                    <a:pt x="550" y="55"/>
                    <a:pt x="551" y="55"/>
                  </a:cubicBezTo>
                  <a:cubicBezTo>
                    <a:pt x="554" y="54"/>
                    <a:pt x="554" y="54"/>
                    <a:pt x="554" y="54"/>
                  </a:cubicBezTo>
                  <a:cubicBezTo>
                    <a:pt x="557" y="54"/>
                    <a:pt x="557" y="54"/>
                    <a:pt x="557" y="54"/>
                  </a:cubicBezTo>
                  <a:cubicBezTo>
                    <a:pt x="558" y="54"/>
                    <a:pt x="560" y="54"/>
                    <a:pt x="562" y="54"/>
                  </a:cubicBezTo>
                  <a:cubicBezTo>
                    <a:pt x="564" y="54"/>
                    <a:pt x="566" y="54"/>
                    <a:pt x="568" y="54"/>
                  </a:cubicBezTo>
                  <a:cubicBezTo>
                    <a:pt x="569" y="54"/>
                    <a:pt x="569" y="54"/>
                    <a:pt x="570" y="54"/>
                  </a:cubicBezTo>
                  <a:cubicBezTo>
                    <a:pt x="570" y="54"/>
                    <a:pt x="571" y="54"/>
                    <a:pt x="571" y="53"/>
                  </a:cubicBezTo>
                  <a:cubicBezTo>
                    <a:pt x="571" y="53"/>
                    <a:pt x="570" y="52"/>
                    <a:pt x="569" y="52"/>
                  </a:cubicBezTo>
                  <a:cubicBezTo>
                    <a:pt x="567" y="52"/>
                    <a:pt x="565" y="51"/>
                    <a:pt x="564" y="49"/>
                  </a:cubicBezTo>
                  <a:cubicBezTo>
                    <a:pt x="563" y="47"/>
                    <a:pt x="563" y="44"/>
                    <a:pt x="563" y="39"/>
                  </a:cubicBezTo>
                  <a:cubicBezTo>
                    <a:pt x="563" y="31"/>
                    <a:pt x="563" y="31"/>
                    <a:pt x="563" y="31"/>
                  </a:cubicBezTo>
                  <a:close/>
                  <a:moveTo>
                    <a:pt x="564" y="5"/>
                  </a:moveTo>
                  <a:cubicBezTo>
                    <a:pt x="564" y="4"/>
                    <a:pt x="565" y="3"/>
                    <a:pt x="567" y="3"/>
                  </a:cubicBezTo>
                  <a:cubicBezTo>
                    <a:pt x="571" y="3"/>
                    <a:pt x="574" y="5"/>
                    <a:pt x="577" y="7"/>
                  </a:cubicBezTo>
                  <a:cubicBezTo>
                    <a:pt x="579" y="10"/>
                    <a:pt x="581" y="13"/>
                    <a:pt x="581" y="17"/>
                  </a:cubicBezTo>
                  <a:cubicBezTo>
                    <a:pt x="581" y="20"/>
                    <a:pt x="580" y="22"/>
                    <a:pt x="578" y="24"/>
                  </a:cubicBezTo>
                  <a:cubicBezTo>
                    <a:pt x="577" y="25"/>
                    <a:pt x="576" y="26"/>
                    <a:pt x="575" y="26"/>
                  </a:cubicBezTo>
                  <a:cubicBezTo>
                    <a:pt x="574" y="26"/>
                    <a:pt x="571" y="26"/>
                    <a:pt x="566" y="26"/>
                  </a:cubicBezTo>
                  <a:cubicBezTo>
                    <a:pt x="565" y="26"/>
                    <a:pt x="564" y="26"/>
                    <a:pt x="563" y="25"/>
                  </a:cubicBezTo>
                  <a:cubicBezTo>
                    <a:pt x="563" y="25"/>
                    <a:pt x="563" y="24"/>
                    <a:pt x="563" y="22"/>
                  </a:cubicBezTo>
                  <a:cubicBezTo>
                    <a:pt x="563" y="9"/>
                    <a:pt x="563" y="9"/>
                    <a:pt x="563" y="9"/>
                  </a:cubicBezTo>
                  <a:cubicBezTo>
                    <a:pt x="563" y="7"/>
                    <a:pt x="563" y="5"/>
                    <a:pt x="564" y="5"/>
                  </a:cubicBezTo>
                  <a:close/>
                  <a:moveTo>
                    <a:pt x="618" y="4"/>
                  </a:moveTo>
                  <a:cubicBezTo>
                    <a:pt x="616" y="7"/>
                    <a:pt x="614" y="11"/>
                    <a:pt x="614" y="15"/>
                  </a:cubicBezTo>
                  <a:cubicBezTo>
                    <a:pt x="614" y="19"/>
                    <a:pt x="615" y="22"/>
                    <a:pt x="617" y="24"/>
                  </a:cubicBezTo>
                  <a:cubicBezTo>
                    <a:pt x="619" y="26"/>
                    <a:pt x="623" y="29"/>
                    <a:pt x="629" y="31"/>
                  </a:cubicBezTo>
                  <a:cubicBezTo>
                    <a:pt x="634" y="34"/>
                    <a:pt x="634" y="34"/>
                    <a:pt x="634" y="34"/>
                  </a:cubicBezTo>
                  <a:cubicBezTo>
                    <a:pt x="637" y="35"/>
                    <a:pt x="639" y="36"/>
                    <a:pt x="640" y="37"/>
                  </a:cubicBezTo>
                  <a:cubicBezTo>
                    <a:pt x="641" y="39"/>
                    <a:pt x="642" y="40"/>
                    <a:pt x="642" y="42"/>
                  </a:cubicBezTo>
                  <a:cubicBezTo>
                    <a:pt x="642" y="45"/>
                    <a:pt x="641" y="47"/>
                    <a:pt x="639" y="49"/>
                  </a:cubicBezTo>
                  <a:cubicBezTo>
                    <a:pt x="637" y="51"/>
                    <a:pt x="634" y="52"/>
                    <a:pt x="632" y="52"/>
                  </a:cubicBezTo>
                  <a:cubicBezTo>
                    <a:pt x="628" y="52"/>
                    <a:pt x="625" y="51"/>
                    <a:pt x="622" y="48"/>
                  </a:cubicBezTo>
                  <a:cubicBezTo>
                    <a:pt x="619" y="45"/>
                    <a:pt x="616" y="41"/>
                    <a:pt x="615" y="37"/>
                  </a:cubicBezTo>
                  <a:cubicBezTo>
                    <a:pt x="615" y="36"/>
                    <a:pt x="615" y="36"/>
                    <a:pt x="614" y="36"/>
                  </a:cubicBezTo>
                  <a:cubicBezTo>
                    <a:pt x="614" y="36"/>
                    <a:pt x="613" y="36"/>
                    <a:pt x="613" y="37"/>
                  </a:cubicBezTo>
                  <a:cubicBezTo>
                    <a:pt x="613" y="38"/>
                    <a:pt x="614" y="41"/>
                    <a:pt x="615" y="44"/>
                  </a:cubicBezTo>
                  <a:cubicBezTo>
                    <a:pt x="615" y="47"/>
                    <a:pt x="616" y="48"/>
                    <a:pt x="616" y="50"/>
                  </a:cubicBezTo>
                  <a:cubicBezTo>
                    <a:pt x="616" y="51"/>
                    <a:pt x="616" y="51"/>
                    <a:pt x="616" y="52"/>
                  </a:cubicBezTo>
                  <a:cubicBezTo>
                    <a:pt x="616" y="52"/>
                    <a:pt x="617" y="52"/>
                    <a:pt x="618" y="52"/>
                  </a:cubicBezTo>
                  <a:cubicBezTo>
                    <a:pt x="619" y="52"/>
                    <a:pt x="621" y="53"/>
                    <a:pt x="622" y="53"/>
                  </a:cubicBezTo>
                  <a:cubicBezTo>
                    <a:pt x="626" y="55"/>
                    <a:pt x="629" y="55"/>
                    <a:pt x="631" y="55"/>
                  </a:cubicBezTo>
                  <a:cubicBezTo>
                    <a:pt x="635" y="55"/>
                    <a:pt x="639" y="54"/>
                    <a:pt x="642" y="50"/>
                  </a:cubicBezTo>
                  <a:cubicBezTo>
                    <a:pt x="646" y="47"/>
                    <a:pt x="647" y="43"/>
                    <a:pt x="647" y="38"/>
                  </a:cubicBezTo>
                  <a:cubicBezTo>
                    <a:pt x="647" y="34"/>
                    <a:pt x="646" y="31"/>
                    <a:pt x="644" y="28"/>
                  </a:cubicBezTo>
                  <a:cubicBezTo>
                    <a:pt x="642" y="25"/>
                    <a:pt x="638" y="23"/>
                    <a:pt x="631" y="21"/>
                  </a:cubicBezTo>
                  <a:cubicBezTo>
                    <a:pt x="626" y="18"/>
                    <a:pt x="623" y="17"/>
                    <a:pt x="622" y="16"/>
                  </a:cubicBezTo>
                  <a:cubicBezTo>
                    <a:pt x="621" y="15"/>
                    <a:pt x="620" y="13"/>
                    <a:pt x="620" y="11"/>
                  </a:cubicBezTo>
                  <a:cubicBezTo>
                    <a:pt x="620" y="9"/>
                    <a:pt x="621" y="7"/>
                    <a:pt x="623" y="5"/>
                  </a:cubicBezTo>
                  <a:cubicBezTo>
                    <a:pt x="624" y="4"/>
                    <a:pt x="626" y="3"/>
                    <a:pt x="629" y="3"/>
                  </a:cubicBezTo>
                  <a:cubicBezTo>
                    <a:pt x="632" y="3"/>
                    <a:pt x="635" y="4"/>
                    <a:pt x="638" y="7"/>
                  </a:cubicBezTo>
                  <a:cubicBezTo>
                    <a:pt x="641" y="9"/>
                    <a:pt x="643" y="13"/>
                    <a:pt x="644" y="16"/>
                  </a:cubicBezTo>
                  <a:cubicBezTo>
                    <a:pt x="644" y="17"/>
                    <a:pt x="645" y="18"/>
                    <a:pt x="645" y="18"/>
                  </a:cubicBezTo>
                  <a:cubicBezTo>
                    <a:pt x="646" y="18"/>
                    <a:pt x="646" y="17"/>
                    <a:pt x="646" y="16"/>
                  </a:cubicBezTo>
                  <a:cubicBezTo>
                    <a:pt x="646" y="16"/>
                    <a:pt x="646" y="16"/>
                    <a:pt x="646" y="15"/>
                  </a:cubicBezTo>
                  <a:cubicBezTo>
                    <a:pt x="646" y="12"/>
                    <a:pt x="646" y="12"/>
                    <a:pt x="646" y="12"/>
                  </a:cubicBezTo>
                  <a:cubicBezTo>
                    <a:pt x="645" y="8"/>
                    <a:pt x="645" y="8"/>
                    <a:pt x="645" y="8"/>
                  </a:cubicBezTo>
                  <a:cubicBezTo>
                    <a:pt x="645" y="7"/>
                    <a:pt x="645" y="7"/>
                    <a:pt x="645" y="6"/>
                  </a:cubicBezTo>
                  <a:cubicBezTo>
                    <a:pt x="645" y="3"/>
                    <a:pt x="645" y="3"/>
                    <a:pt x="645" y="3"/>
                  </a:cubicBezTo>
                  <a:cubicBezTo>
                    <a:pt x="645" y="2"/>
                    <a:pt x="645" y="2"/>
                    <a:pt x="644" y="2"/>
                  </a:cubicBezTo>
                  <a:cubicBezTo>
                    <a:pt x="644" y="2"/>
                    <a:pt x="644" y="2"/>
                    <a:pt x="644" y="2"/>
                  </a:cubicBezTo>
                  <a:cubicBezTo>
                    <a:pt x="642" y="3"/>
                    <a:pt x="642" y="3"/>
                    <a:pt x="642" y="3"/>
                  </a:cubicBezTo>
                  <a:cubicBezTo>
                    <a:pt x="642" y="3"/>
                    <a:pt x="641" y="3"/>
                    <a:pt x="641" y="3"/>
                  </a:cubicBezTo>
                  <a:cubicBezTo>
                    <a:pt x="641" y="3"/>
                    <a:pt x="640" y="3"/>
                    <a:pt x="639" y="3"/>
                  </a:cubicBezTo>
                  <a:cubicBezTo>
                    <a:pt x="636" y="1"/>
                    <a:pt x="636" y="1"/>
                    <a:pt x="636" y="1"/>
                  </a:cubicBezTo>
                  <a:cubicBezTo>
                    <a:pt x="634" y="1"/>
                    <a:pt x="631" y="0"/>
                    <a:pt x="629" y="0"/>
                  </a:cubicBezTo>
                  <a:cubicBezTo>
                    <a:pt x="625" y="0"/>
                    <a:pt x="621" y="1"/>
                    <a:pt x="618" y="4"/>
                  </a:cubicBezTo>
                  <a:close/>
                  <a:moveTo>
                    <a:pt x="680" y="9"/>
                  </a:moveTo>
                  <a:cubicBezTo>
                    <a:pt x="680" y="7"/>
                    <a:pt x="680" y="5"/>
                    <a:pt x="680" y="5"/>
                  </a:cubicBezTo>
                  <a:cubicBezTo>
                    <a:pt x="681" y="4"/>
                    <a:pt x="682" y="3"/>
                    <a:pt x="684" y="3"/>
                  </a:cubicBezTo>
                  <a:cubicBezTo>
                    <a:pt x="684" y="3"/>
                    <a:pt x="685" y="3"/>
                    <a:pt x="685" y="3"/>
                  </a:cubicBezTo>
                  <a:cubicBezTo>
                    <a:pt x="685" y="3"/>
                    <a:pt x="685" y="2"/>
                    <a:pt x="685" y="2"/>
                  </a:cubicBezTo>
                  <a:cubicBezTo>
                    <a:pt x="685" y="1"/>
                    <a:pt x="685" y="1"/>
                    <a:pt x="684" y="1"/>
                  </a:cubicBezTo>
                  <a:cubicBezTo>
                    <a:pt x="682" y="1"/>
                    <a:pt x="680" y="1"/>
                    <a:pt x="678" y="1"/>
                  </a:cubicBezTo>
                  <a:cubicBezTo>
                    <a:pt x="675" y="1"/>
                    <a:pt x="675" y="1"/>
                    <a:pt x="675" y="1"/>
                  </a:cubicBezTo>
                  <a:cubicBezTo>
                    <a:pt x="673" y="1"/>
                    <a:pt x="671" y="2"/>
                    <a:pt x="669" y="2"/>
                  </a:cubicBezTo>
                  <a:cubicBezTo>
                    <a:pt x="667" y="2"/>
                    <a:pt x="666" y="1"/>
                    <a:pt x="665" y="1"/>
                  </a:cubicBezTo>
                  <a:cubicBezTo>
                    <a:pt x="664" y="1"/>
                    <a:pt x="663" y="1"/>
                    <a:pt x="663" y="1"/>
                  </a:cubicBezTo>
                  <a:cubicBezTo>
                    <a:pt x="662" y="1"/>
                    <a:pt x="662" y="1"/>
                    <a:pt x="662" y="2"/>
                  </a:cubicBezTo>
                  <a:cubicBezTo>
                    <a:pt x="662" y="2"/>
                    <a:pt x="662" y="3"/>
                    <a:pt x="662" y="3"/>
                  </a:cubicBezTo>
                  <a:cubicBezTo>
                    <a:pt x="663" y="3"/>
                    <a:pt x="663" y="3"/>
                    <a:pt x="665" y="4"/>
                  </a:cubicBezTo>
                  <a:cubicBezTo>
                    <a:pt x="667" y="4"/>
                    <a:pt x="669" y="5"/>
                    <a:pt x="669" y="6"/>
                  </a:cubicBezTo>
                  <a:cubicBezTo>
                    <a:pt x="670" y="7"/>
                    <a:pt x="671" y="8"/>
                    <a:pt x="671" y="11"/>
                  </a:cubicBezTo>
                  <a:cubicBezTo>
                    <a:pt x="671" y="42"/>
                    <a:pt x="671" y="42"/>
                    <a:pt x="671" y="42"/>
                  </a:cubicBezTo>
                  <a:cubicBezTo>
                    <a:pt x="671" y="45"/>
                    <a:pt x="671" y="45"/>
                    <a:pt x="671" y="45"/>
                  </a:cubicBezTo>
                  <a:cubicBezTo>
                    <a:pt x="671" y="47"/>
                    <a:pt x="670" y="49"/>
                    <a:pt x="670" y="50"/>
                  </a:cubicBezTo>
                  <a:cubicBezTo>
                    <a:pt x="669" y="51"/>
                    <a:pt x="668" y="52"/>
                    <a:pt x="666" y="52"/>
                  </a:cubicBezTo>
                  <a:cubicBezTo>
                    <a:pt x="665" y="53"/>
                    <a:pt x="665" y="53"/>
                    <a:pt x="665" y="53"/>
                  </a:cubicBezTo>
                  <a:cubicBezTo>
                    <a:pt x="665" y="54"/>
                    <a:pt x="665" y="54"/>
                    <a:pt x="665" y="54"/>
                  </a:cubicBezTo>
                  <a:cubicBezTo>
                    <a:pt x="665" y="54"/>
                    <a:pt x="665" y="54"/>
                    <a:pt x="666" y="54"/>
                  </a:cubicBezTo>
                  <a:cubicBezTo>
                    <a:pt x="667" y="54"/>
                    <a:pt x="667" y="54"/>
                    <a:pt x="669" y="54"/>
                  </a:cubicBezTo>
                  <a:cubicBezTo>
                    <a:pt x="670" y="54"/>
                    <a:pt x="672" y="54"/>
                    <a:pt x="675" y="54"/>
                  </a:cubicBezTo>
                  <a:cubicBezTo>
                    <a:pt x="677" y="54"/>
                    <a:pt x="680" y="54"/>
                    <a:pt x="683" y="54"/>
                  </a:cubicBezTo>
                  <a:cubicBezTo>
                    <a:pt x="684" y="54"/>
                    <a:pt x="686" y="54"/>
                    <a:pt x="686" y="54"/>
                  </a:cubicBezTo>
                  <a:cubicBezTo>
                    <a:pt x="688" y="54"/>
                    <a:pt x="689" y="54"/>
                    <a:pt x="689" y="53"/>
                  </a:cubicBezTo>
                  <a:cubicBezTo>
                    <a:pt x="689" y="53"/>
                    <a:pt x="688" y="52"/>
                    <a:pt x="687" y="52"/>
                  </a:cubicBezTo>
                  <a:cubicBezTo>
                    <a:pt x="685" y="52"/>
                    <a:pt x="683" y="52"/>
                    <a:pt x="682" y="51"/>
                  </a:cubicBezTo>
                  <a:cubicBezTo>
                    <a:pt x="681" y="49"/>
                    <a:pt x="680" y="48"/>
                    <a:pt x="680" y="46"/>
                  </a:cubicBezTo>
                  <a:cubicBezTo>
                    <a:pt x="680" y="42"/>
                    <a:pt x="680" y="42"/>
                    <a:pt x="680" y="42"/>
                  </a:cubicBezTo>
                  <a:cubicBezTo>
                    <a:pt x="680" y="9"/>
                    <a:pt x="680" y="9"/>
                    <a:pt x="680" y="9"/>
                  </a:cubicBezTo>
                  <a:close/>
                  <a:moveTo>
                    <a:pt x="732" y="6"/>
                  </a:moveTo>
                  <a:cubicBezTo>
                    <a:pt x="733" y="5"/>
                    <a:pt x="735" y="5"/>
                    <a:pt x="739" y="5"/>
                  </a:cubicBezTo>
                  <a:cubicBezTo>
                    <a:pt x="742" y="5"/>
                    <a:pt x="744" y="5"/>
                    <a:pt x="746" y="7"/>
                  </a:cubicBezTo>
                  <a:cubicBezTo>
                    <a:pt x="748" y="8"/>
                    <a:pt x="749" y="9"/>
                    <a:pt x="749" y="12"/>
                  </a:cubicBezTo>
                  <a:cubicBezTo>
                    <a:pt x="749" y="13"/>
                    <a:pt x="750" y="13"/>
                    <a:pt x="750" y="13"/>
                  </a:cubicBezTo>
                  <a:cubicBezTo>
                    <a:pt x="751" y="13"/>
                    <a:pt x="751" y="13"/>
                    <a:pt x="751" y="12"/>
                  </a:cubicBezTo>
                  <a:cubicBezTo>
                    <a:pt x="751" y="11"/>
                    <a:pt x="751" y="10"/>
                    <a:pt x="751" y="9"/>
                  </a:cubicBezTo>
                  <a:cubicBezTo>
                    <a:pt x="751" y="7"/>
                    <a:pt x="751" y="6"/>
                    <a:pt x="751" y="6"/>
                  </a:cubicBezTo>
                  <a:cubicBezTo>
                    <a:pt x="751" y="3"/>
                    <a:pt x="751" y="3"/>
                    <a:pt x="751" y="3"/>
                  </a:cubicBezTo>
                  <a:cubicBezTo>
                    <a:pt x="750" y="2"/>
                    <a:pt x="750" y="1"/>
                    <a:pt x="748" y="1"/>
                  </a:cubicBezTo>
                  <a:cubicBezTo>
                    <a:pt x="748" y="1"/>
                    <a:pt x="747" y="1"/>
                    <a:pt x="746" y="1"/>
                  </a:cubicBezTo>
                  <a:cubicBezTo>
                    <a:pt x="739" y="1"/>
                    <a:pt x="732" y="2"/>
                    <a:pt x="726" y="2"/>
                  </a:cubicBezTo>
                  <a:cubicBezTo>
                    <a:pt x="717" y="1"/>
                    <a:pt x="717" y="1"/>
                    <a:pt x="717" y="1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7" y="1"/>
                    <a:pt x="706" y="1"/>
                    <a:pt x="705" y="1"/>
                  </a:cubicBezTo>
                  <a:cubicBezTo>
                    <a:pt x="704" y="1"/>
                    <a:pt x="704" y="1"/>
                    <a:pt x="703" y="1"/>
                  </a:cubicBezTo>
                  <a:cubicBezTo>
                    <a:pt x="702" y="1"/>
                    <a:pt x="702" y="2"/>
                    <a:pt x="702" y="3"/>
                  </a:cubicBezTo>
                  <a:cubicBezTo>
                    <a:pt x="701" y="5"/>
                    <a:pt x="701" y="5"/>
                    <a:pt x="701" y="5"/>
                  </a:cubicBezTo>
                  <a:cubicBezTo>
                    <a:pt x="701" y="8"/>
                    <a:pt x="701" y="8"/>
                    <a:pt x="701" y="8"/>
                  </a:cubicBezTo>
                  <a:cubicBezTo>
                    <a:pt x="701" y="12"/>
                    <a:pt x="701" y="12"/>
                    <a:pt x="701" y="12"/>
                  </a:cubicBezTo>
                  <a:cubicBezTo>
                    <a:pt x="700" y="13"/>
                    <a:pt x="700" y="14"/>
                    <a:pt x="700" y="15"/>
                  </a:cubicBezTo>
                  <a:cubicBezTo>
                    <a:pt x="700" y="16"/>
                    <a:pt x="701" y="16"/>
                    <a:pt x="701" y="16"/>
                  </a:cubicBezTo>
                  <a:cubicBezTo>
                    <a:pt x="702" y="16"/>
                    <a:pt x="702" y="16"/>
                    <a:pt x="703" y="14"/>
                  </a:cubicBezTo>
                  <a:cubicBezTo>
                    <a:pt x="703" y="13"/>
                    <a:pt x="703" y="13"/>
                    <a:pt x="703" y="13"/>
                  </a:cubicBezTo>
                  <a:cubicBezTo>
                    <a:pt x="704" y="11"/>
                    <a:pt x="704" y="9"/>
                    <a:pt x="705" y="8"/>
                  </a:cubicBezTo>
                  <a:cubicBezTo>
                    <a:pt x="705" y="7"/>
                    <a:pt x="706" y="7"/>
                    <a:pt x="708" y="6"/>
                  </a:cubicBezTo>
                  <a:cubicBezTo>
                    <a:pt x="710" y="5"/>
                    <a:pt x="713" y="5"/>
                    <a:pt x="718" y="5"/>
                  </a:cubicBezTo>
                  <a:cubicBezTo>
                    <a:pt x="720" y="5"/>
                    <a:pt x="722" y="6"/>
                    <a:pt x="722" y="8"/>
                  </a:cubicBezTo>
                  <a:cubicBezTo>
                    <a:pt x="722" y="43"/>
                    <a:pt x="722" y="43"/>
                    <a:pt x="722" y="43"/>
                  </a:cubicBezTo>
                  <a:cubicBezTo>
                    <a:pt x="722" y="44"/>
                    <a:pt x="722" y="44"/>
                    <a:pt x="722" y="44"/>
                  </a:cubicBezTo>
                  <a:cubicBezTo>
                    <a:pt x="722" y="47"/>
                    <a:pt x="721" y="49"/>
                    <a:pt x="720" y="50"/>
                  </a:cubicBezTo>
                  <a:cubicBezTo>
                    <a:pt x="719" y="51"/>
                    <a:pt x="717" y="52"/>
                    <a:pt x="715" y="52"/>
                  </a:cubicBezTo>
                  <a:cubicBezTo>
                    <a:pt x="714" y="52"/>
                    <a:pt x="714" y="52"/>
                    <a:pt x="714" y="52"/>
                  </a:cubicBezTo>
                  <a:cubicBezTo>
                    <a:pt x="713" y="53"/>
                    <a:pt x="713" y="53"/>
                    <a:pt x="713" y="54"/>
                  </a:cubicBezTo>
                  <a:cubicBezTo>
                    <a:pt x="713" y="54"/>
                    <a:pt x="714" y="55"/>
                    <a:pt x="714" y="55"/>
                  </a:cubicBezTo>
                  <a:cubicBezTo>
                    <a:pt x="715" y="55"/>
                    <a:pt x="715" y="55"/>
                    <a:pt x="716" y="54"/>
                  </a:cubicBezTo>
                  <a:cubicBezTo>
                    <a:pt x="725" y="54"/>
                    <a:pt x="725" y="54"/>
                    <a:pt x="725" y="54"/>
                  </a:cubicBezTo>
                  <a:cubicBezTo>
                    <a:pt x="726" y="54"/>
                    <a:pt x="727" y="54"/>
                    <a:pt x="729" y="54"/>
                  </a:cubicBezTo>
                  <a:cubicBezTo>
                    <a:pt x="730" y="54"/>
                    <a:pt x="730" y="54"/>
                    <a:pt x="731" y="54"/>
                  </a:cubicBezTo>
                  <a:cubicBezTo>
                    <a:pt x="735" y="54"/>
                    <a:pt x="735" y="54"/>
                    <a:pt x="735" y="54"/>
                  </a:cubicBezTo>
                  <a:cubicBezTo>
                    <a:pt x="738" y="54"/>
                    <a:pt x="738" y="54"/>
                    <a:pt x="738" y="54"/>
                  </a:cubicBezTo>
                  <a:cubicBezTo>
                    <a:pt x="739" y="54"/>
                    <a:pt x="739" y="54"/>
                    <a:pt x="739" y="54"/>
                  </a:cubicBezTo>
                  <a:cubicBezTo>
                    <a:pt x="740" y="54"/>
                    <a:pt x="740" y="54"/>
                    <a:pt x="740" y="53"/>
                  </a:cubicBezTo>
                  <a:cubicBezTo>
                    <a:pt x="740" y="53"/>
                    <a:pt x="740" y="52"/>
                    <a:pt x="739" y="52"/>
                  </a:cubicBezTo>
                  <a:cubicBezTo>
                    <a:pt x="736" y="52"/>
                    <a:pt x="734" y="51"/>
                    <a:pt x="732" y="49"/>
                  </a:cubicBezTo>
                  <a:cubicBezTo>
                    <a:pt x="731" y="47"/>
                    <a:pt x="730" y="44"/>
                    <a:pt x="730" y="40"/>
                  </a:cubicBezTo>
                  <a:cubicBezTo>
                    <a:pt x="730" y="10"/>
                    <a:pt x="730" y="10"/>
                    <a:pt x="730" y="10"/>
                  </a:cubicBezTo>
                  <a:cubicBezTo>
                    <a:pt x="730" y="8"/>
                    <a:pt x="731" y="6"/>
                    <a:pt x="732" y="6"/>
                  </a:cubicBezTo>
                  <a:close/>
                  <a:moveTo>
                    <a:pt x="795" y="31"/>
                  </a:moveTo>
                  <a:cubicBezTo>
                    <a:pt x="795" y="30"/>
                    <a:pt x="795" y="30"/>
                    <a:pt x="796" y="29"/>
                  </a:cubicBezTo>
                  <a:cubicBezTo>
                    <a:pt x="799" y="24"/>
                    <a:pt x="802" y="19"/>
                    <a:pt x="805" y="13"/>
                  </a:cubicBezTo>
                  <a:cubicBezTo>
                    <a:pt x="807" y="9"/>
                    <a:pt x="808" y="7"/>
                    <a:pt x="809" y="6"/>
                  </a:cubicBezTo>
                  <a:cubicBezTo>
                    <a:pt x="811" y="4"/>
                    <a:pt x="812" y="3"/>
                    <a:pt x="814" y="3"/>
                  </a:cubicBezTo>
                  <a:cubicBezTo>
                    <a:pt x="815" y="3"/>
                    <a:pt x="815" y="2"/>
                    <a:pt x="815" y="2"/>
                  </a:cubicBezTo>
                  <a:cubicBezTo>
                    <a:pt x="815" y="1"/>
                    <a:pt x="815" y="1"/>
                    <a:pt x="814" y="1"/>
                  </a:cubicBezTo>
                  <a:cubicBezTo>
                    <a:pt x="813" y="1"/>
                    <a:pt x="812" y="1"/>
                    <a:pt x="811" y="1"/>
                  </a:cubicBezTo>
                  <a:cubicBezTo>
                    <a:pt x="808" y="1"/>
                    <a:pt x="808" y="1"/>
                    <a:pt x="808" y="1"/>
                  </a:cubicBezTo>
                  <a:cubicBezTo>
                    <a:pt x="807" y="1"/>
                    <a:pt x="806" y="1"/>
                    <a:pt x="805" y="1"/>
                  </a:cubicBezTo>
                  <a:cubicBezTo>
                    <a:pt x="804" y="1"/>
                    <a:pt x="802" y="1"/>
                    <a:pt x="801" y="1"/>
                  </a:cubicBezTo>
                  <a:cubicBezTo>
                    <a:pt x="799" y="1"/>
                    <a:pt x="799" y="1"/>
                    <a:pt x="799" y="1"/>
                  </a:cubicBezTo>
                  <a:cubicBezTo>
                    <a:pt x="798" y="1"/>
                    <a:pt x="798" y="1"/>
                    <a:pt x="797" y="1"/>
                  </a:cubicBezTo>
                  <a:cubicBezTo>
                    <a:pt x="796" y="1"/>
                    <a:pt x="796" y="1"/>
                    <a:pt x="796" y="2"/>
                  </a:cubicBezTo>
                  <a:cubicBezTo>
                    <a:pt x="796" y="2"/>
                    <a:pt x="796" y="3"/>
                    <a:pt x="797" y="3"/>
                  </a:cubicBezTo>
                  <a:cubicBezTo>
                    <a:pt x="799" y="3"/>
                    <a:pt x="800" y="3"/>
                    <a:pt x="801" y="4"/>
                  </a:cubicBezTo>
                  <a:cubicBezTo>
                    <a:pt x="803" y="5"/>
                    <a:pt x="803" y="6"/>
                    <a:pt x="803" y="7"/>
                  </a:cubicBezTo>
                  <a:cubicBezTo>
                    <a:pt x="803" y="9"/>
                    <a:pt x="802" y="12"/>
                    <a:pt x="799" y="17"/>
                  </a:cubicBezTo>
                  <a:cubicBezTo>
                    <a:pt x="798" y="20"/>
                    <a:pt x="797" y="21"/>
                    <a:pt x="796" y="22"/>
                  </a:cubicBezTo>
                  <a:cubicBezTo>
                    <a:pt x="795" y="24"/>
                    <a:pt x="794" y="26"/>
                    <a:pt x="793" y="26"/>
                  </a:cubicBezTo>
                  <a:cubicBezTo>
                    <a:pt x="792" y="26"/>
                    <a:pt x="792" y="25"/>
                    <a:pt x="791" y="23"/>
                  </a:cubicBezTo>
                  <a:cubicBezTo>
                    <a:pt x="790" y="22"/>
                    <a:pt x="790" y="21"/>
                    <a:pt x="788" y="19"/>
                  </a:cubicBezTo>
                  <a:cubicBezTo>
                    <a:pt x="785" y="13"/>
                    <a:pt x="785" y="13"/>
                    <a:pt x="785" y="13"/>
                  </a:cubicBezTo>
                  <a:cubicBezTo>
                    <a:pt x="783" y="9"/>
                    <a:pt x="782" y="7"/>
                    <a:pt x="782" y="6"/>
                  </a:cubicBezTo>
                  <a:cubicBezTo>
                    <a:pt x="782" y="4"/>
                    <a:pt x="783" y="3"/>
                    <a:pt x="785" y="3"/>
                  </a:cubicBezTo>
                  <a:cubicBezTo>
                    <a:pt x="786" y="3"/>
                    <a:pt x="787" y="2"/>
                    <a:pt x="787" y="2"/>
                  </a:cubicBezTo>
                  <a:cubicBezTo>
                    <a:pt x="787" y="1"/>
                    <a:pt x="786" y="1"/>
                    <a:pt x="785" y="1"/>
                  </a:cubicBezTo>
                  <a:cubicBezTo>
                    <a:pt x="785" y="1"/>
                    <a:pt x="784" y="1"/>
                    <a:pt x="782" y="1"/>
                  </a:cubicBezTo>
                  <a:cubicBezTo>
                    <a:pt x="780" y="1"/>
                    <a:pt x="778" y="1"/>
                    <a:pt x="776" y="1"/>
                  </a:cubicBezTo>
                  <a:cubicBezTo>
                    <a:pt x="773" y="1"/>
                    <a:pt x="771" y="1"/>
                    <a:pt x="768" y="1"/>
                  </a:cubicBezTo>
                  <a:cubicBezTo>
                    <a:pt x="767" y="1"/>
                    <a:pt x="766" y="1"/>
                    <a:pt x="765" y="1"/>
                  </a:cubicBezTo>
                  <a:cubicBezTo>
                    <a:pt x="764" y="1"/>
                    <a:pt x="764" y="1"/>
                    <a:pt x="764" y="2"/>
                  </a:cubicBezTo>
                  <a:cubicBezTo>
                    <a:pt x="764" y="3"/>
                    <a:pt x="764" y="3"/>
                    <a:pt x="765" y="3"/>
                  </a:cubicBezTo>
                  <a:cubicBezTo>
                    <a:pt x="768" y="3"/>
                    <a:pt x="771" y="6"/>
                    <a:pt x="774" y="10"/>
                  </a:cubicBezTo>
                  <a:cubicBezTo>
                    <a:pt x="779" y="21"/>
                    <a:pt x="779" y="21"/>
                    <a:pt x="779" y="21"/>
                  </a:cubicBezTo>
                  <a:cubicBezTo>
                    <a:pt x="781" y="24"/>
                    <a:pt x="783" y="27"/>
                    <a:pt x="784" y="29"/>
                  </a:cubicBezTo>
                  <a:cubicBezTo>
                    <a:pt x="785" y="31"/>
                    <a:pt x="786" y="33"/>
                    <a:pt x="786" y="35"/>
                  </a:cubicBezTo>
                  <a:cubicBezTo>
                    <a:pt x="786" y="42"/>
                    <a:pt x="786" y="42"/>
                    <a:pt x="786" y="42"/>
                  </a:cubicBezTo>
                  <a:cubicBezTo>
                    <a:pt x="786" y="46"/>
                    <a:pt x="785" y="48"/>
                    <a:pt x="784" y="49"/>
                  </a:cubicBezTo>
                  <a:cubicBezTo>
                    <a:pt x="783" y="51"/>
                    <a:pt x="781" y="52"/>
                    <a:pt x="778" y="52"/>
                  </a:cubicBezTo>
                  <a:cubicBezTo>
                    <a:pt x="777" y="52"/>
                    <a:pt x="777" y="53"/>
                    <a:pt x="777" y="53"/>
                  </a:cubicBezTo>
                  <a:cubicBezTo>
                    <a:pt x="777" y="54"/>
                    <a:pt x="777" y="54"/>
                    <a:pt x="778" y="54"/>
                  </a:cubicBezTo>
                  <a:cubicBezTo>
                    <a:pt x="778" y="54"/>
                    <a:pt x="779" y="54"/>
                    <a:pt x="780" y="54"/>
                  </a:cubicBezTo>
                  <a:cubicBezTo>
                    <a:pt x="782" y="54"/>
                    <a:pt x="785" y="54"/>
                    <a:pt x="790" y="54"/>
                  </a:cubicBezTo>
                  <a:cubicBezTo>
                    <a:pt x="792" y="54"/>
                    <a:pt x="794" y="54"/>
                    <a:pt x="795" y="54"/>
                  </a:cubicBezTo>
                  <a:cubicBezTo>
                    <a:pt x="800" y="54"/>
                    <a:pt x="800" y="54"/>
                    <a:pt x="800" y="54"/>
                  </a:cubicBezTo>
                  <a:cubicBezTo>
                    <a:pt x="801" y="54"/>
                    <a:pt x="801" y="54"/>
                    <a:pt x="802" y="54"/>
                  </a:cubicBezTo>
                  <a:cubicBezTo>
                    <a:pt x="803" y="54"/>
                    <a:pt x="804" y="54"/>
                    <a:pt x="804" y="53"/>
                  </a:cubicBezTo>
                  <a:cubicBezTo>
                    <a:pt x="804" y="53"/>
                    <a:pt x="803" y="52"/>
                    <a:pt x="803" y="52"/>
                  </a:cubicBezTo>
                  <a:cubicBezTo>
                    <a:pt x="798" y="52"/>
                    <a:pt x="795" y="50"/>
                    <a:pt x="795" y="47"/>
                  </a:cubicBezTo>
                  <a:cubicBezTo>
                    <a:pt x="795" y="45"/>
                    <a:pt x="795" y="45"/>
                    <a:pt x="795" y="45"/>
                  </a:cubicBezTo>
                  <a:cubicBezTo>
                    <a:pt x="795" y="33"/>
                    <a:pt x="795" y="33"/>
                    <a:pt x="795" y="33"/>
                  </a:cubicBezTo>
                  <a:cubicBezTo>
                    <a:pt x="795" y="32"/>
                    <a:pt x="795" y="31"/>
                    <a:pt x="795" y="31"/>
                  </a:cubicBezTo>
                  <a:close/>
                  <a:moveTo>
                    <a:pt x="876" y="2"/>
                  </a:moveTo>
                  <a:cubicBezTo>
                    <a:pt x="872" y="4"/>
                    <a:pt x="869" y="6"/>
                    <a:pt x="866" y="9"/>
                  </a:cubicBezTo>
                  <a:cubicBezTo>
                    <a:pt x="864" y="11"/>
                    <a:pt x="863" y="14"/>
                    <a:pt x="861" y="18"/>
                  </a:cubicBezTo>
                  <a:cubicBezTo>
                    <a:pt x="860" y="21"/>
                    <a:pt x="859" y="25"/>
                    <a:pt x="859" y="28"/>
                  </a:cubicBezTo>
                  <a:cubicBezTo>
                    <a:pt x="859" y="36"/>
                    <a:pt x="862" y="43"/>
                    <a:pt x="867" y="48"/>
                  </a:cubicBezTo>
                  <a:cubicBezTo>
                    <a:pt x="872" y="53"/>
                    <a:pt x="879" y="55"/>
                    <a:pt x="887" y="55"/>
                  </a:cubicBezTo>
                  <a:cubicBezTo>
                    <a:pt x="896" y="55"/>
                    <a:pt x="903" y="52"/>
                    <a:pt x="908" y="47"/>
                  </a:cubicBezTo>
                  <a:cubicBezTo>
                    <a:pt x="913" y="41"/>
                    <a:pt x="915" y="34"/>
                    <a:pt x="915" y="26"/>
                  </a:cubicBezTo>
                  <a:cubicBezTo>
                    <a:pt x="915" y="18"/>
                    <a:pt x="913" y="12"/>
                    <a:pt x="908" y="7"/>
                  </a:cubicBezTo>
                  <a:cubicBezTo>
                    <a:pt x="903" y="2"/>
                    <a:pt x="896" y="0"/>
                    <a:pt x="888" y="0"/>
                  </a:cubicBezTo>
                  <a:cubicBezTo>
                    <a:pt x="884" y="0"/>
                    <a:pt x="880" y="1"/>
                    <a:pt x="876" y="2"/>
                  </a:cubicBezTo>
                  <a:close/>
                  <a:moveTo>
                    <a:pt x="898" y="8"/>
                  </a:moveTo>
                  <a:cubicBezTo>
                    <a:pt x="901" y="10"/>
                    <a:pt x="903" y="13"/>
                    <a:pt x="904" y="17"/>
                  </a:cubicBezTo>
                  <a:cubicBezTo>
                    <a:pt x="906" y="21"/>
                    <a:pt x="906" y="25"/>
                    <a:pt x="906" y="29"/>
                  </a:cubicBezTo>
                  <a:cubicBezTo>
                    <a:pt x="906" y="36"/>
                    <a:pt x="905" y="42"/>
                    <a:pt x="902" y="46"/>
                  </a:cubicBezTo>
                  <a:cubicBezTo>
                    <a:pt x="898" y="50"/>
                    <a:pt x="894" y="52"/>
                    <a:pt x="889" y="52"/>
                  </a:cubicBezTo>
                  <a:cubicBezTo>
                    <a:pt x="883" y="52"/>
                    <a:pt x="878" y="50"/>
                    <a:pt x="875" y="45"/>
                  </a:cubicBezTo>
                  <a:cubicBezTo>
                    <a:pt x="871" y="40"/>
                    <a:pt x="869" y="33"/>
                    <a:pt x="869" y="25"/>
                  </a:cubicBezTo>
                  <a:cubicBezTo>
                    <a:pt x="869" y="18"/>
                    <a:pt x="870" y="13"/>
                    <a:pt x="873" y="9"/>
                  </a:cubicBezTo>
                  <a:cubicBezTo>
                    <a:pt x="876" y="5"/>
                    <a:pt x="880" y="3"/>
                    <a:pt x="886" y="3"/>
                  </a:cubicBezTo>
                  <a:cubicBezTo>
                    <a:pt x="890" y="3"/>
                    <a:pt x="895" y="5"/>
                    <a:pt x="898" y="8"/>
                  </a:cubicBezTo>
                  <a:cubicBezTo>
                    <a:pt x="898" y="8"/>
                    <a:pt x="898" y="8"/>
                    <a:pt x="898" y="8"/>
                  </a:cubicBezTo>
                  <a:close/>
                  <a:moveTo>
                    <a:pt x="946" y="8"/>
                  </a:moveTo>
                  <a:cubicBezTo>
                    <a:pt x="946" y="7"/>
                    <a:pt x="946" y="6"/>
                    <a:pt x="947" y="5"/>
                  </a:cubicBezTo>
                  <a:cubicBezTo>
                    <a:pt x="947" y="5"/>
                    <a:pt x="948" y="4"/>
                    <a:pt x="950" y="4"/>
                  </a:cubicBezTo>
                  <a:cubicBezTo>
                    <a:pt x="951" y="4"/>
                    <a:pt x="951" y="4"/>
                    <a:pt x="951" y="4"/>
                  </a:cubicBezTo>
                  <a:cubicBezTo>
                    <a:pt x="957" y="4"/>
                    <a:pt x="957" y="4"/>
                    <a:pt x="957" y="4"/>
                  </a:cubicBezTo>
                  <a:cubicBezTo>
                    <a:pt x="962" y="4"/>
                    <a:pt x="966" y="6"/>
                    <a:pt x="967" y="9"/>
                  </a:cubicBezTo>
                  <a:cubicBezTo>
                    <a:pt x="967" y="10"/>
                    <a:pt x="967" y="10"/>
                    <a:pt x="967" y="11"/>
                  </a:cubicBezTo>
                  <a:cubicBezTo>
                    <a:pt x="967" y="12"/>
                    <a:pt x="967" y="12"/>
                    <a:pt x="967" y="12"/>
                  </a:cubicBezTo>
                  <a:cubicBezTo>
                    <a:pt x="967" y="13"/>
                    <a:pt x="967" y="13"/>
                    <a:pt x="968" y="13"/>
                  </a:cubicBezTo>
                  <a:cubicBezTo>
                    <a:pt x="969" y="13"/>
                    <a:pt x="969" y="12"/>
                    <a:pt x="969" y="10"/>
                  </a:cubicBezTo>
                  <a:cubicBezTo>
                    <a:pt x="969" y="10"/>
                    <a:pt x="969" y="9"/>
                    <a:pt x="969" y="8"/>
                  </a:cubicBezTo>
                  <a:cubicBezTo>
                    <a:pt x="969" y="5"/>
                    <a:pt x="969" y="5"/>
                    <a:pt x="969" y="5"/>
                  </a:cubicBezTo>
                  <a:cubicBezTo>
                    <a:pt x="969" y="5"/>
                    <a:pt x="969" y="4"/>
                    <a:pt x="969" y="3"/>
                  </a:cubicBezTo>
                  <a:cubicBezTo>
                    <a:pt x="968" y="1"/>
                    <a:pt x="968" y="1"/>
                    <a:pt x="967" y="1"/>
                  </a:cubicBezTo>
                  <a:cubicBezTo>
                    <a:pt x="967" y="1"/>
                    <a:pt x="966" y="1"/>
                    <a:pt x="964" y="1"/>
                  </a:cubicBezTo>
                  <a:cubicBezTo>
                    <a:pt x="961" y="1"/>
                    <a:pt x="957" y="1"/>
                    <a:pt x="954" y="1"/>
                  </a:cubicBezTo>
                  <a:cubicBezTo>
                    <a:pt x="944" y="1"/>
                    <a:pt x="944" y="1"/>
                    <a:pt x="944" y="1"/>
                  </a:cubicBezTo>
                  <a:cubicBezTo>
                    <a:pt x="937" y="1"/>
                    <a:pt x="937" y="1"/>
                    <a:pt x="937" y="1"/>
                  </a:cubicBezTo>
                  <a:cubicBezTo>
                    <a:pt x="935" y="1"/>
                    <a:pt x="933" y="1"/>
                    <a:pt x="932" y="1"/>
                  </a:cubicBezTo>
                  <a:cubicBezTo>
                    <a:pt x="931" y="1"/>
                    <a:pt x="930" y="1"/>
                    <a:pt x="930" y="1"/>
                  </a:cubicBezTo>
                  <a:cubicBezTo>
                    <a:pt x="929" y="1"/>
                    <a:pt x="929" y="1"/>
                    <a:pt x="929" y="2"/>
                  </a:cubicBezTo>
                  <a:cubicBezTo>
                    <a:pt x="929" y="3"/>
                    <a:pt x="929" y="3"/>
                    <a:pt x="930" y="3"/>
                  </a:cubicBezTo>
                  <a:cubicBezTo>
                    <a:pt x="932" y="3"/>
                    <a:pt x="934" y="4"/>
                    <a:pt x="935" y="5"/>
                  </a:cubicBezTo>
                  <a:cubicBezTo>
                    <a:pt x="936" y="6"/>
                    <a:pt x="937" y="8"/>
                    <a:pt x="937" y="11"/>
                  </a:cubicBezTo>
                  <a:cubicBezTo>
                    <a:pt x="937" y="43"/>
                    <a:pt x="937" y="43"/>
                    <a:pt x="937" y="43"/>
                  </a:cubicBezTo>
                  <a:cubicBezTo>
                    <a:pt x="937" y="46"/>
                    <a:pt x="937" y="49"/>
                    <a:pt x="936" y="50"/>
                  </a:cubicBezTo>
                  <a:cubicBezTo>
                    <a:pt x="936" y="51"/>
                    <a:pt x="935" y="52"/>
                    <a:pt x="933" y="53"/>
                  </a:cubicBezTo>
                  <a:cubicBezTo>
                    <a:pt x="932" y="53"/>
                    <a:pt x="932" y="53"/>
                    <a:pt x="932" y="54"/>
                  </a:cubicBezTo>
                  <a:cubicBezTo>
                    <a:pt x="932" y="54"/>
                    <a:pt x="932" y="55"/>
                    <a:pt x="933" y="55"/>
                  </a:cubicBezTo>
                  <a:cubicBezTo>
                    <a:pt x="934" y="55"/>
                    <a:pt x="935" y="55"/>
                    <a:pt x="937" y="54"/>
                  </a:cubicBezTo>
                  <a:cubicBezTo>
                    <a:pt x="938" y="54"/>
                    <a:pt x="940" y="54"/>
                    <a:pt x="942" y="54"/>
                  </a:cubicBezTo>
                  <a:cubicBezTo>
                    <a:pt x="946" y="54"/>
                    <a:pt x="946" y="54"/>
                    <a:pt x="946" y="54"/>
                  </a:cubicBezTo>
                  <a:cubicBezTo>
                    <a:pt x="949" y="54"/>
                    <a:pt x="951" y="54"/>
                    <a:pt x="952" y="54"/>
                  </a:cubicBezTo>
                  <a:cubicBezTo>
                    <a:pt x="953" y="54"/>
                    <a:pt x="954" y="54"/>
                    <a:pt x="954" y="54"/>
                  </a:cubicBezTo>
                  <a:cubicBezTo>
                    <a:pt x="955" y="54"/>
                    <a:pt x="955" y="54"/>
                    <a:pt x="955" y="53"/>
                  </a:cubicBezTo>
                  <a:cubicBezTo>
                    <a:pt x="955" y="53"/>
                    <a:pt x="955" y="52"/>
                    <a:pt x="954" y="52"/>
                  </a:cubicBezTo>
                  <a:cubicBezTo>
                    <a:pt x="951" y="52"/>
                    <a:pt x="949" y="51"/>
                    <a:pt x="948" y="50"/>
                  </a:cubicBezTo>
                  <a:cubicBezTo>
                    <a:pt x="947" y="48"/>
                    <a:pt x="946" y="45"/>
                    <a:pt x="946" y="42"/>
                  </a:cubicBezTo>
                  <a:cubicBezTo>
                    <a:pt x="946" y="37"/>
                    <a:pt x="946" y="37"/>
                    <a:pt x="946" y="37"/>
                  </a:cubicBezTo>
                  <a:cubicBezTo>
                    <a:pt x="946" y="34"/>
                    <a:pt x="946" y="34"/>
                    <a:pt x="946" y="34"/>
                  </a:cubicBezTo>
                  <a:cubicBezTo>
                    <a:pt x="946" y="31"/>
                    <a:pt x="946" y="29"/>
                    <a:pt x="947" y="28"/>
                  </a:cubicBezTo>
                  <a:cubicBezTo>
                    <a:pt x="947" y="28"/>
                    <a:pt x="950" y="28"/>
                    <a:pt x="953" y="28"/>
                  </a:cubicBezTo>
                  <a:cubicBezTo>
                    <a:pt x="957" y="28"/>
                    <a:pt x="959" y="28"/>
                    <a:pt x="960" y="29"/>
                  </a:cubicBezTo>
                  <a:cubicBezTo>
                    <a:pt x="961" y="30"/>
                    <a:pt x="962" y="32"/>
                    <a:pt x="962" y="34"/>
                  </a:cubicBezTo>
                  <a:cubicBezTo>
                    <a:pt x="963" y="35"/>
                    <a:pt x="963" y="35"/>
                    <a:pt x="963" y="35"/>
                  </a:cubicBezTo>
                  <a:cubicBezTo>
                    <a:pt x="964" y="35"/>
                    <a:pt x="964" y="35"/>
                    <a:pt x="964" y="35"/>
                  </a:cubicBezTo>
                  <a:cubicBezTo>
                    <a:pt x="964" y="34"/>
                    <a:pt x="964" y="34"/>
                    <a:pt x="964" y="33"/>
                  </a:cubicBezTo>
                  <a:cubicBezTo>
                    <a:pt x="964" y="26"/>
                    <a:pt x="964" y="26"/>
                    <a:pt x="964" y="26"/>
                  </a:cubicBezTo>
                  <a:cubicBezTo>
                    <a:pt x="964" y="24"/>
                    <a:pt x="964" y="22"/>
                    <a:pt x="964" y="20"/>
                  </a:cubicBezTo>
                  <a:cubicBezTo>
                    <a:pt x="964" y="20"/>
                    <a:pt x="964" y="19"/>
                    <a:pt x="964" y="19"/>
                  </a:cubicBezTo>
                  <a:cubicBezTo>
                    <a:pt x="964" y="19"/>
                    <a:pt x="964" y="18"/>
                    <a:pt x="964" y="18"/>
                  </a:cubicBezTo>
                  <a:cubicBezTo>
                    <a:pt x="964" y="17"/>
                    <a:pt x="963" y="17"/>
                    <a:pt x="962" y="17"/>
                  </a:cubicBezTo>
                  <a:cubicBezTo>
                    <a:pt x="962" y="17"/>
                    <a:pt x="962" y="17"/>
                    <a:pt x="962" y="18"/>
                  </a:cubicBezTo>
                  <a:cubicBezTo>
                    <a:pt x="961" y="20"/>
                    <a:pt x="960" y="22"/>
                    <a:pt x="959" y="23"/>
                  </a:cubicBezTo>
                  <a:cubicBezTo>
                    <a:pt x="958" y="24"/>
                    <a:pt x="956" y="24"/>
                    <a:pt x="954" y="24"/>
                  </a:cubicBezTo>
                  <a:cubicBezTo>
                    <a:pt x="950" y="24"/>
                    <a:pt x="950" y="24"/>
                    <a:pt x="950" y="24"/>
                  </a:cubicBezTo>
                  <a:cubicBezTo>
                    <a:pt x="949" y="24"/>
                    <a:pt x="949" y="24"/>
                    <a:pt x="949" y="24"/>
                  </a:cubicBezTo>
                  <a:cubicBezTo>
                    <a:pt x="948" y="24"/>
                    <a:pt x="947" y="24"/>
                    <a:pt x="946" y="23"/>
                  </a:cubicBezTo>
                  <a:cubicBezTo>
                    <a:pt x="946" y="23"/>
                    <a:pt x="946" y="22"/>
                    <a:pt x="946" y="20"/>
                  </a:cubicBezTo>
                  <a:cubicBezTo>
                    <a:pt x="946" y="8"/>
                    <a:pt x="946" y="8"/>
                    <a:pt x="946" y="8"/>
                  </a:cubicBezTo>
                  <a:close/>
                  <a:moveTo>
                    <a:pt x="259" y="242"/>
                  </a:moveTo>
                  <a:cubicBezTo>
                    <a:pt x="259" y="239"/>
                    <a:pt x="259" y="237"/>
                    <a:pt x="260" y="236"/>
                  </a:cubicBezTo>
                  <a:cubicBezTo>
                    <a:pt x="261" y="235"/>
                    <a:pt x="262" y="235"/>
                    <a:pt x="264" y="234"/>
                  </a:cubicBezTo>
                  <a:cubicBezTo>
                    <a:pt x="265" y="234"/>
                    <a:pt x="265" y="233"/>
                    <a:pt x="265" y="233"/>
                  </a:cubicBezTo>
                  <a:cubicBezTo>
                    <a:pt x="265" y="232"/>
                    <a:pt x="265" y="232"/>
                    <a:pt x="264" y="232"/>
                  </a:cubicBezTo>
                  <a:cubicBezTo>
                    <a:pt x="264" y="232"/>
                    <a:pt x="263" y="232"/>
                    <a:pt x="262" y="232"/>
                  </a:cubicBezTo>
                  <a:cubicBezTo>
                    <a:pt x="260" y="232"/>
                    <a:pt x="257" y="233"/>
                    <a:pt x="254" y="233"/>
                  </a:cubicBezTo>
                  <a:cubicBezTo>
                    <a:pt x="251" y="233"/>
                    <a:pt x="248" y="232"/>
                    <a:pt x="245" y="232"/>
                  </a:cubicBezTo>
                  <a:cubicBezTo>
                    <a:pt x="244" y="232"/>
                    <a:pt x="244" y="232"/>
                    <a:pt x="243" y="232"/>
                  </a:cubicBezTo>
                  <a:cubicBezTo>
                    <a:pt x="242" y="232"/>
                    <a:pt x="242" y="232"/>
                    <a:pt x="242" y="233"/>
                  </a:cubicBezTo>
                  <a:cubicBezTo>
                    <a:pt x="242" y="233"/>
                    <a:pt x="242" y="234"/>
                    <a:pt x="242" y="234"/>
                  </a:cubicBezTo>
                  <a:cubicBezTo>
                    <a:pt x="242" y="234"/>
                    <a:pt x="243" y="234"/>
                    <a:pt x="243" y="234"/>
                  </a:cubicBezTo>
                  <a:cubicBezTo>
                    <a:pt x="245" y="235"/>
                    <a:pt x="247" y="235"/>
                    <a:pt x="248" y="236"/>
                  </a:cubicBezTo>
                  <a:cubicBezTo>
                    <a:pt x="249" y="236"/>
                    <a:pt x="250" y="238"/>
                    <a:pt x="250" y="239"/>
                  </a:cubicBezTo>
                  <a:cubicBezTo>
                    <a:pt x="250" y="241"/>
                    <a:pt x="250" y="241"/>
                    <a:pt x="250" y="241"/>
                  </a:cubicBezTo>
                  <a:cubicBezTo>
                    <a:pt x="250" y="243"/>
                    <a:pt x="250" y="243"/>
                    <a:pt x="250" y="243"/>
                  </a:cubicBezTo>
                  <a:cubicBezTo>
                    <a:pt x="250" y="274"/>
                    <a:pt x="250" y="274"/>
                    <a:pt x="250" y="274"/>
                  </a:cubicBezTo>
                  <a:cubicBezTo>
                    <a:pt x="250" y="277"/>
                    <a:pt x="250" y="279"/>
                    <a:pt x="249" y="281"/>
                  </a:cubicBezTo>
                  <a:cubicBezTo>
                    <a:pt x="249" y="282"/>
                    <a:pt x="247" y="283"/>
                    <a:pt x="245" y="283"/>
                  </a:cubicBezTo>
                  <a:cubicBezTo>
                    <a:pt x="245" y="283"/>
                    <a:pt x="244" y="284"/>
                    <a:pt x="244" y="284"/>
                  </a:cubicBezTo>
                  <a:cubicBezTo>
                    <a:pt x="244" y="285"/>
                    <a:pt x="245" y="285"/>
                    <a:pt x="246" y="285"/>
                  </a:cubicBezTo>
                  <a:cubicBezTo>
                    <a:pt x="247" y="285"/>
                    <a:pt x="248" y="285"/>
                    <a:pt x="250" y="285"/>
                  </a:cubicBezTo>
                  <a:cubicBezTo>
                    <a:pt x="252" y="285"/>
                    <a:pt x="255" y="285"/>
                    <a:pt x="258" y="285"/>
                  </a:cubicBezTo>
                  <a:cubicBezTo>
                    <a:pt x="260" y="285"/>
                    <a:pt x="262" y="285"/>
                    <a:pt x="263" y="285"/>
                  </a:cubicBezTo>
                  <a:cubicBezTo>
                    <a:pt x="265" y="285"/>
                    <a:pt x="265" y="285"/>
                    <a:pt x="266" y="285"/>
                  </a:cubicBezTo>
                  <a:cubicBezTo>
                    <a:pt x="267" y="285"/>
                    <a:pt x="267" y="285"/>
                    <a:pt x="267" y="284"/>
                  </a:cubicBezTo>
                  <a:cubicBezTo>
                    <a:pt x="267" y="283"/>
                    <a:pt x="266" y="283"/>
                    <a:pt x="265" y="283"/>
                  </a:cubicBezTo>
                  <a:cubicBezTo>
                    <a:pt x="263" y="283"/>
                    <a:pt x="261" y="282"/>
                    <a:pt x="260" y="280"/>
                  </a:cubicBezTo>
                  <a:cubicBezTo>
                    <a:pt x="260" y="278"/>
                    <a:pt x="259" y="275"/>
                    <a:pt x="259" y="271"/>
                  </a:cubicBezTo>
                  <a:cubicBezTo>
                    <a:pt x="259" y="269"/>
                    <a:pt x="259" y="269"/>
                    <a:pt x="259" y="269"/>
                  </a:cubicBezTo>
                  <a:cubicBezTo>
                    <a:pt x="259" y="267"/>
                    <a:pt x="259" y="266"/>
                    <a:pt x="259" y="265"/>
                  </a:cubicBezTo>
                  <a:cubicBezTo>
                    <a:pt x="260" y="264"/>
                    <a:pt x="260" y="264"/>
                    <a:pt x="261" y="263"/>
                  </a:cubicBezTo>
                  <a:cubicBezTo>
                    <a:pt x="262" y="261"/>
                    <a:pt x="262" y="261"/>
                    <a:pt x="262" y="261"/>
                  </a:cubicBezTo>
                  <a:cubicBezTo>
                    <a:pt x="264" y="260"/>
                    <a:pt x="264" y="260"/>
                    <a:pt x="264" y="260"/>
                  </a:cubicBezTo>
                  <a:cubicBezTo>
                    <a:pt x="264" y="260"/>
                    <a:pt x="264" y="259"/>
                    <a:pt x="265" y="259"/>
                  </a:cubicBezTo>
                  <a:cubicBezTo>
                    <a:pt x="265" y="259"/>
                    <a:pt x="266" y="260"/>
                    <a:pt x="266" y="261"/>
                  </a:cubicBezTo>
                  <a:cubicBezTo>
                    <a:pt x="267" y="263"/>
                    <a:pt x="269" y="266"/>
                    <a:pt x="273" y="270"/>
                  </a:cubicBezTo>
                  <a:cubicBezTo>
                    <a:pt x="276" y="275"/>
                    <a:pt x="279" y="279"/>
                    <a:pt x="282" y="281"/>
                  </a:cubicBezTo>
                  <a:cubicBezTo>
                    <a:pt x="282" y="282"/>
                    <a:pt x="283" y="283"/>
                    <a:pt x="283" y="283"/>
                  </a:cubicBezTo>
                  <a:cubicBezTo>
                    <a:pt x="284" y="284"/>
                    <a:pt x="285" y="285"/>
                    <a:pt x="287" y="285"/>
                  </a:cubicBezTo>
                  <a:cubicBezTo>
                    <a:pt x="287" y="285"/>
                    <a:pt x="288" y="285"/>
                    <a:pt x="290" y="285"/>
                  </a:cubicBezTo>
                  <a:cubicBezTo>
                    <a:pt x="291" y="285"/>
                    <a:pt x="291" y="285"/>
                    <a:pt x="292" y="285"/>
                  </a:cubicBezTo>
                  <a:cubicBezTo>
                    <a:pt x="294" y="285"/>
                    <a:pt x="296" y="285"/>
                    <a:pt x="299" y="285"/>
                  </a:cubicBezTo>
                  <a:cubicBezTo>
                    <a:pt x="299" y="285"/>
                    <a:pt x="300" y="285"/>
                    <a:pt x="300" y="285"/>
                  </a:cubicBezTo>
                  <a:cubicBezTo>
                    <a:pt x="301" y="285"/>
                    <a:pt x="301" y="285"/>
                    <a:pt x="301" y="284"/>
                  </a:cubicBezTo>
                  <a:cubicBezTo>
                    <a:pt x="301" y="284"/>
                    <a:pt x="301" y="283"/>
                    <a:pt x="300" y="283"/>
                  </a:cubicBezTo>
                  <a:cubicBezTo>
                    <a:pt x="299" y="283"/>
                    <a:pt x="299" y="283"/>
                    <a:pt x="299" y="283"/>
                  </a:cubicBezTo>
                  <a:cubicBezTo>
                    <a:pt x="296" y="282"/>
                    <a:pt x="293" y="280"/>
                    <a:pt x="291" y="278"/>
                  </a:cubicBezTo>
                  <a:cubicBezTo>
                    <a:pt x="288" y="275"/>
                    <a:pt x="283" y="269"/>
                    <a:pt x="277" y="260"/>
                  </a:cubicBezTo>
                  <a:cubicBezTo>
                    <a:pt x="274" y="257"/>
                    <a:pt x="274" y="257"/>
                    <a:pt x="274" y="257"/>
                  </a:cubicBezTo>
                  <a:cubicBezTo>
                    <a:pt x="273" y="255"/>
                    <a:pt x="272" y="254"/>
                    <a:pt x="272" y="253"/>
                  </a:cubicBezTo>
                  <a:cubicBezTo>
                    <a:pt x="272" y="252"/>
                    <a:pt x="273" y="251"/>
                    <a:pt x="275" y="249"/>
                  </a:cubicBezTo>
                  <a:cubicBezTo>
                    <a:pt x="276" y="249"/>
                    <a:pt x="277" y="247"/>
                    <a:pt x="279" y="245"/>
                  </a:cubicBezTo>
                  <a:cubicBezTo>
                    <a:pt x="284" y="241"/>
                    <a:pt x="287" y="239"/>
                    <a:pt x="289" y="237"/>
                  </a:cubicBezTo>
                  <a:cubicBezTo>
                    <a:pt x="292" y="235"/>
                    <a:pt x="294" y="234"/>
                    <a:pt x="295" y="234"/>
                  </a:cubicBezTo>
                  <a:cubicBezTo>
                    <a:pt x="296" y="234"/>
                    <a:pt x="297" y="234"/>
                    <a:pt x="297" y="233"/>
                  </a:cubicBezTo>
                  <a:cubicBezTo>
                    <a:pt x="297" y="232"/>
                    <a:pt x="297" y="232"/>
                    <a:pt x="296" y="232"/>
                  </a:cubicBezTo>
                  <a:cubicBezTo>
                    <a:pt x="295" y="232"/>
                    <a:pt x="293" y="232"/>
                    <a:pt x="290" y="232"/>
                  </a:cubicBezTo>
                  <a:cubicBezTo>
                    <a:pt x="289" y="232"/>
                    <a:pt x="288" y="233"/>
                    <a:pt x="287" y="233"/>
                  </a:cubicBezTo>
                  <a:cubicBezTo>
                    <a:pt x="286" y="233"/>
                    <a:pt x="284" y="232"/>
                    <a:pt x="281" y="232"/>
                  </a:cubicBezTo>
                  <a:cubicBezTo>
                    <a:pt x="280" y="232"/>
                    <a:pt x="279" y="232"/>
                    <a:pt x="278" y="232"/>
                  </a:cubicBezTo>
                  <a:cubicBezTo>
                    <a:pt x="277" y="232"/>
                    <a:pt x="277" y="232"/>
                    <a:pt x="277" y="233"/>
                  </a:cubicBezTo>
                  <a:cubicBezTo>
                    <a:pt x="277" y="234"/>
                    <a:pt x="277" y="234"/>
                    <a:pt x="278" y="234"/>
                  </a:cubicBezTo>
                  <a:cubicBezTo>
                    <a:pt x="279" y="234"/>
                    <a:pt x="280" y="234"/>
                    <a:pt x="281" y="235"/>
                  </a:cubicBezTo>
                  <a:cubicBezTo>
                    <a:pt x="281" y="235"/>
                    <a:pt x="282" y="236"/>
                    <a:pt x="282" y="237"/>
                  </a:cubicBezTo>
                  <a:cubicBezTo>
                    <a:pt x="282" y="239"/>
                    <a:pt x="278" y="243"/>
                    <a:pt x="271" y="250"/>
                  </a:cubicBezTo>
                  <a:cubicBezTo>
                    <a:pt x="265" y="254"/>
                    <a:pt x="265" y="254"/>
                    <a:pt x="265" y="254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1" y="259"/>
                    <a:pt x="260" y="259"/>
                    <a:pt x="260" y="259"/>
                  </a:cubicBezTo>
                  <a:cubicBezTo>
                    <a:pt x="259" y="259"/>
                    <a:pt x="259" y="258"/>
                    <a:pt x="259" y="257"/>
                  </a:cubicBezTo>
                  <a:cubicBezTo>
                    <a:pt x="259" y="243"/>
                    <a:pt x="259" y="243"/>
                    <a:pt x="259" y="243"/>
                  </a:cubicBezTo>
                  <a:cubicBezTo>
                    <a:pt x="259" y="242"/>
                    <a:pt x="259" y="242"/>
                    <a:pt x="259" y="242"/>
                  </a:cubicBezTo>
                  <a:close/>
                  <a:moveTo>
                    <a:pt x="328" y="239"/>
                  </a:moveTo>
                  <a:cubicBezTo>
                    <a:pt x="325" y="235"/>
                    <a:pt x="325" y="235"/>
                    <a:pt x="325" y="235"/>
                  </a:cubicBezTo>
                  <a:cubicBezTo>
                    <a:pt x="324" y="234"/>
                    <a:pt x="323" y="233"/>
                    <a:pt x="322" y="232"/>
                  </a:cubicBezTo>
                  <a:cubicBezTo>
                    <a:pt x="322" y="232"/>
                    <a:pt x="321" y="232"/>
                    <a:pt x="321" y="232"/>
                  </a:cubicBezTo>
                  <a:cubicBezTo>
                    <a:pt x="320" y="232"/>
                    <a:pt x="319" y="232"/>
                    <a:pt x="318" y="232"/>
                  </a:cubicBezTo>
                  <a:cubicBezTo>
                    <a:pt x="316" y="232"/>
                    <a:pt x="314" y="232"/>
                    <a:pt x="312" y="232"/>
                  </a:cubicBezTo>
                  <a:cubicBezTo>
                    <a:pt x="310" y="232"/>
                    <a:pt x="310" y="232"/>
                    <a:pt x="310" y="232"/>
                  </a:cubicBezTo>
                  <a:cubicBezTo>
                    <a:pt x="308" y="232"/>
                    <a:pt x="308" y="232"/>
                    <a:pt x="308" y="232"/>
                  </a:cubicBezTo>
                  <a:cubicBezTo>
                    <a:pt x="307" y="232"/>
                    <a:pt x="306" y="233"/>
                    <a:pt x="306" y="233"/>
                  </a:cubicBezTo>
                  <a:cubicBezTo>
                    <a:pt x="306" y="234"/>
                    <a:pt x="307" y="234"/>
                    <a:pt x="308" y="234"/>
                  </a:cubicBezTo>
                  <a:cubicBezTo>
                    <a:pt x="313" y="235"/>
                    <a:pt x="316" y="239"/>
                    <a:pt x="316" y="247"/>
                  </a:cubicBezTo>
                  <a:cubicBezTo>
                    <a:pt x="316" y="263"/>
                    <a:pt x="316" y="263"/>
                    <a:pt x="316" y="263"/>
                  </a:cubicBezTo>
                  <a:cubicBezTo>
                    <a:pt x="316" y="273"/>
                    <a:pt x="316" y="273"/>
                    <a:pt x="316" y="273"/>
                  </a:cubicBezTo>
                  <a:cubicBezTo>
                    <a:pt x="316" y="276"/>
                    <a:pt x="316" y="278"/>
                    <a:pt x="315" y="280"/>
                  </a:cubicBezTo>
                  <a:cubicBezTo>
                    <a:pt x="314" y="282"/>
                    <a:pt x="313" y="283"/>
                    <a:pt x="311" y="283"/>
                  </a:cubicBezTo>
                  <a:cubicBezTo>
                    <a:pt x="310" y="284"/>
                    <a:pt x="310" y="284"/>
                    <a:pt x="310" y="284"/>
                  </a:cubicBezTo>
                  <a:cubicBezTo>
                    <a:pt x="310" y="285"/>
                    <a:pt x="310" y="285"/>
                    <a:pt x="311" y="285"/>
                  </a:cubicBezTo>
                  <a:cubicBezTo>
                    <a:pt x="311" y="285"/>
                    <a:pt x="312" y="285"/>
                    <a:pt x="313" y="285"/>
                  </a:cubicBezTo>
                  <a:cubicBezTo>
                    <a:pt x="315" y="285"/>
                    <a:pt x="317" y="285"/>
                    <a:pt x="320" y="285"/>
                  </a:cubicBezTo>
                  <a:cubicBezTo>
                    <a:pt x="322" y="285"/>
                    <a:pt x="325" y="285"/>
                    <a:pt x="327" y="285"/>
                  </a:cubicBezTo>
                  <a:cubicBezTo>
                    <a:pt x="327" y="285"/>
                    <a:pt x="328" y="285"/>
                    <a:pt x="328" y="285"/>
                  </a:cubicBezTo>
                  <a:cubicBezTo>
                    <a:pt x="329" y="285"/>
                    <a:pt x="329" y="285"/>
                    <a:pt x="329" y="284"/>
                  </a:cubicBezTo>
                  <a:cubicBezTo>
                    <a:pt x="329" y="284"/>
                    <a:pt x="329" y="283"/>
                    <a:pt x="328" y="283"/>
                  </a:cubicBezTo>
                  <a:cubicBezTo>
                    <a:pt x="324" y="283"/>
                    <a:pt x="322" y="281"/>
                    <a:pt x="321" y="278"/>
                  </a:cubicBezTo>
                  <a:cubicBezTo>
                    <a:pt x="320" y="275"/>
                    <a:pt x="320" y="270"/>
                    <a:pt x="320" y="262"/>
                  </a:cubicBezTo>
                  <a:cubicBezTo>
                    <a:pt x="320" y="247"/>
                    <a:pt x="320" y="247"/>
                    <a:pt x="320" y="247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20" y="245"/>
                    <a:pt x="320" y="244"/>
                    <a:pt x="320" y="244"/>
                  </a:cubicBezTo>
                  <a:cubicBezTo>
                    <a:pt x="321" y="244"/>
                    <a:pt x="321" y="245"/>
                    <a:pt x="322" y="245"/>
                  </a:cubicBezTo>
                  <a:cubicBezTo>
                    <a:pt x="357" y="284"/>
                    <a:pt x="357" y="284"/>
                    <a:pt x="357" y="284"/>
                  </a:cubicBezTo>
                  <a:cubicBezTo>
                    <a:pt x="357" y="285"/>
                    <a:pt x="358" y="285"/>
                    <a:pt x="358" y="285"/>
                  </a:cubicBezTo>
                  <a:cubicBezTo>
                    <a:pt x="359" y="285"/>
                    <a:pt x="359" y="285"/>
                    <a:pt x="359" y="284"/>
                  </a:cubicBezTo>
                  <a:cubicBezTo>
                    <a:pt x="359" y="279"/>
                    <a:pt x="359" y="279"/>
                    <a:pt x="359" y="279"/>
                  </a:cubicBezTo>
                  <a:cubicBezTo>
                    <a:pt x="359" y="276"/>
                    <a:pt x="359" y="276"/>
                    <a:pt x="359" y="276"/>
                  </a:cubicBezTo>
                  <a:cubicBezTo>
                    <a:pt x="359" y="272"/>
                    <a:pt x="359" y="272"/>
                    <a:pt x="359" y="272"/>
                  </a:cubicBezTo>
                  <a:cubicBezTo>
                    <a:pt x="359" y="269"/>
                    <a:pt x="359" y="269"/>
                    <a:pt x="359" y="269"/>
                  </a:cubicBezTo>
                  <a:cubicBezTo>
                    <a:pt x="360" y="245"/>
                    <a:pt x="360" y="245"/>
                    <a:pt x="360" y="245"/>
                  </a:cubicBezTo>
                  <a:cubicBezTo>
                    <a:pt x="360" y="243"/>
                    <a:pt x="360" y="243"/>
                    <a:pt x="360" y="243"/>
                  </a:cubicBezTo>
                  <a:cubicBezTo>
                    <a:pt x="360" y="237"/>
                    <a:pt x="361" y="234"/>
                    <a:pt x="365" y="234"/>
                  </a:cubicBezTo>
                  <a:cubicBezTo>
                    <a:pt x="366" y="234"/>
                    <a:pt x="366" y="233"/>
                    <a:pt x="366" y="233"/>
                  </a:cubicBezTo>
                  <a:cubicBezTo>
                    <a:pt x="366" y="232"/>
                    <a:pt x="366" y="232"/>
                    <a:pt x="365" y="232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0" y="232"/>
                    <a:pt x="357" y="232"/>
                    <a:pt x="355" y="232"/>
                  </a:cubicBezTo>
                  <a:cubicBezTo>
                    <a:pt x="354" y="232"/>
                    <a:pt x="353" y="232"/>
                    <a:pt x="352" y="232"/>
                  </a:cubicBezTo>
                  <a:cubicBezTo>
                    <a:pt x="350" y="232"/>
                    <a:pt x="348" y="232"/>
                    <a:pt x="347" y="232"/>
                  </a:cubicBezTo>
                  <a:cubicBezTo>
                    <a:pt x="347" y="232"/>
                    <a:pt x="346" y="232"/>
                    <a:pt x="346" y="233"/>
                  </a:cubicBezTo>
                  <a:cubicBezTo>
                    <a:pt x="346" y="233"/>
                    <a:pt x="347" y="234"/>
                    <a:pt x="347" y="234"/>
                  </a:cubicBezTo>
                  <a:cubicBezTo>
                    <a:pt x="351" y="234"/>
                    <a:pt x="353" y="235"/>
                    <a:pt x="355" y="237"/>
                  </a:cubicBezTo>
                  <a:cubicBezTo>
                    <a:pt x="356" y="239"/>
                    <a:pt x="356" y="244"/>
                    <a:pt x="356" y="250"/>
                  </a:cubicBezTo>
                  <a:cubicBezTo>
                    <a:pt x="356" y="255"/>
                    <a:pt x="356" y="260"/>
                    <a:pt x="356" y="266"/>
                  </a:cubicBezTo>
                  <a:cubicBezTo>
                    <a:pt x="356" y="267"/>
                    <a:pt x="356" y="268"/>
                    <a:pt x="355" y="268"/>
                  </a:cubicBezTo>
                  <a:cubicBezTo>
                    <a:pt x="355" y="268"/>
                    <a:pt x="353" y="267"/>
                    <a:pt x="352" y="265"/>
                  </a:cubicBezTo>
                  <a:cubicBezTo>
                    <a:pt x="350" y="264"/>
                    <a:pt x="350" y="264"/>
                    <a:pt x="350" y="264"/>
                  </a:cubicBezTo>
                  <a:cubicBezTo>
                    <a:pt x="330" y="241"/>
                    <a:pt x="330" y="241"/>
                    <a:pt x="330" y="241"/>
                  </a:cubicBezTo>
                  <a:cubicBezTo>
                    <a:pt x="330" y="241"/>
                    <a:pt x="329" y="240"/>
                    <a:pt x="328" y="239"/>
                  </a:cubicBezTo>
                  <a:cubicBezTo>
                    <a:pt x="328" y="239"/>
                    <a:pt x="328" y="239"/>
                    <a:pt x="328" y="239"/>
                  </a:cubicBezTo>
                  <a:close/>
                  <a:moveTo>
                    <a:pt x="391" y="233"/>
                  </a:moveTo>
                  <a:cubicBezTo>
                    <a:pt x="387" y="235"/>
                    <a:pt x="384" y="237"/>
                    <a:pt x="381" y="240"/>
                  </a:cubicBezTo>
                  <a:cubicBezTo>
                    <a:pt x="379" y="242"/>
                    <a:pt x="378" y="245"/>
                    <a:pt x="376" y="249"/>
                  </a:cubicBezTo>
                  <a:cubicBezTo>
                    <a:pt x="375" y="252"/>
                    <a:pt x="374" y="256"/>
                    <a:pt x="374" y="259"/>
                  </a:cubicBezTo>
                  <a:cubicBezTo>
                    <a:pt x="374" y="267"/>
                    <a:pt x="377" y="274"/>
                    <a:pt x="382" y="279"/>
                  </a:cubicBezTo>
                  <a:cubicBezTo>
                    <a:pt x="387" y="284"/>
                    <a:pt x="394" y="286"/>
                    <a:pt x="402" y="286"/>
                  </a:cubicBezTo>
                  <a:cubicBezTo>
                    <a:pt x="411" y="286"/>
                    <a:pt x="418" y="283"/>
                    <a:pt x="423" y="278"/>
                  </a:cubicBezTo>
                  <a:cubicBezTo>
                    <a:pt x="428" y="272"/>
                    <a:pt x="430" y="265"/>
                    <a:pt x="430" y="256"/>
                  </a:cubicBezTo>
                  <a:cubicBezTo>
                    <a:pt x="430" y="249"/>
                    <a:pt x="428" y="243"/>
                    <a:pt x="423" y="238"/>
                  </a:cubicBezTo>
                  <a:cubicBezTo>
                    <a:pt x="418" y="233"/>
                    <a:pt x="411" y="231"/>
                    <a:pt x="403" y="231"/>
                  </a:cubicBezTo>
                  <a:cubicBezTo>
                    <a:pt x="399" y="231"/>
                    <a:pt x="395" y="232"/>
                    <a:pt x="391" y="233"/>
                  </a:cubicBezTo>
                  <a:close/>
                  <a:moveTo>
                    <a:pt x="413" y="239"/>
                  </a:moveTo>
                  <a:cubicBezTo>
                    <a:pt x="416" y="241"/>
                    <a:pt x="418" y="244"/>
                    <a:pt x="419" y="248"/>
                  </a:cubicBezTo>
                  <a:cubicBezTo>
                    <a:pt x="420" y="252"/>
                    <a:pt x="421" y="256"/>
                    <a:pt x="421" y="260"/>
                  </a:cubicBezTo>
                  <a:cubicBezTo>
                    <a:pt x="421" y="267"/>
                    <a:pt x="420" y="273"/>
                    <a:pt x="416" y="277"/>
                  </a:cubicBezTo>
                  <a:cubicBezTo>
                    <a:pt x="413" y="281"/>
                    <a:pt x="409" y="283"/>
                    <a:pt x="404" y="283"/>
                  </a:cubicBezTo>
                  <a:cubicBezTo>
                    <a:pt x="398" y="283"/>
                    <a:pt x="393" y="281"/>
                    <a:pt x="389" y="275"/>
                  </a:cubicBezTo>
                  <a:cubicBezTo>
                    <a:pt x="386" y="270"/>
                    <a:pt x="384" y="264"/>
                    <a:pt x="384" y="256"/>
                  </a:cubicBezTo>
                  <a:cubicBezTo>
                    <a:pt x="384" y="249"/>
                    <a:pt x="385" y="244"/>
                    <a:pt x="388" y="240"/>
                  </a:cubicBezTo>
                  <a:cubicBezTo>
                    <a:pt x="391" y="236"/>
                    <a:pt x="395" y="234"/>
                    <a:pt x="400" y="234"/>
                  </a:cubicBezTo>
                  <a:cubicBezTo>
                    <a:pt x="405" y="234"/>
                    <a:pt x="410" y="236"/>
                    <a:pt x="413" y="239"/>
                  </a:cubicBezTo>
                  <a:cubicBezTo>
                    <a:pt x="413" y="239"/>
                    <a:pt x="413" y="239"/>
                    <a:pt x="413" y="239"/>
                  </a:cubicBezTo>
                  <a:close/>
                  <a:moveTo>
                    <a:pt x="470" y="233"/>
                  </a:moveTo>
                  <a:cubicBezTo>
                    <a:pt x="470" y="234"/>
                    <a:pt x="471" y="234"/>
                    <a:pt x="472" y="234"/>
                  </a:cubicBezTo>
                  <a:cubicBezTo>
                    <a:pt x="473" y="234"/>
                    <a:pt x="473" y="234"/>
                    <a:pt x="473" y="234"/>
                  </a:cubicBezTo>
                  <a:cubicBezTo>
                    <a:pt x="476" y="235"/>
                    <a:pt x="477" y="236"/>
                    <a:pt x="477" y="237"/>
                  </a:cubicBezTo>
                  <a:cubicBezTo>
                    <a:pt x="477" y="238"/>
                    <a:pt x="476" y="239"/>
                    <a:pt x="476" y="240"/>
                  </a:cubicBezTo>
                  <a:cubicBezTo>
                    <a:pt x="475" y="241"/>
                    <a:pt x="474" y="243"/>
                    <a:pt x="472" y="245"/>
                  </a:cubicBezTo>
                  <a:cubicBezTo>
                    <a:pt x="468" y="250"/>
                    <a:pt x="468" y="250"/>
                    <a:pt x="468" y="250"/>
                  </a:cubicBezTo>
                  <a:cubicBezTo>
                    <a:pt x="466" y="252"/>
                    <a:pt x="466" y="252"/>
                    <a:pt x="466" y="252"/>
                  </a:cubicBezTo>
                  <a:cubicBezTo>
                    <a:pt x="466" y="252"/>
                    <a:pt x="465" y="253"/>
                    <a:pt x="465" y="253"/>
                  </a:cubicBezTo>
                  <a:cubicBezTo>
                    <a:pt x="465" y="253"/>
                    <a:pt x="464" y="252"/>
                    <a:pt x="463" y="251"/>
                  </a:cubicBezTo>
                  <a:cubicBezTo>
                    <a:pt x="460" y="247"/>
                    <a:pt x="460" y="247"/>
                    <a:pt x="460" y="247"/>
                  </a:cubicBezTo>
                  <a:cubicBezTo>
                    <a:pt x="458" y="243"/>
                    <a:pt x="458" y="243"/>
                    <a:pt x="458" y="243"/>
                  </a:cubicBezTo>
                  <a:cubicBezTo>
                    <a:pt x="456" y="240"/>
                    <a:pt x="455" y="238"/>
                    <a:pt x="455" y="237"/>
                  </a:cubicBezTo>
                  <a:cubicBezTo>
                    <a:pt x="455" y="236"/>
                    <a:pt x="455" y="235"/>
                    <a:pt x="456" y="235"/>
                  </a:cubicBezTo>
                  <a:cubicBezTo>
                    <a:pt x="456" y="234"/>
                    <a:pt x="457" y="234"/>
                    <a:pt x="458" y="234"/>
                  </a:cubicBezTo>
                  <a:cubicBezTo>
                    <a:pt x="459" y="234"/>
                    <a:pt x="459" y="233"/>
                    <a:pt x="459" y="233"/>
                  </a:cubicBezTo>
                  <a:cubicBezTo>
                    <a:pt x="459" y="232"/>
                    <a:pt x="459" y="232"/>
                    <a:pt x="458" y="232"/>
                  </a:cubicBezTo>
                  <a:cubicBezTo>
                    <a:pt x="458" y="232"/>
                    <a:pt x="457" y="232"/>
                    <a:pt x="456" y="232"/>
                  </a:cubicBezTo>
                  <a:cubicBezTo>
                    <a:pt x="452" y="232"/>
                    <a:pt x="452" y="232"/>
                    <a:pt x="452" y="232"/>
                  </a:cubicBezTo>
                  <a:cubicBezTo>
                    <a:pt x="451" y="232"/>
                    <a:pt x="449" y="232"/>
                    <a:pt x="447" y="232"/>
                  </a:cubicBezTo>
                  <a:cubicBezTo>
                    <a:pt x="445" y="232"/>
                    <a:pt x="442" y="232"/>
                    <a:pt x="438" y="232"/>
                  </a:cubicBezTo>
                  <a:cubicBezTo>
                    <a:pt x="437" y="232"/>
                    <a:pt x="436" y="232"/>
                    <a:pt x="436" y="232"/>
                  </a:cubicBezTo>
                  <a:cubicBezTo>
                    <a:pt x="435" y="232"/>
                    <a:pt x="434" y="232"/>
                    <a:pt x="434" y="233"/>
                  </a:cubicBezTo>
                  <a:cubicBezTo>
                    <a:pt x="434" y="234"/>
                    <a:pt x="435" y="234"/>
                    <a:pt x="436" y="234"/>
                  </a:cubicBezTo>
                  <a:cubicBezTo>
                    <a:pt x="438" y="235"/>
                    <a:pt x="440" y="236"/>
                    <a:pt x="442" y="237"/>
                  </a:cubicBezTo>
                  <a:cubicBezTo>
                    <a:pt x="443" y="239"/>
                    <a:pt x="446" y="243"/>
                    <a:pt x="451" y="249"/>
                  </a:cubicBezTo>
                  <a:cubicBezTo>
                    <a:pt x="453" y="252"/>
                    <a:pt x="454" y="254"/>
                    <a:pt x="456" y="256"/>
                  </a:cubicBezTo>
                  <a:cubicBezTo>
                    <a:pt x="458" y="258"/>
                    <a:pt x="458" y="260"/>
                    <a:pt x="458" y="260"/>
                  </a:cubicBezTo>
                  <a:cubicBezTo>
                    <a:pt x="458" y="261"/>
                    <a:pt x="458" y="262"/>
                    <a:pt x="456" y="264"/>
                  </a:cubicBezTo>
                  <a:cubicBezTo>
                    <a:pt x="454" y="265"/>
                    <a:pt x="452" y="268"/>
                    <a:pt x="449" y="271"/>
                  </a:cubicBezTo>
                  <a:cubicBezTo>
                    <a:pt x="446" y="275"/>
                    <a:pt x="443" y="278"/>
                    <a:pt x="441" y="280"/>
                  </a:cubicBezTo>
                  <a:cubicBezTo>
                    <a:pt x="439" y="282"/>
                    <a:pt x="437" y="283"/>
                    <a:pt x="435" y="283"/>
                  </a:cubicBezTo>
                  <a:cubicBezTo>
                    <a:pt x="435" y="283"/>
                    <a:pt x="434" y="284"/>
                    <a:pt x="434" y="284"/>
                  </a:cubicBezTo>
                  <a:cubicBezTo>
                    <a:pt x="434" y="284"/>
                    <a:pt x="434" y="285"/>
                    <a:pt x="435" y="285"/>
                  </a:cubicBezTo>
                  <a:cubicBezTo>
                    <a:pt x="436" y="285"/>
                    <a:pt x="436" y="285"/>
                    <a:pt x="436" y="285"/>
                  </a:cubicBezTo>
                  <a:cubicBezTo>
                    <a:pt x="437" y="285"/>
                    <a:pt x="437" y="285"/>
                    <a:pt x="437" y="285"/>
                  </a:cubicBezTo>
                  <a:cubicBezTo>
                    <a:pt x="441" y="285"/>
                    <a:pt x="441" y="285"/>
                    <a:pt x="441" y="285"/>
                  </a:cubicBezTo>
                  <a:cubicBezTo>
                    <a:pt x="442" y="285"/>
                    <a:pt x="443" y="285"/>
                    <a:pt x="444" y="285"/>
                  </a:cubicBezTo>
                  <a:cubicBezTo>
                    <a:pt x="447" y="285"/>
                    <a:pt x="451" y="285"/>
                    <a:pt x="454" y="285"/>
                  </a:cubicBezTo>
                  <a:cubicBezTo>
                    <a:pt x="454" y="285"/>
                    <a:pt x="455" y="285"/>
                    <a:pt x="455" y="285"/>
                  </a:cubicBezTo>
                  <a:cubicBezTo>
                    <a:pt x="456" y="285"/>
                    <a:pt x="456" y="285"/>
                    <a:pt x="456" y="284"/>
                  </a:cubicBezTo>
                  <a:cubicBezTo>
                    <a:pt x="456" y="284"/>
                    <a:pt x="456" y="283"/>
                    <a:pt x="455" y="283"/>
                  </a:cubicBezTo>
                  <a:cubicBezTo>
                    <a:pt x="451" y="283"/>
                    <a:pt x="449" y="282"/>
                    <a:pt x="449" y="280"/>
                  </a:cubicBezTo>
                  <a:cubicBezTo>
                    <a:pt x="449" y="278"/>
                    <a:pt x="452" y="273"/>
                    <a:pt x="458" y="267"/>
                  </a:cubicBezTo>
                  <a:cubicBezTo>
                    <a:pt x="458" y="266"/>
                    <a:pt x="459" y="265"/>
                    <a:pt x="460" y="264"/>
                  </a:cubicBezTo>
                  <a:cubicBezTo>
                    <a:pt x="460" y="263"/>
                    <a:pt x="461" y="263"/>
                    <a:pt x="461" y="263"/>
                  </a:cubicBezTo>
                  <a:cubicBezTo>
                    <a:pt x="461" y="263"/>
                    <a:pt x="461" y="263"/>
                    <a:pt x="462" y="264"/>
                  </a:cubicBezTo>
                  <a:cubicBezTo>
                    <a:pt x="464" y="266"/>
                    <a:pt x="464" y="266"/>
                    <a:pt x="464" y="266"/>
                  </a:cubicBezTo>
                  <a:cubicBezTo>
                    <a:pt x="467" y="271"/>
                    <a:pt x="469" y="274"/>
                    <a:pt x="470" y="276"/>
                  </a:cubicBezTo>
                  <a:cubicBezTo>
                    <a:pt x="472" y="278"/>
                    <a:pt x="472" y="279"/>
                    <a:pt x="472" y="280"/>
                  </a:cubicBezTo>
                  <a:cubicBezTo>
                    <a:pt x="472" y="282"/>
                    <a:pt x="471" y="283"/>
                    <a:pt x="469" y="283"/>
                  </a:cubicBezTo>
                  <a:cubicBezTo>
                    <a:pt x="468" y="283"/>
                    <a:pt x="468" y="283"/>
                    <a:pt x="468" y="284"/>
                  </a:cubicBezTo>
                  <a:cubicBezTo>
                    <a:pt x="468" y="285"/>
                    <a:pt x="468" y="285"/>
                    <a:pt x="469" y="285"/>
                  </a:cubicBezTo>
                  <a:cubicBezTo>
                    <a:pt x="470" y="285"/>
                    <a:pt x="471" y="285"/>
                    <a:pt x="472" y="285"/>
                  </a:cubicBezTo>
                  <a:cubicBezTo>
                    <a:pt x="476" y="285"/>
                    <a:pt x="476" y="285"/>
                    <a:pt x="476" y="285"/>
                  </a:cubicBezTo>
                  <a:cubicBezTo>
                    <a:pt x="478" y="285"/>
                    <a:pt x="479" y="285"/>
                    <a:pt x="480" y="285"/>
                  </a:cubicBezTo>
                  <a:cubicBezTo>
                    <a:pt x="482" y="285"/>
                    <a:pt x="484" y="285"/>
                    <a:pt x="486" y="285"/>
                  </a:cubicBezTo>
                  <a:cubicBezTo>
                    <a:pt x="491" y="285"/>
                    <a:pt x="491" y="285"/>
                    <a:pt x="491" y="285"/>
                  </a:cubicBezTo>
                  <a:cubicBezTo>
                    <a:pt x="492" y="285"/>
                    <a:pt x="492" y="285"/>
                    <a:pt x="493" y="285"/>
                  </a:cubicBezTo>
                  <a:cubicBezTo>
                    <a:pt x="493" y="285"/>
                    <a:pt x="494" y="285"/>
                    <a:pt x="494" y="284"/>
                  </a:cubicBezTo>
                  <a:cubicBezTo>
                    <a:pt x="494" y="284"/>
                    <a:pt x="493" y="283"/>
                    <a:pt x="493" y="283"/>
                  </a:cubicBezTo>
                  <a:cubicBezTo>
                    <a:pt x="490" y="283"/>
                    <a:pt x="487" y="282"/>
                    <a:pt x="485" y="280"/>
                  </a:cubicBezTo>
                  <a:cubicBezTo>
                    <a:pt x="483" y="277"/>
                    <a:pt x="479" y="272"/>
                    <a:pt x="475" y="266"/>
                  </a:cubicBezTo>
                  <a:cubicBezTo>
                    <a:pt x="472" y="263"/>
                    <a:pt x="470" y="260"/>
                    <a:pt x="470" y="259"/>
                  </a:cubicBezTo>
                  <a:cubicBezTo>
                    <a:pt x="468" y="257"/>
                    <a:pt x="467" y="256"/>
                    <a:pt x="467" y="256"/>
                  </a:cubicBezTo>
                  <a:cubicBezTo>
                    <a:pt x="467" y="255"/>
                    <a:pt x="468" y="254"/>
                    <a:pt x="469" y="253"/>
                  </a:cubicBezTo>
                  <a:cubicBezTo>
                    <a:pt x="469" y="253"/>
                    <a:pt x="471" y="251"/>
                    <a:pt x="474" y="247"/>
                  </a:cubicBezTo>
                  <a:cubicBezTo>
                    <a:pt x="478" y="242"/>
                    <a:pt x="482" y="238"/>
                    <a:pt x="485" y="236"/>
                  </a:cubicBezTo>
                  <a:cubicBezTo>
                    <a:pt x="486" y="235"/>
                    <a:pt x="488" y="234"/>
                    <a:pt x="490" y="234"/>
                  </a:cubicBezTo>
                  <a:cubicBezTo>
                    <a:pt x="491" y="234"/>
                    <a:pt x="492" y="233"/>
                    <a:pt x="492" y="233"/>
                  </a:cubicBezTo>
                  <a:cubicBezTo>
                    <a:pt x="492" y="232"/>
                    <a:pt x="491" y="232"/>
                    <a:pt x="491" y="232"/>
                  </a:cubicBezTo>
                  <a:cubicBezTo>
                    <a:pt x="490" y="232"/>
                    <a:pt x="489" y="232"/>
                    <a:pt x="488" y="232"/>
                  </a:cubicBezTo>
                  <a:cubicBezTo>
                    <a:pt x="483" y="232"/>
                    <a:pt x="483" y="232"/>
                    <a:pt x="483" y="232"/>
                  </a:cubicBezTo>
                  <a:cubicBezTo>
                    <a:pt x="482" y="232"/>
                    <a:pt x="481" y="232"/>
                    <a:pt x="480" y="232"/>
                  </a:cubicBezTo>
                  <a:cubicBezTo>
                    <a:pt x="478" y="232"/>
                    <a:pt x="476" y="232"/>
                    <a:pt x="473" y="232"/>
                  </a:cubicBezTo>
                  <a:cubicBezTo>
                    <a:pt x="472" y="232"/>
                    <a:pt x="472" y="232"/>
                    <a:pt x="472" y="232"/>
                  </a:cubicBezTo>
                  <a:cubicBezTo>
                    <a:pt x="471" y="232"/>
                    <a:pt x="470" y="232"/>
                    <a:pt x="470" y="233"/>
                  </a:cubicBezTo>
                  <a:cubicBezTo>
                    <a:pt x="470" y="233"/>
                    <a:pt x="470" y="233"/>
                    <a:pt x="470" y="233"/>
                  </a:cubicBezTo>
                  <a:close/>
                  <a:moveTo>
                    <a:pt x="517" y="237"/>
                  </a:moveTo>
                  <a:cubicBezTo>
                    <a:pt x="517" y="235"/>
                    <a:pt x="518" y="234"/>
                    <a:pt x="520" y="234"/>
                  </a:cubicBezTo>
                  <a:cubicBezTo>
                    <a:pt x="521" y="234"/>
                    <a:pt x="522" y="233"/>
                    <a:pt x="522" y="233"/>
                  </a:cubicBezTo>
                  <a:cubicBezTo>
                    <a:pt x="522" y="232"/>
                    <a:pt x="521" y="232"/>
                    <a:pt x="521" y="232"/>
                  </a:cubicBezTo>
                  <a:cubicBezTo>
                    <a:pt x="520" y="232"/>
                    <a:pt x="519" y="232"/>
                    <a:pt x="517" y="232"/>
                  </a:cubicBezTo>
                  <a:cubicBezTo>
                    <a:pt x="513" y="232"/>
                    <a:pt x="513" y="232"/>
                    <a:pt x="513" y="232"/>
                  </a:cubicBezTo>
                  <a:cubicBezTo>
                    <a:pt x="507" y="232"/>
                    <a:pt x="507" y="232"/>
                    <a:pt x="507" y="232"/>
                  </a:cubicBezTo>
                  <a:cubicBezTo>
                    <a:pt x="505" y="232"/>
                    <a:pt x="503" y="232"/>
                    <a:pt x="502" y="232"/>
                  </a:cubicBezTo>
                  <a:cubicBezTo>
                    <a:pt x="502" y="232"/>
                    <a:pt x="501" y="232"/>
                    <a:pt x="501" y="232"/>
                  </a:cubicBezTo>
                  <a:cubicBezTo>
                    <a:pt x="500" y="232"/>
                    <a:pt x="500" y="232"/>
                    <a:pt x="500" y="233"/>
                  </a:cubicBezTo>
                  <a:cubicBezTo>
                    <a:pt x="500" y="233"/>
                    <a:pt x="500" y="234"/>
                    <a:pt x="501" y="234"/>
                  </a:cubicBezTo>
                  <a:cubicBezTo>
                    <a:pt x="503" y="234"/>
                    <a:pt x="505" y="235"/>
                    <a:pt x="506" y="237"/>
                  </a:cubicBezTo>
                  <a:cubicBezTo>
                    <a:pt x="507" y="238"/>
                    <a:pt x="508" y="241"/>
                    <a:pt x="510" y="246"/>
                  </a:cubicBezTo>
                  <a:cubicBezTo>
                    <a:pt x="511" y="250"/>
                    <a:pt x="513" y="255"/>
                    <a:pt x="516" y="260"/>
                  </a:cubicBezTo>
                  <a:cubicBezTo>
                    <a:pt x="525" y="281"/>
                    <a:pt x="525" y="281"/>
                    <a:pt x="525" y="281"/>
                  </a:cubicBezTo>
                  <a:cubicBezTo>
                    <a:pt x="526" y="283"/>
                    <a:pt x="526" y="283"/>
                    <a:pt x="526" y="283"/>
                  </a:cubicBezTo>
                  <a:cubicBezTo>
                    <a:pt x="527" y="285"/>
                    <a:pt x="527" y="285"/>
                    <a:pt x="527" y="285"/>
                  </a:cubicBezTo>
                  <a:cubicBezTo>
                    <a:pt x="527" y="286"/>
                    <a:pt x="527" y="286"/>
                    <a:pt x="528" y="286"/>
                  </a:cubicBezTo>
                  <a:cubicBezTo>
                    <a:pt x="529" y="286"/>
                    <a:pt x="529" y="285"/>
                    <a:pt x="530" y="284"/>
                  </a:cubicBezTo>
                  <a:cubicBezTo>
                    <a:pt x="530" y="284"/>
                    <a:pt x="531" y="282"/>
                    <a:pt x="532" y="279"/>
                  </a:cubicBezTo>
                  <a:cubicBezTo>
                    <a:pt x="532" y="279"/>
                    <a:pt x="533" y="276"/>
                    <a:pt x="536" y="272"/>
                  </a:cubicBezTo>
                  <a:cubicBezTo>
                    <a:pt x="542" y="257"/>
                    <a:pt x="542" y="257"/>
                    <a:pt x="542" y="257"/>
                  </a:cubicBezTo>
                  <a:cubicBezTo>
                    <a:pt x="548" y="244"/>
                    <a:pt x="548" y="244"/>
                    <a:pt x="548" y="244"/>
                  </a:cubicBezTo>
                  <a:cubicBezTo>
                    <a:pt x="550" y="240"/>
                    <a:pt x="551" y="237"/>
                    <a:pt x="552" y="236"/>
                  </a:cubicBezTo>
                  <a:cubicBezTo>
                    <a:pt x="553" y="235"/>
                    <a:pt x="554" y="234"/>
                    <a:pt x="556" y="234"/>
                  </a:cubicBezTo>
                  <a:cubicBezTo>
                    <a:pt x="556" y="233"/>
                    <a:pt x="557" y="233"/>
                    <a:pt x="557" y="233"/>
                  </a:cubicBezTo>
                  <a:cubicBezTo>
                    <a:pt x="557" y="232"/>
                    <a:pt x="557" y="232"/>
                    <a:pt x="556" y="232"/>
                  </a:cubicBezTo>
                  <a:cubicBezTo>
                    <a:pt x="556" y="232"/>
                    <a:pt x="555" y="232"/>
                    <a:pt x="555" y="232"/>
                  </a:cubicBezTo>
                  <a:cubicBezTo>
                    <a:pt x="553" y="232"/>
                    <a:pt x="551" y="232"/>
                    <a:pt x="548" y="232"/>
                  </a:cubicBezTo>
                  <a:cubicBezTo>
                    <a:pt x="548" y="232"/>
                    <a:pt x="546" y="232"/>
                    <a:pt x="545" y="232"/>
                  </a:cubicBezTo>
                  <a:cubicBezTo>
                    <a:pt x="540" y="232"/>
                    <a:pt x="540" y="232"/>
                    <a:pt x="540" y="232"/>
                  </a:cubicBezTo>
                  <a:cubicBezTo>
                    <a:pt x="539" y="232"/>
                    <a:pt x="539" y="232"/>
                    <a:pt x="538" y="232"/>
                  </a:cubicBezTo>
                  <a:cubicBezTo>
                    <a:pt x="538" y="232"/>
                    <a:pt x="537" y="232"/>
                    <a:pt x="537" y="233"/>
                  </a:cubicBezTo>
                  <a:cubicBezTo>
                    <a:pt x="537" y="233"/>
                    <a:pt x="538" y="234"/>
                    <a:pt x="539" y="234"/>
                  </a:cubicBezTo>
                  <a:cubicBezTo>
                    <a:pt x="541" y="234"/>
                    <a:pt x="542" y="235"/>
                    <a:pt x="543" y="236"/>
                  </a:cubicBezTo>
                  <a:cubicBezTo>
                    <a:pt x="545" y="237"/>
                    <a:pt x="545" y="238"/>
                    <a:pt x="545" y="240"/>
                  </a:cubicBezTo>
                  <a:cubicBezTo>
                    <a:pt x="545" y="242"/>
                    <a:pt x="544" y="247"/>
                    <a:pt x="541" y="253"/>
                  </a:cubicBezTo>
                  <a:cubicBezTo>
                    <a:pt x="532" y="273"/>
                    <a:pt x="532" y="273"/>
                    <a:pt x="532" y="273"/>
                  </a:cubicBezTo>
                  <a:cubicBezTo>
                    <a:pt x="532" y="273"/>
                    <a:pt x="531" y="274"/>
                    <a:pt x="531" y="274"/>
                  </a:cubicBezTo>
                  <a:cubicBezTo>
                    <a:pt x="531" y="274"/>
                    <a:pt x="531" y="273"/>
                    <a:pt x="530" y="272"/>
                  </a:cubicBezTo>
                  <a:cubicBezTo>
                    <a:pt x="522" y="251"/>
                    <a:pt x="522" y="251"/>
                    <a:pt x="522" y="251"/>
                  </a:cubicBezTo>
                  <a:cubicBezTo>
                    <a:pt x="519" y="244"/>
                    <a:pt x="517" y="240"/>
                    <a:pt x="517" y="237"/>
                  </a:cubicBezTo>
                  <a:cubicBezTo>
                    <a:pt x="517" y="237"/>
                    <a:pt x="517" y="237"/>
                    <a:pt x="517" y="237"/>
                  </a:cubicBezTo>
                  <a:close/>
                  <a:moveTo>
                    <a:pt x="583" y="240"/>
                  </a:moveTo>
                  <a:cubicBezTo>
                    <a:pt x="583" y="238"/>
                    <a:pt x="583" y="236"/>
                    <a:pt x="583" y="236"/>
                  </a:cubicBezTo>
                  <a:cubicBezTo>
                    <a:pt x="584" y="235"/>
                    <a:pt x="585" y="234"/>
                    <a:pt x="587" y="234"/>
                  </a:cubicBezTo>
                  <a:cubicBezTo>
                    <a:pt x="587" y="234"/>
                    <a:pt x="588" y="234"/>
                    <a:pt x="588" y="234"/>
                  </a:cubicBezTo>
                  <a:cubicBezTo>
                    <a:pt x="588" y="234"/>
                    <a:pt x="588" y="233"/>
                    <a:pt x="588" y="233"/>
                  </a:cubicBezTo>
                  <a:cubicBezTo>
                    <a:pt x="588" y="232"/>
                    <a:pt x="588" y="232"/>
                    <a:pt x="587" y="232"/>
                  </a:cubicBezTo>
                  <a:cubicBezTo>
                    <a:pt x="585" y="232"/>
                    <a:pt x="583" y="232"/>
                    <a:pt x="581" y="232"/>
                  </a:cubicBezTo>
                  <a:cubicBezTo>
                    <a:pt x="578" y="232"/>
                    <a:pt x="578" y="232"/>
                    <a:pt x="578" y="232"/>
                  </a:cubicBezTo>
                  <a:cubicBezTo>
                    <a:pt x="576" y="233"/>
                    <a:pt x="574" y="233"/>
                    <a:pt x="572" y="233"/>
                  </a:cubicBezTo>
                  <a:cubicBezTo>
                    <a:pt x="570" y="233"/>
                    <a:pt x="569" y="232"/>
                    <a:pt x="568" y="232"/>
                  </a:cubicBezTo>
                  <a:cubicBezTo>
                    <a:pt x="567" y="232"/>
                    <a:pt x="566" y="232"/>
                    <a:pt x="566" y="232"/>
                  </a:cubicBezTo>
                  <a:cubicBezTo>
                    <a:pt x="565" y="232"/>
                    <a:pt x="565" y="232"/>
                    <a:pt x="565" y="233"/>
                  </a:cubicBezTo>
                  <a:cubicBezTo>
                    <a:pt x="565" y="234"/>
                    <a:pt x="565" y="234"/>
                    <a:pt x="565" y="234"/>
                  </a:cubicBezTo>
                  <a:cubicBezTo>
                    <a:pt x="566" y="234"/>
                    <a:pt x="567" y="234"/>
                    <a:pt x="568" y="235"/>
                  </a:cubicBezTo>
                  <a:cubicBezTo>
                    <a:pt x="570" y="235"/>
                    <a:pt x="572" y="236"/>
                    <a:pt x="572" y="237"/>
                  </a:cubicBezTo>
                  <a:cubicBezTo>
                    <a:pt x="573" y="238"/>
                    <a:pt x="574" y="239"/>
                    <a:pt x="574" y="242"/>
                  </a:cubicBezTo>
                  <a:cubicBezTo>
                    <a:pt x="574" y="273"/>
                    <a:pt x="574" y="273"/>
                    <a:pt x="574" y="273"/>
                  </a:cubicBezTo>
                  <a:cubicBezTo>
                    <a:pt x="574" y="276"/>
                    <a:pt x="574" y="276"/>
                    <a:pt x="574" y="276"/>
                  </a:cubicBezTo>
                  <a:cubicBezTo>
                    <a:pt x="574" y="278"/>
                    <a:pt x="573" y="280"/>
                    <a:pt x="573" y="281"/>
                  </a:cubicBezTo>
                  <a:cubicBezTo>
                    <a:pt x="572" y="282"/>
                    <a:pt x="571" y="283"/>
                    <a:pt x="569" y="283"/>
                  </a:cubicBezTo>
                  <a:cubicBezTo>
                    <a:pt x="568" y="284"/>
                    <a:pt x="568" y="284"/>
                    <a:pt x="568" y="284"/>
                  </a:cubicBezTo>
                  <a:cubicBezTo>
                    <a:pt x="568" y="284"/>
                    <a:pt x="568" y="284"/>
                    <a:pt x="568" y="284"/>
                  </a:cubicBezTo>
                  <a:cubicBezTo>
                    <a:pt x="568" y="285"/>
                    <a:pt x="568" y="285"/>
                    <a:pt x="569" y="285"/>
                  </a:cubicBezTo>
                  <a:cubicBezTo>
                    <a:pt x="570" y="285"/>
                    <a:pt x="571" y="285"/>
                    <a:pt x="572" y="285"/>
                  </a:cubicBezTo>
                  <a:cubicBezTo>
                    <a:pt x="573" y="285"/>
                    <a:pt x="575" y="284"/>
                    <a:pt x="578" y="284"/>
                  </a:cubicBezTo>
                  <a:cubicBezTo>
                    <a:pt x="580" y="284"/>
                    <a:pt x="583" y="285"/>
                    <a:pt x="586" y="285"/>
                  </a:cubicBezTo>
                  <a:cubicBezTo>
                    <a:pt x="587" y="285"/>
                    <a:pt x="588" y="285"/>
                    <a:pt x="589" y="285"/>
                  </a:cubicBezTo>
                  <a:cubicBezTo>
                    <a:pt x="591" y="285"/>
                    <a:pt x="592" y="285"/>
                    <a:pt x="592" y="284"/>
                  </a:cubicBezTo>
                  <a:cubicBezTo>
                    <a:pt x="592" y="283"/>
                    <a:pt x="591" y="283"/>
                    <a:pt x="590" y="283"/>
                  </a:cubicBezTo>
                  <a:cubicBezTo>
                    <a:pt x="588" y="283"/>
                    <a:pt x="586" y="282"/>
                    <a:pt x="585" y="281"/>
                  </a:cubicBezTo>
                  <a:cubicBezTo>
                    <a:pt x="584" y="280"/>
                    <a:pt x="583" y="279"/>
                    <a:pt x="583" y="277"/>
                  </a:cubicBezTo>
                  <a:cubicBezTo>
                    <a:pt x="583" y="273"/>
                    <a:pt x="583" y="273"/>
                    <a:pt x="583" y="273"/>
                  </a:cubicBezTo>
                  <a:cubicBezTo>
                    <a:pt x="583" y="240"/>
                    <a:pt x="583" y="240"/>
                    <a:pt x="583" y="240"/>
                  </a:cubicBezTo>
                  <a:close/>
                  <a:moveTo>
                    <a:pt x="616" y="239"/>
                  </a:moveTo>
                  <a:cubicBezTo>
                    <a:pt x="616" y="236"/>
                    <a:pt x="618" y="234"/>
                    <a:pt x="620" y="234"/>
                  </a:cubicBezTo>
                  <a:cubicBezTo>
                    <a:pt x="621" y="234"/>
                    <a:pt x="622" y="234"/>
                    <a:pt x="622" y="233"/>
                  </a:cubicBezTo>
                  <a:cubicBezTo>
                    <a:pt x="622" y="232"/>
                    <a:pt x="621" y="232"/>
                    <a:pt x="620" y="232"/>
                  </a:cubicBezTo>
                  <a:cubicBezTo>
                    <a:pt x="618" y="232"/>
                    <a:pt x="616" y="232"/>
                    <a:pt x="614" y="232"/>
                  </a:cubicBezTo>
                  <a:cubicBezTo>
                    <a:pt x="611" y="232"/>
                    <a:pt x="609" y="233"/>
                    <a:pt x="608" y="233"/>
                  </a:cubicBezTo>
                  <a:cubicBezTo>
                    <a:pt x="607" y="233"/>
                    <a:pt x="606" y="233"/>
                    <a:pt x="604" y="232"/>
                  </a:cubicBezTo>
                  <a:cubicBezTo>
                    <a:pt x="602" y="232"/>
                    <a:pt x="602" y="232"/>
                    <a:pt x="602" y="232"/>
                  </a:cubicBezTo>
                  <a:cubicBezTo>
                    <a:pt x="602" y="232"/>
                    <a:pt x="601" y="232"/>
                    <a:pt x="601" y="232"/>
                  </a:cubicBezTo>
                  <a:cubicBezTo>
                    <a:pt x="600" y="232"/>
                    <a:pt x="600" y="232"/>
                    <a:pt x="600" y="232"/>
                  </a:cubicBezTo>
                  <a:cubicBezTo>
                    <a:pt x="599" y="232"/>
                    <a:pt x="599" y="232"/>
                    <a:pt x="599" y="233"/>
                  </a:cubicBezTo>
                  <a:cubicBezTo>
                    <a:pt x="599" y="234"/>
                    <a:pt x="599" y="234"/>
                    <a:pt x="600" y="234"/>
                  </a:cubicBezTo>
                  <a:cubicBezTo>
                    <a:pt x="602" y="235"/>
                    <a:pt x="602" y="235"/>
                    <a:pt x="602" y="235"/>
                  </a:cubicBezTo>
                  <a:cubicBezTo>
                    <a:pt x="606" y="235"/>
                    <a:pt x="608" y="238"/>
                    <a:pt x="608" y="242"/>
                  </a:cubicBezTo>
                  <a:cubicBezTo>
                    <a:pt x="608" y="274"/>
                    <a:pt x="608" y="274"/>
                    <a:pt x="608" y="274"/>
                  </a:cubicBezTo>
                  <a:cubicBezTo>
                    <a:pt x="608" y="277"/>
                    <a:pt x="607" y="279"/>
                    <a:pt x="607" y="280"/>
                  </a:cubicBezTo>
                  <a:cubicBezTo>
                    <a:pt x="606" y="282"/>
                    <a:pt x="605" y="283"/>
                    <a:pt x="603" y="283"/>
                  </a:cubicBezTo>
                  <a:cubicBezTo>
                    <a:pt x="603" y="283"/>
                    <a:pt x="602" y="284"/>
                    <a:pt x="602" y="284"/>
                  </a:cubicBezTo>
                  <a:cubicBezTo>
                    <a:pt x="602" y="285"/>
                    <a:pt x="603" y="285"/>
                    <a:pt x="603" y="285"/>
                  </a:cubicBezTo>
                  <a:cubicBezTo>
                    <a:pt x="604" y="285"/>
                    <a:pt x="604" y="285"/>
                    <a:pt x="605" y="285"/>
                  </a:cubicBezTo>
                  <a:cubicBezTo>
                    <a:pt x="609" y="285"/>
                    <a:pt x="612" y="284"/>
                    <a:pt x="615" y="284"/>
                  </a:cubicBezTo>
                  <a:cubicBezTo>
                    <a:pt x="617" y="284"/>
                    <a:pt x="619" y="284"/>
                    <a:pt x="620" y="285"/>
                  </a:cubicBezTo>
                  <a:cubicBezTo>
                    <a:pt x="624" y="285"/>
                    <a:pt x="624" y="285"/>
                    <a:pt x="624" y="285"/>
                  </a:cubicBezTo>
                  <a:cubicBezTo>
                    <a:pt x="627" y="285"/>
                    <a:pt x="628" y="285"/>
                    <a:pt x="629" y="285"/>
                  </a:cubicBezTo>
                  <a:cubicBezTo>
                    <a:pt x="631" y="285"/>
                    <a:pt x="632" y="285"/>
                    <a:pt x="633" y="285"/>
                  </a:cubicBezTo>
                  <a:cubicBezTo>
                    <a:pt x="636" y="285"/>
                    <a:pt x="638" y="284"/>
                    <a:pt x="640" y="282"/>
                  </a:cubicBezTo>
                  <a:cubicBezTo>
                    <a:pt x="642" y="279"/>
                    <a:pt x="643" y="276"/>
                    <a:pt x="643" y="273"/>
                  </a:cubicBezTo>
                  <a:cubicBezTo>
                    <a:pt x="643" y="272"/>
                    <a:pt x="643" y="271"/>
                    <a:pt x="643" y="271"/>
                  </a:cubicBezTo>
                  <a:cubicBezTo>
                    <a:pt x="642" y="271"/>
                    <a:pt x="642" y="272"/>
                    <a:pt x="641" y="274"/>
                  </a:cubicBezTo>
                  <a:cubicBezTo>
                    <a:pt x="637" y="279"/>
                    <a:pt x="631" y="281"/>
                    <a:pt x="622" y="281"/>
                  </a:cubicBezTo>
                  <a:cubicBezTo>
                    <a:pt x="620" y="281"/>
                    <a:pt x="619" y="281"/>
                    <a:pt x="618" y="281"/>
                  </a:cubicBezTo>
                  <a:cubicBezTo>
                    <a:pt x="617" y="280"/>
                    <a:pt x="616" y="278"/>
                    <a:pt x="616" y="273"/>
                  </a:cubicBezTo>
                  <a:cubicBezTo>
                    <a:pt x="616" y="239"/>
                    <a:pt x="616" y="239"/>
                    <a:pt x="616" y="239"/>
                  </a:cubicBezTo>
                  <a:close/>
                  <a:moveTo>
                    <a:pt x="666" y="239"/>
                  </a:moveTo>
                  <a:cubicBezTo>
                    <a:pt x="666" y="236"/>
                    <a:pt x="667" y="234"/>
                    <a:pt x="670" y="234"/>
                  </a:cubicBezTo>
                  <a:cubicBezTo>
                    <a:pt x="671" y="234"/>
                    <a:pt x="671" y="234"/>
                    <a:pt x="671" y="233"/>
                  </a:cubicBezTo>
                  <a:cubicBezTo>
                    <a:pt x="671" y="232"/>
                    <a:pt x="671" y="232"/>
                    <a:pt x="669" y="232"/>
                  </a:cubicBezTo>
                  <a:cubicBezTo>
                    <a:pt x="667" y="232"/>
                    <a:pt x="665" y="232"/>
                    <a:pt x="663" y="232"/>
                  </a:cubicBezTo>
                  <a:cubicBezTo>
                    <a:pt x="660" y="232"/>
                    <a:pt x="658" y="233"/>
                    <a:pt x="657" y="233"/>
                  </a:cubicBezTo>
                  <a:cubicBezTo>
                    <a:pt x="656" y="233"/>
                    <a:pt x="655" y="233"/>
                    <a:pt x="653" y="232"/>
                  </a:cubicBezTo>
                  <a:cubicBezTo>
                    <a:pt x="652" y="232"/>
                    <a:pt x="652" y="232"/>
                    <a:pt x="652" y="232"/>
                  </a:cubicBezTo>
                  <a:cubicBezTo>
                    <a:pt x="651" y="232"/>
                    <a:pt x="651" y="232"/>
                    <a:pt x="650" y="232"/>
                  </a:cubicBezTo>
                  <a:cubicBezTo>
                    <a:pt x="650" y="232"/>
                    <a:pt x="649" y="232"/>
                    <a:pt x="649" y="232"/>
                  </a:cubicBezTo>
                  <a:cubicBezTo>
                    <a:pt x="648" y="232"/>
                    <a:pt x="648" y="232"/>
                    <a:pt x="648" y="233"/>
                  </a:cubicBezTo>
                  <a:cubicBezTo>
                    <a:pt x="648" y="234"/>
                    <a:pt x="649" y="234"/>
                    <a:pt x="649" y="234"/>
                  </a:cubicBezTo>
                  <a:cubicBezTo>
                    <a:pt x="652" y="235"/>
                    <a:pt x="652" y="235"/>
                    <a:pt x="652" y="235"/>
                  </a:cubicBezTo>
                  <a:cubicBezTo>
                    <a:pt x="655" y="235"/>
                    <a:pt x="657" y="238"/>
                    <a:pt x="657" y="242"/>
                  </a:cubicBezTo>
                  <a:cubicBezTo>
                    <a:pt x="657" y="274"/>
                    <a:pt x="657" y="274"/>
                    <a:pt x="657" y="274"/>
                  </a:cubicBezTo>
                  <a:cubicBezTo>
                    <a:pt x="657" y="277"/>
                    <a:pt x="657" y="279"/>
                    <a:pt x="656" y="280"/>
                  </a:cubicBezTo>
                  <a:cubicBezTo>
                    <a:pt x="655" y="282"/>
                    <a:pt x="654" y="283"/>
                    <a:pt x="653" y="283"/>
                  </a:cubicBezTo>
                  <a:cubicBezTo>
                    <a:pt x="652" y="283"/>
                    <a:pt x="652" y="284"/>
                    <a:pt x="652" y="284"/>
                  </a:cubicBezTo>
                  <a:cubicBezTo>
                    <a:pt x="652" y="285"/>
                    <a:pt x="652" y="285"/>
                    <a:pt x="653" y="285"/>
                  </a:cubicBezTo>
                  <a:cubicBezTo>
                    <a:pt x="653" y="285"/>
                    <a:pt x="654" y="285"/>
                    <a:pt x="655" y="285"/>
                  </a:cubicBezTo>
                  <a:cubicBezTo>
                    <a:pt x="658" y="285"/>
                    <a:pt x="662" y="284"/>
                    <a:pt x="664" y="284"/>
                  </a:cubicBezTo>
                  <a:cubicBezTo>
                    <a:pt x="666" y="284"/>
                    <a:pt x="668" y="284"/>
                    <a:pt x="669" y="285"/>
                  </a:cubicBezTo>
                  <a:cubicBezTo>
                    <a:pt x="674" y="285"/>
                    <a:pt x="674" y="285"/>
                    <a:pt x="674" y="285"/>
                  </a:cubicBezTo>
                  <a:cubicBezTo>
                    <a:pt x="676" y="285"/>
                    <a:pt x="678" y="285"/>
                    <a:pt x="678" y="285"/>
                  </a:cubicBezTo>
                  <a:cubicBezTo>
                    <a:pt x="680" y="285"/>
                    <a:pt x="681" y="285"/>
                    <a:pt x="682" y="285"/>
                  </a:cubicBezTo>
                  <a:cubicBezTo>
                    <a:pt x="685" y="285"/>
                    <a:pt x="688" y="284"/>
                    <a:pt x="690" y="282"/>
                  </a:cubicBezTo>
                  <a:cubicBezTo>
                    <a:pt x="692" y="279"/>
                    <a:pt x="693" y="276"/>
                    <a:pt x="693" y="273"/>
                  </a:cubicBezTo>
                  <a:cubicBezTo>
                    <a:pt x="693" y="272"/>
                    <a:pt x="693" y="271"/>
                    <a:pt x="692" y="271"/>
                  </a:cubicBezTo>
                  <a:cubicBezTo>
                    <a:pt x="692" y="271"/>
                    <a:pt x="691" y="272"/>
                    <a:pt x="690" y="274"/>
                  </a:cubicBezTo>
                  <a:cubicBezTo>
                    <a:pt x="686" y="279"/>
                    <a:pt x="680" y="281"/>
                    <a:pt x="671" y="281"/>
                  </a:cubicBezTo>
                  <a:cubicBezTo>
                    <a:pt x="669" y="281"/>
                    <a:pt x="668" y="281"/>
                    <a:pt x="668" y="281"/>
                  </a:cubicBezTo>
                  <a:cubicBezTo>
                    <a:pt x="666" y="280"/>
                    <a:pt x="666" y="278"/>
                    <a:pt x="666" y="273"/>
                  </a:cubicBezTo>
                  <a:cubicBezTo>
                    <a:pt x="666" y="239"/>
                    <a:pt x="666" y="239"/>
                    <a:pt x="666" y="239"/>
                  </a:cubicBezTo>
                  <a:close/>
                  <a:moveTo>
                    <a:pt x="715" y="239"/>
                  </a:moveTo>
                  <a:cubicBezTo>
                    <a:pt x="715" y="237"/>
                    <a:pt x="716" y="236"/>
                    <a:pt x="717" y="235"/>
                  </a:cubicBezTo>
                  <a:cubicBezTo>
                    <a:pt x="720" y="235"/>
                    <a:pt x="720" y="235"/>
                    <a:pt x="720" y="235"/>
                  </a:cubicBezTo>
                  <a:cubicBezTo>
                    <a:pt x="725" y="235"/>
                    <a:pt x="725" y="235"/>
                    <a:pt x="725" y="235"/>
                  </a:cubicBezTo>
                  <a:cubicBezTo>
                    <a:pt x="729" y="235"/>
                    <a:pt x="732" y="236"/>
                    <a:pt x="734" y="237"/>
                  </a:cubicBezTo>
                  <a:cubicBezTo>
                    <a:pt x="735" y="238"/>
                    <a:pt x="736" y="240"/>
                    <a:pt x="736" y="242"/>
                  </a:cubicBezTo>
                  <a:cubicBezTo>
                    <a:pt x="736" y="244"/>
                    <a:pt x="737" y="244"/>
                    <a:pt x="737" y="244"/>
                  </a:cubicBezTo>
                  <a:cubicBezTo>
                    <a:pt x="738" y="244"/>
                    <a:pt x="739" y="243"/>
                    <a:pt x="739" y="241"/>
                  </a:cubicBezTo>
                  <a:cubicBezTo>
                    <a:pt x="739" y="240"/>
                    <a:pt x="739" y="239"/>
                    <a:pt x="738" y="236"/>
                  </a:cubicBezTo>
                  <a:cubicBezTo>
                    <a:pt x="738" y="235"/>
                    <a:pt x="738" y="234"/>
                    <a:pt x="738" y="233"/>
                  </a:cubicBezTo>
                  <a:cubicBezTo>
                    <a:pt x="738" y="232"/>
                    <a:pt x="738" y="232"/>
                    <a:pt x="737" y="232"/>
                  </a:cubicBezTo>
                  <a:cubicBezTo>
                    <a:pt x="737" y="232"/>
                    <a:pt x="737" y="232"/>
                    <a:pt x="736" y="232"/>
                  </a:cubicBezTo>
                  <a:cubicBezTo>
                    <a:pt x="735" y="232"/>
                    <a:pt x="729" y="232"/>
                    <a:pt x="721" y="232"/>
                  </a:cubicBezTo>
                  <a:cubicBezTo>
                    <a:pt x="706" y="232"/>
                    <a:pt x="706" y="232"/>
                    <a:pt x="706" y="232"/>
                  </a:cubicBezTo>
                  <a:cubicBezTo>
                    <a:pt x="702" y="232"/>
                    <a:pt x="702" y="232"/>
                    <a:pt x="702" y="232"/>
                  </a:cubicBezTo>
                  <a:cubicBezTo>
                    <a:pt x="701" y="232"/>
                    <a:pt x="701" y="232"/>
                    <a:pt x="700" y="232"/>
                  </a:cubicBezTo>
                  <a:cubicBezTo>
                    <a:pt x="700" y="232"/>
                    <a:pt x="699" y="232"/>
                    <a:pt x="699" y="232"/>
                  </a:cubicBezTo>
                  <a:cubicBezTo>
                    <a:pt x="698" y="232"/>
                    <a:pt x="698" y="232"/>
                    <a:pt x="698" y="233"/>
                  </a:cubicBezTo>
                  <a:cubicBezTo>
                    <a:pt x="698" y="233"/>
                    <a:pt x="698" y="234"/>
                    <a:pt x="699" y="234"/>
                  </a:cubicBezTo>
                  <a:cubicBezTo>
                    <a:pt x="702" y="234"/>
                    <a:pt x="704" y="235"/>
                    <a:pt x="705" y="236"/>
                  </a:cubicBezTo>
                  <a:cubicBezTo>
                    <a:pt x="706" y="237"/>
                    <a:pt x="706" y="239"/>
                    <a:pt x="706" y="242"/>
                  </a:cubicBezTo>
                  <a:cubicBezTo>
                    <a:pt x="706" y="273"/>
                    <a:pt x="706" y="273"/>
                    <a:pt x="706" y="273"/>
                  </a:cubicBezTo>
                  <a:cubicBezTo>
                    <a:pt x="706" y="275"/>
                    <a:pt x="706" y="277"/>
                    <a:pt x="706" y="278"/>
                  </a:cubicBezTo>
                  <a:cubicBezTo>
                    <a:pt x="706" y="280"/>
                    <a:pt x="705" y="281"/>
                    <a:pt x="705" y="282"/>
                  </a:cubicBezTo>
                  <a:cubicBezTo>
                    <a:pt x="704" y="282"/>
                    <a:pt x="703" y="283"/>
                    <a:pt x="702" y="283"/>
                  </a:cubicBezTo>
                  <a:cubicBezTo>
                    <a:pt x="701" y="284"/>
                    <a:pt x="701" y="284"/>
                    <a:pt x="701" y="284"/>
                  </a:cubicBezTo>
                  <a:cubicBezTo>
                    <a:pt x="701" y="285"/>
                    <a:pt x="701" y="285"/>
                    <a:pt x="702" y="285"/>
                  </a:cubicBezTo>
                  <a:cubicBezTo>
                    <a:pt x="702" y="285"/>
                    <a:pt x="703" y="285"/>
                    <a:pt x="704" y="285"/>
                  </a:cubicBezTo>
                  <a:cubicBezTo>
                    <a:pt x="708" y="285"/>
                    <a:pt x="711" y="285"/>
                    <a:pt x="713" y="285"/>
                  </a:cubicBezTo>
                  <a:cubicBezTo>
                    <a:pt x="715" y="285"/>
                    <a:pt x="718" y="285"/>
                    <a:pt x="719" y="285"/>
                  </a:cubicBezTo>
                  <a:cubicBezTo>
                    <a:pt x="724" y="285"/>
                    <a:pt x="724" y="285"/>
                    <a:pt x="724" y="285"/>
                  </a:cubicBezTo>
                  <a:cubicBezTo>
                    <a:pt x="726" y="286"/>
                    <a:pt x="728" y="286"/>
                    <a:pt x="729" y="286"/>
                  </a:cubicBezTo>
                  <a:cubicBezTo>
                    <a:pt x="732" y="286"/>
                    <a:pt x="734" y="285"/>
                    <a:pt x="736" y="284"/>
                  </a:cubicBezTo>
                  <a:cubicBezTo>
                    <a:pt x="738" y="284"/>
                    <a:pt x="739" y="282"/>
                    <a:pt x="740" y="280"/>
                  </a:cubicBezTo>
                  <a:cubicBezTo>
                    <a:pt x="742" y="278"/>
                    <a:pt x="742" y="275"/>
                    <a:pt x="742" y="273"/>
                  </a:cubicBezTo>
                  <a:cubicBezTo>
                    <a:pt x="742" y="272"/>
                    <a:pt x="742" y="272"/>
                    <a:pt x="742" y="272"/>
                  </a:cubicBezTo>
                  <a:cubicBezTo>
                    <a:pt x="742" y="272"/>
                    <a:pt x="742" y="272"/>
                    <a:pt x="741" y="272"/>
                  </a:cubicBezTo>
                  <a:cubicBezTo>
                    <a:pt x="741" y="272"/>
                    <a:pt x="741" y="272"/>
                    <a:pt x="741" y="272"/>
                  </a:cubicBezTo>
                  <a:cubicBezTo>
                    <a:pt x="738" y="279"/>
                    <a:pt x="731" y="282"/>
                    <a:pt x="720" y="282"/>
                  </a:cubicBezTo>
                  <a:cubicBezTo>
                    <a:pt x="719" y="282"/>
                    <a:pt x="718" y="282"/>
                    <a:pt x="718" y="281"/>
                  </a:cubicBezTo>
                  <a:cubicBezTo>
                    <a:pt x="717" y="281"/>
                    <a:pt x="716" y="280"/>
                    <a:pt x="716" y="279"/>
                  </a:cubicBezTo>
                  <a:cubicBezTo>
                    <a:pt x="715" y="277"/>
                    <a:pt x="715" y="275"/>
                    <a:pt x="715" y="271"/>
                  </a:cubicBezTo>
                  <a:cubicBezTo>
                    <a:pt x="715" y="267"/>
                    <a:pt x="715" y="267"/>
                    <a:pt x="715" y="267"/>
                  </a:cubicBezTo>
                  <a:cubicBezTo>
                    <a:pt x="715" y="265"/>
                    <a:pt x="715" y="263"/>
                    <a:pt x="715" y="261"/>
                  </a:cubicBezTo>
                  <a:cubicBezTo>
                    <a:pt x="716" y="260"/>
                    <a:pt x="716" y="259"/>
                    <a:pt x="716" y="259"/>
                  </a:cubicBezTo>
                  <a:cubicBezTo>
                    <a:pt x="717" y="259"/>
                    <a:pt x="718" y="258"/>
                    <a:pt x="719" y="258"/>
                  </a:cubicBezTo>
                  <a:cubicBezTo>
                    <a:pt x="721" y="258"/>
                    <a:pt x="721" y="258"/>
                    <a:pt x="721" y="258"/>
                  </a:cubicBezTo>
                  <a:cubicBezTo>
                    <a:pt x="724" y="258"/>
                    <a:pt x="726" y="259"/>
                    <a:pt x="727" y="259"/>
                  </a:cubicBezTo>
                  <a:cubicBezTo>
                    <a:pt x="728" y="259"/>
                    <a:pt x="729" y="259"/>
                    <a:pt x="729" y="260"/>
                  </a:cubicBezTo>
                  <a:cubicBezTo>
                    <a:pt x="731" y="261"/>
                    <a:pt x="731" y="263"/>
                    <a:pt x="732" y="265"/>
                  </a:cubicBezTo>
                  <a:cubicBezTo>
                    <a:pt x="732" y="266"/>
                    <a:pt x="732" y="266"/>
                    <a:pt x="733" y="266"/>
                  </a:cubicBezTo>
                  <a:cubicBezTo>
                    <a:pt x="733" y="266"/>
                    <a:pt x="733" y="266"/>
                    <a:pt x="734" y="266"/>
                  </a:cubicBezTo>
                  <a:cubicBezTo>
                    <a:pt x="734" y="266"/>
                    <a:pt x="734" y="266"/>
                    <a:pt x="734" y="265"/>
                  </a:cubicBezTo>
                  <a:cubicBezTo>
                    <a:pt x="734" y="263"/>
                    <a:pt x="734" y="263"/>
                    <a:pt x="734" y="263"/>
                  </a:cubicBezTo>
                  <a:cubicBezTo>
                    <a:pt x="734" y="262"/>
                    <a:pt x="734" y="260"/>
                    <a:pt x="733" y="258"/>
                  </a:cubicBezTo>
                  <a:cubicBezTo>
                    <a:pt x="733" y="255"/>
                    <a:pt x="733" y="253"/>
                    <a:pt x="733" y="252"/>
                  </a:cubicBezTo>
                  <a:cubicBezTo>
                    <a:pt x="733" y="252"/>
                    <a:pt x="733" y="251"/>
                    <a:pt x="733" y="251"/>
                  </a:cubicBezTo>
                  <a:cubicBezTo>
                    <a:pt x="733" y="250"/>
                    <a:pt x="733" y="249"/>
                    <a:pt x="733" y="249"/>
                  </a:cubicBezTo>
                  <a:cubicBezTo>
                    <a:pt x="733" y="248"/>
                    <a:pt x="733" y="248"/>
                    <a:pt x="732" y="248"/>
                  </a:cubicBezTo>
                  <a:cubicBezTo>
                    <a:pt x="732" y="248"/>
                    <a:pt x="731" y="248"/>
                    <a:pt x="731" y="249"/>
                  </a:cubicBezTo>
                  <a:cubicBezTo>
                    <a:pt x="730" y="251"/>
                    <a:pt x="730" y="251"/>
                    <a:pt x="730" y="251"/>
                  </a:cubicBezTo>
                  <a:cubicBezTo>
                    <a:pt x="729" y="253"/>
                    <a:pt x="727" y="255"/>
                    <a:pt x="724" y="255"/>
                  </a:cubicBezTo>
                  <a:cubicBezTo>
                    <a:pt x="721" y="255"/>
                    <a:pt x="721" y="255"/>
                    <a:pt x="721" y="255"/>
                  </a:cubicBezTo>
                  <a:cubicBezTo>
                    <a:pt x="719" y="255"/>
                    <a:pt x="719" y="255"/>
                    <a:pt x="719" y="255"/>
                  </a:cubicBezTo>
                  <a:cubicBezTo>
                    <a:pt x="718" y="255"/>
                    <a:pt x="718" y="255"/>
                    <a:pt x="718" y="255"/>
                  </a:cubicBezTo>
                  <a:cubicBezTo>
                    <a:pt x="717" y="255"/>
                    <a:pt x="716" y="255"/>
                    <a:pt x="716" y="254"/>
                  </a:cubicBezTo>
                  <a:cubicBezTo>
                    <a:pt x="715" y="253"/>
                    <a:pt x="715" y="252"/>
                    <a:pt x="715" y="249"/>
                  </a:cubicBezTo>
                  <a:cubicBezTo>
                    <a:pt x="715" y="241"/>
                    <a:pt x="715" y="241"/>
                    <a:pt x="715" y="241"/>
                  </a:cubicBezTo>
                  <a:cubicBezTo>
                    <a:pt x="715" y="239"/>
                    <a:pt x="715" y="239"/>
                    <a:pt x="715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111" y="-4852"/>
              <a:ext cx="5020" cy="5066"/>
            </a:xfrm>
            <a:custGeom>
              <a:avLst/>
              <a:gdLst/>
              <a:ahLst/>
              <a:cxnLst/>
              <a:rect l="l" t="t" r="r" b="b"/>
              <a:pathLst>
                <a:path w="285" h="285" extrusionOk="0">
                  <a:moveTo>
                    <a:pt x="0" y="0"/>
                  </a:moveTo>
                  <a:cubicBezTo>
                    <a:pt x="0" y="285"/>
                    <a:pt x="0" y="285"/>
                    <a:pt x="0" y="285"/>
                  </a:cubicBezTo>
                  <a:cubicBezTo>
                    <a:pt x="285" y="285"/>
                    <a:pt x="285" y="285"/>
                    <a:pt x="285" y="285"/>
                  </a:cubicBezTo>
                  <a:cubicBezTo>
                    <a:pt x="285" y="0"/>
                    <a:pt x="285" y="0"/>
                    <a:pt x="285" y="0"/>
                  </a:cubicBezTo>
                  <a:lnTo>
                    <a:pt x="0" y="0"/>
                  </a:lnTo>
                  <a:close/>
                  <a:moveTo>
                    <a:pt x="249" y="108"/>
                  </a:moveTo>
                  <a:cubicBezTo>
                    <a:pt x="222" y="108"/>
                    <a:pt x="222" y="108"/>
                    <a:pt x="222" y="108"/>
                  </a:cubicBezTo>
                  <a:cubicBezTo>
                    <a:pt x="222" y="95"/>
                    <a:pt x="209" y="84"/>
                    <a:pt x="193" y="84"/>
                  </a:cubicBezTo>
                  <a:cubicBezTo>
                    <a:pt x="181" y="84"/>
                    <a:pt x="171" y="90"/>
                    <a:pt x="167" y="9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207"/>
                    <a:pt x="181" y="222"/>
                    <a:pt x="200" y="222"/>
                  </a:cubicBezTo>
                  <a:cubicBezTo>
                    <a:pt x="200" y="222"/>
                    <a:pt x="200" y="222"/>
                    <a:pt x="200" y="222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85" y="222"/>
                    <a:pt x="85" y="222"/>
                    <a:pt x="85" y="222"/>
                  </a:cubicBezTo>
                  <a:cubicBezTo>
                    <a:pt x="85" y="222"/>
                    <a:pt x="85" y="222"/>
                    <a:pt x="85" y="222"/>
                  </a:cubicBezTo>
                  <a:cubicBezTo>
                    <a:pt x="104" y="222"/>
                    <a:pt x="119" y="207"/>
                    <a:pt x="119" y="188"/>
                  </a:cubicBezTo>
                  <a:cubicBezTo>
                    <a:pt x="119" y="98"/>
                    <a:pt x="119" y="98"/>
                    <a:pt x="119" y="98"/>
                  </a:cubicBezTo>
                  <a:cubicBezTo>
                    <a:pt x="114" y="90"/>
                    <a:pt x="104" y="84"/>
                    <a:pt x="92" y="84"/>
                  </a:cubicBezTo>
                  <a:cubicBezTo>
                    <a:pt x="76" y="84"/>
                    <a:pt x="63" y="95"/>
                    <a:pt x="63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49" y="36"/>
                    <a:pt x="249" y="36"/>
                    <a:pt x="249" y="36"/>
                  </a:cubicBezTo>
                  <a:lnTo>
                    <a:pt x="249" y="108"/>
                  </a:lnTo>
                  <a:close/>
                </a:path>
              </a:pathLst>
            </a:custGeom>
            <a:solidFill>
              <a:srgbClr val="FF82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+ Reverse">
  <p:cSld name="Section Header + Reverse">
    <p:bg>
      <p:bgPr>
        <a:solidFill>
          <a:schemeClr val="dk1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1"/>
          <p:cNvSpPr txBox="1">
            <a:spLocks noGrp="1"/>
          </p:cNvSpPr>
          <p:nvPr>
            <p:ph type="body" idx="1"/>
          </p:nvPr>
        </p:nvSpPr>
        <p:spPr>
          <a:xfrm>
            <a:off x="457200" y="3348968"/>
            <a:ext cx="11277600" cy="131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4F4F4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4F4F4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4F4F4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4F4F4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4F4F4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F4F4"/>
              </a:buClr>
              <a:buSzPts val="1600"/>
              <a:buNone/>
              <a:defRPr sz="1600">
                <a:solidFill>
                  <a:srgbClr val="F4F4F4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F4F4"/>
              </a:buClr>
              <a:buSzPts val="1600"/>
              <a:buNone/>
              <a:defRPr sz="1600">
                <a:solidFill>
                  <a:srgbClr val="F4F4F4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F4F4"/>
              </a:buClr>
              <a:buSzPts val="1600"/>
              <a:buNone/>
              <a:defRPr sz="1600">
                <a:solidFill>
                  <a:srgbClr val="F4F4F4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F4F4"/>
              </a:buClr>
              <a:buSzPts val="1600"/>
              <a:buNone/>
              <a:defRPr sz="1600">
                <a:solidFill>
                  <a:srgbClr val="F4F4F4"/>
                </a:solidFill>
              </a:defRPr>
            </a:lvl9pPr>
          </a:lstStyle>
          <a:p>
            <a:endParaRPr/>
          </a:p>
        </p:txBody>
      </p:sp>
      <p:sp>
        <p:nvSpPr>
          <p:cNvPr id="410" name="Google Shape;410;p41"/>
          <p:cNvSpPr txBox="1">
            <a:spLocks noGrp="1"/>
          </p:cNvSpPr>
          <p:nvPr>
            <p:ph type="title"/>
          </p:nvPr>
        </p:nvSpPr>
        <p:spPr>
          <a:xfrm>
            <a:off x="457200" y="2016299"/>
            <a:ext cx="11277600" cy="11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"/>
          <p:cNvSpPr txBox="1">
            <a:spLocks noGrp="1"/>
          </p:cNvSpPr>
          <p:nvPr>
            <p:ph type="body" idx="1"/>
          </p:nvPr>
        </p:nvSpPr>
        <p:spPr>
          <a:xfrm>
            <a:off x="457199" y="1575772"/>
            <a:ext cx="5400846" cy="54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4" name="Google Shape;414;p42"/>
          <p:cNvSpPr txBox="1">
            <a:spLocks noGrp="1"/>
          </p:cNvSpPr>
          <p:nvPr>
            <p:ph type="body" idx="2"/>
          </p:nvPr>
        </p:nvSpPr>
        <p:spPr>
          <a:xfrm>
            <a:off x="457199" y="2370023"/>
            <a:ext cx="5400846" cy="3513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—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5" name="Google Shape;415;p42"/>
          <p:cNvSpPr txBox="1">
            <a:spLocks noGrp="1"/>
          </p:cNvSpPr>
          <p:nvPr>
            <p:ph type="body" idx="3"/>
          </p:nvPr>
        </p:nvSpPr>
        <p:spPr>
          <a:xfrm>
            <a:off x="6333954" y="1575772"/>
            <a:ext cx="5400846" cy="54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6" name="Google Shape;416;p42"/>
          <p:cNvSpPr txBox="1">
            <a:spLocks noGrp="1"/>
          </p:cNvSpPr>
          <p:nvPr>
            <p:ph type="body" idx="4"/>
          </p:nvPr>
        </p:nvSpPr>
        <p:spPr>
          <a:xfrm>
            <a:off x="6333954" y="2370023"/>
            <a:ext cx="5400846" cy="3513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—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" name="Google Shape;417;p42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42"/>
          <p:cNvSpPr/>
          <p:nvPr/>
        </p:nvSpPr>
        <p:spPr>
          <a:xfrm>
            <a:off x="0" y="6111689"/>
            <a:ext cx="12192000" cy="746312"/>
          </a:xfrm>
          <a:prstGeom prst="rect">
            <a:avLst/>
          </a:prstGeom>
          <a:solidFill>
            <a:srgbClr val="5859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2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42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1" name="Google Shape;421;p42"/>
          <p:cNvGrpSpPr/>
          <p:nvPr/>
        </p:nvGrpSpPr>
        <p:grpSpPr>
          <a:xfrm>
            <a:off x="10557955" y="6320597"/>
            <a:ext cx="1404165" cy="315023"/>
            <a:chOff x="0" y="1299"/>
            <a:chExt cx="7680" cy="1723"/>
          </a:xfrm>
        </p:grpSpPr>
        <p:sp>
          <p:nvSpPr>
            <p:cNvPr id="422" name="Google Shape;422;p42"/>
            <p:cNvSpPr/>
            <p:nvPr/>
          </p:nvSpPr>
          <p:spPr>
            <a:xfrm>
              <a:off x="6110" y="1391"/>
              <a:ext cx="1429" cy="15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0" y="1302"/>
              <a:ext cx="5707" cy="1720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5979" y="1299"/>
              <a:ext cx="1701" cy="1714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rgbClr val="FF82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Google Shape;425;p42"/>
          <p:cNvSpPr txBox="1">
            <a:spLocks noGrp="1"/>
          </p:cNvSpPr>
          <p:nvPr>
            <p:ph type="title"/>
          </p:nvPr>
        </p:nvSpPr>
        <p:spPr>
          <a:xfrm>
            <a:off x="457200" y="228601"/>
            <a:ext cx="11277600" cy="11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3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43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 ">
  <p:cSld name="do not use  ">
    <p:bg>
      <p:bgPr>
        <a:solidFill>
          <a:schemeClr val="dk2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/>
          <p:nvPr/>
        </p:nvSpPr>
        <p:spPr>
          <a:xfrm>
            <a:off x="228600" y="1459230"/>
            <a:ext cx="11734800" cy="393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Photo</a:t>
            </a:r>
            <a:br>
              <a:rPr lang="en-US" sz="1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Grids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6-up">
  <p:cSld name="Photo: 6-up">
    <p:bg>
      <p:bgPr>
        <a:solidFill>
          <a:schemeClr val="lt1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"/>
          <p:cNvSpPr>
            <a:spLocks noGrp="1"/>
          </p:cNvSpPr>
          <p:nvPr>
            <p:ph type="pic" idx="2"/>
          </p:nvPr>
        </p:nvSpPr>
        <p:spPr>
          <a:xfrm>
            <a:off x="4107180" y="0"/>
            <a:ext cx="39776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4" name="Google Shape;434;p45"/>
          <p:cNvSpPr>
            <a:spLocks noGrp="1"/>
          </p:cNvSpPr>
          <p:nvPr>
            <p:ph type="pic" idx="3"/>
          </p:nvPr>
        </p:nvSpPr>
        <p:spPr>
          <a:xfrm>
            <a:off x="0" y="0"/>
            <a:ext cx="39776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5" name="Google Shape;435;p45"/>
          <p:cNvSpPr>
            <a:spLocks noGrp="1"/>
          </p:cNvSpPr>
          <p:nvPr>
            <p:ph type="pic" idx="4"/>
          </p:nvPr>
        </p:nvSpPr>
        <p:spPr>
          <a:xfrm>
            <a:off x="8214360" y="0"/>
            <a:ext cx="39776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6" name="Google Shape;436;p45"/>
          <p:cNvSpPr>
            <a:spLocks noGrp="1"/>
          </p:cNvSpPr>
          <p:nvPr>
            <p:ph type="pic" idx="5"/>
          </p:nvPr>
        </p:nvSpPr>
        <p:spPr>
          <a:xfrm>
            <a:off x="4107180" y="3483864"/>
            <a:ext cx="39776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7" name="Google Shape;437;p45"/>
          <p:cNvSpPr>
            <a:spLocks noGrp="1"/>
          </p:cNvSpPr>
          <p:nvPr>
            <p:ph type="pic" idx="6"/>
          </p:nvPr>
        </p:nvSpPr>
        <p:spPr>
          <a:xfrm>
            <a:off x="0" y="3483864"/>
            <a:ext cx="39776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8" name="Google Shape;438;p45"/>
          <p:cNvSpPr>
            <a:spLocks noGrp="1"/>
          </p:cNvSpPr>
          <p:nvPr>
            <p:ph type="pic" idx="7"/>
          </p:nvPr>
        </p:nvSpPr>
        <p:spPr>
          <a:xfrm>
            <a:off x="8214360" y="3483864"/>
            <a:ext cx="39776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8-up">
  <p:cSld name="Photo: 8-up">
    <p:bg>
      <p:bgPr>
        <a:solidFill>
          <a:schemeClr val="lt1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6"/>
          <p:cNvSpPr>
            <a:spLocks noGrp="1"/>
          </p:cNvSpPr>
          <p:nvPr>
            <p:ph type="pic" idx="2"/>
          </p:nvPr>
        </p:nvSpPr>
        <p:spPr>
          <a:xfrm>
            <a:off x="9247632" y="3483864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1" name="Google Shape;441;p46"/>
          <p:cNvSpPr>
            <a:spLocks noGrp="1"/>
          </p:cNvSpPr>
          <p:nvPr>
            <p:ph type="pic" idx="3"/>
          </p:nvPr>
        </p:nvSpPr>
        <p:spPr>
          <a:xfrm>
            <a:off x="9247632" y="0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2" name="Google Shape;442;p46"/>
          <p:cNvSpPr>
            <a:spLocks noGrp="1"/>
          </p:cNvSpPr>
          <p:nvPr>
            <p:ph type="pic" idx="4"/>
          </p:nvPr>
        </p:nvSpPr>
        <p:spPr>
          <a:xfrm>
            <a:off x="6163056" y="3483864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3" name="Google Shape;443;p46"/>
          <p:cNvSpPr>
            <a:spLocks noGrp="1"/>
          </p:cNvSpPr>
          <p:nvPr>
            <p:ph type="pic" idx="5"/>
          </p:nvPr>
        </p:nvSpPr>
        <p:spPr>
          <a:xfrm>
            <a:off x="6163056" y="0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4" name="Google Shape;444;p46"/>
          <p:cNvSpPr>
            <a:spLocks noGrp="1"/>
          </p:cNvSpPr>
          <p:nvPr>
            <p:ph type="pic" idx="6"/>
          </p:nvPr>
        </p:nvSpPr>
        <p:spPr>
          <a:xfrm>
            <a:off x="3081528" y="3483864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46"/>
          <p:cNvSpPr>
            <a:spLocks noGrp="1"/>
          </p:cNvSpPr>
          <p:nvPr>
            <p:ph type="pic" idx="7"/>
          </p:nvPr>
        </p:nvSpPr>
        <p:spPr>
          <a:xfrm>
            <a:off x="3081528" y="0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46"/>
          <p:cNvSpPr>
            <a:spLocks noGrp="1"/>
          </p:cNvSpPr>
          <p:nvPr>
            <p:ph type="pic" idx="8"/>
          </p:nvPr>
        </p:nvSpPr>
        <p:spPr>
          <a:xfrm>
            <a:off x="0" y="3483864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46"/>
          <p:cNvSpPr>
            <a:spLocks noGrp="1"/>
          </p:cNvSpPr>
          <p:nvPr>
            <p:ph type="pic" idx="9"/>
          </p:nvPr>
        </p:nvSpPr>
        <p:spPr>
          <a:xfrm>
            <a:off x="0" y="0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16-up">
  <p:cSld name="Photo: 16-up">
    <p:bg>
      <p:bgPr>
        <a:solidFill>
          <a:srgbClr val="FFFFFF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7"/>
          <p:cNvSpPr>
            <a:spLocks noGrp="1"/>
          </p:cNvSpPr>
          <p:nvPr>
            <p:ph type="pic" idx="2"/>
          </p:nvPr>
        </p:nvSpPr>
        <p:spPr>
          <a:xfrm>
            <a:off x="9247632" y="5230368"/>
            <a:ext cx="2944368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47"/>
          <p:cNvSpPr>
            <a:spLocks noGrp="1"/>
          </p:cNvSpPr>
          <p:nvPr>
            <p:ph type="pic" idx="3"/>
          </p:nvPr>
        </p:nvSpPr>
        <p:spPr>
          <a:xfrm>
            <a:off x="6165087" y="5230368"/>
            <a:ext cx="2944368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47"/>
          <p:cNvSpPr>
            <a:spLocks noGrp="1"/>
          </p:cNvSpPr>
          <p:nvPr>
            <p:ph type="pic" idx="4"/>
          </p:nvPr>
        </p:nvSpPr>
        <p:spPr>
          <a:xfrm>
            <a:off x="3082543" y="5230368"/>
            <a:ext cx="2944368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47"/>
          <p:cNvSpPr>
            <a:spLocks noGrp="1"/>
          </p:cNvSpPr>
          <p:nvPr>
            <p:ph type="pic" idx="5"/>
          </p:nvPr>
        </p:nvSpPr>
        <p:spPr>
          <a:xfrm>
            <a:off x="0" y="5230368"/>
            <a:ext cx="2944368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47"/>
          <p:cNvSpPr>
            <a:spLocks noGrp="1"/>
          </p:cNvSpPr>
          <p:nvPr>
            <p:ph type="pic" idx="6"/>
          </p:nvPr>
        </p:nvSpPr>
        <p:spPr>
          <a:xfrm>
            <a:off x="9247632" y="3483864"/>
            <a:ext cx="2944368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4" name="Google Shape;454;p47"/>
          <p:cNvSpPr>
            <a:spLocks noGrp="1"/>
          </p:cNvSpPr>
          <p:nvPr>
            <p:ph type="pic" idx="7"/>
          </p:nvPr>
        </p:nvSpPr>
        <p:spPr>
          <a:xfrm>
            <a:off x="6165087" y="3483864"/>
            <a:ext cx="2944368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5" name="Google Shape;455;p47"/>
          <p:cNvSpPr>
            <a:spLocks noGrp="1"/>
          </p:cNvSpPr>
          <p:nvPr>
            <p:ph type="pic" idx="8"/>
          </p:nvPr>
        </p:nvSpPr>
        <p:spPr>
          <a:xfrm>
            <a:off x="3082543" y="3483864"/>
            <a:ext cx="2944368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6" name="Google Shape;456;p47"/>
          <p:cNvSpPr>
            <a:spLocks noGrp="1"/>
          </p:cNvSpPr>
          <p:nvPr>
            <p:ph type="pic" idx="9"/>
          </p:nvPr>
        </p:nvSpPr>
        <p:spPr>
          <a:xfrm>
            <a:off x="0" y="3483864"/>
            <a:ext cx="2944368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7" name="Google Shape;457;p47"/>
          <p:cNvSpPr>
            <a:spLocks noGrp="1"/>
          </p:cNvSpPr>
          <p:nvPr>
            <p:ph type="pic" idx="13"/>
          </p:nvPr>
        </p:nvSpPr>
        <p:spPr>
          <a:xfrm>
            <a:off x="9247632" y="1746504"/>
            <a:ext cx="2944368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8" name="Google Shape;458;p47"/>
          <p:cNvSpPr>
            <a:spLocks noGrp="1"/>
          </p:cNvSpPr>
          <p:nvPr>
            <p:ph type="pic" idx="14"/>
          </p:nvPr>
        </p:nvSpPr>
        <p:spPr>
          <a:xfrm>
            <a:off x="6165087" y="1746504"/>
            <a:ext cx="2944368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9" name="Google Shape;459;p47"/>
          <p:cNvSpPr>
            <a:spLocks noGrp="1"/>
          </p:cNvSpPr>
          <p:nvPr>
            <p:ph type="pic" idx="15"/>
          </p:nvPr>
        </p:nvSpPr>
        <p:spPr>
          <a:xfrm>
            <a:off x="3082543" y="1746504"/>
            <a:ext cx="2944368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0" name="Google Shape;460;p47"/>
          <p:cNvSpPr>
            <a:spLocks noGrp="1"/>
          </p:cNvSpPr>
          <p:nvPr>
            <p:ph type="pic" idx="16"/>
          </p:nvPr>
        </p:nvSpPr>
        <p:spPr>
          <a:xfrm>
            <a:off x="0" y="1746504"/>
            <a:ext cx="2944368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1" name="Google Shape;461;p47"/>
          <p:cNvSpPr>
            <a:spLocks noGrp="1"/>
          </p:cNvSpPr>
          <p:nvPr>
            <p:ph type="pic" idx="17"/>
          </p:nvPr>
        </p:nvSpPr>
        <p:spPr>
          <a:xfrm>
            <a:off x="9247632" y="0"/>
            <a:ext cx="2944368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2" name="Google Shape;462;p47"/>
          <p:cNvSpPr>
            <a:spLocks noGrp="1"/>
          </p:cNvSpPr>
          <p:nvPr>
            <p:ph type="pic" idx="18"/>
          </p:nvPr>
        </p:nvSpPr>
        <p:spPr>
          <a:xfrm>
            <a:off x="6165087" y="0"/>
            <a:ext cx="2944368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3" name="Google Shape;463;p47"/>
          <p:cNvSpPr>
            <a:spLocks noGrp="1"/>
          </p:cNvSpPr>
          <p:nvPr>
            <p:ph type="pic" idx="19"/>
          </p:nvPr>
        </p:nvSpPr>
        <p:spPr>
          <a:xfrm>
            <a:off x="3082543" y="0"/>
            <a:ext cx="2944368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4" name="Google Shape;464;p47"/>
          <p:cNvSpPr>
            <a:spLocks noGrp="1"/>
          </p:cNvSpPr>
          <p:nvPr>
            <p:ph type="pic" idx="20"/>
          </p:nvPr>
        </p:nvSpPr>
        <p:spPr>
          <a:xfrm>
            <a:off x="0" y="0"/>
            <a:ext cx="2944368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12-up">
  <p:cSld name="Photo: 12-up">
    <p:bg>
      <p:bgPr>
        <a:solidFill>
          <a:srgbClr val="FFFFFF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8"/>
          <p:cNvSpPr>
            <a:spLocks noGrp="1"/>
          </p:cNvSpPr>
          <p:nvPr>
            <p:ph type="pic" idx="2"/>
          </p:nvPr>
        </p:nvSpPr>
        <p:spPr>
          <a:xfrm>
            <a:off x="9247632" y="4654296"/>
            <a:ext cx="2944368" cy="220370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7" name="Google Shape;467;p48"/>
          <p:cNvSpPr>
            <a:spLocks noGrp="1"/>
          </p:cNvSpPr>
          <p:nvPr>
            <p:ph type="pic" idx="3"/>
          </p:nvPr>
        </p:nvSpPr>
        <p:spPr>
          <a:xfrm>
            <a:off x="6165087" y="4654296"/>
            <a:ext cx="2944368" cy="220370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8" name="Google Shape;468;p48"/>
          <p:cNvSpPr>
            <a:spLocks noGrp="1"/>
          </p:cNvSpPr>
          <p:nvPr>
            <p:ph type="pic" idx="4"/>
          </p:nvPr>
        </p:nvSpPr>
        <p:spPr>
          <a:xfrm>
            <a:off x="3082543" y="4654296"/>
            <a:ext cx="2944368" cy="220370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48"/>
          <p:cNvSpPr>
            <a:spLocks noGrp="1"/>
          </p:cNvSpPr>
          <p:nvPr>
            <p:ph type="pic" idx="5"/>
          </p:nvPr>
        </p:nvSpPr>
        <p:spPr>
          <a:xfrm>
            <a:off x="0" y="4654296"/>
            <a:ext cx="2944368" cy="220370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48"/>
          <p:cNvSpPr>
            <a:spLocks noGrp="1"/>
          </p:cNvSpPr>
          <p:nvPr>
            <p:ph type="pic" idx="6"/>
          </p:nvPr>
        </p:nvSpPr>
        <p:spPr>
          <a:xfrm>
            <a:off x="9247632" y="2327148"/>
            <a:ext cx="2944368" cy="220370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48"/>
          <p:cNvSpPr>
            <a:spLocks noGrp="1"/>
          </p:cNvSpPr>
          <p:nvPr>
            <p:ph type="pic" idx="7"/>
          </p:nvPr>
        </p:nvSpPr>
        <p:spPr>
          <a:xfrm>
            <a:off x="6165087" y="2327148"/>
            <a:ext cx="2944368" cy="220370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48"/>
          <p:cNvSpPr>
            <a:spLocks noGrp="1"/>
          </p:cNvSpPr>
          <p:nvPr>
            <p:ph type="pic" idx="8"/>
          </p:nvPr>
        </p:nvSpPr>
        <p:spPr>
          <a:xfrm>
            <a:off x="3082543" y="2327148"/>
            <a:ext cx="2944368" cy="220370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48"/>
          <p:cNvSpPr>
            <a:spLocks noGrp="1"/>
          </p:cNvSpPr>
          <p:nvPr>
            <p:ph type="pic" idx="9"/>
          </p:nvPr>
        </p:nvSpPr>
        <p:spPr>
          <a:xfrm>
            <a:off x="0" y="2327148"/>
            <a:ext cx="2944368" cy="220370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48"/>
          <p:cNvSpPr>
            <a:spLocks noGrp="1"/>
          </p:cNvSpPr>
          <p:nvPr>
            <p:ph type="pic" idx="13"/>
          </p:nvPr>
        </p:nvSpPr>
        <p:spPr>
          <a:xfrm>
            <a:off x="9247632" y="0"/>
            <a:ext cx="2944368" cy="220370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48"/>
          <p:cNvSpPr>
            <a:spLocks noGrp="1"/>
          </p:cNvSpPr>
          <p:nvPr>
            <p:ph type="pic" idx="14"/>
          </p:nvPr>
        </p:nvSpPr>
        <p:spPr>
          <a:xfrm>
            <a:off x="6165087" y="0"/>
            <a:ext cx="2944368" cy="220370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48"/>
          <p:cNvSpPr>
            <a:spLocks noGrp="1"/>
          </p:cNvSpPr>
          <p:nvPr>
            <p:ph type="pic" idx="15"/>
          </p:nvPr>
        </p:nvSpPr>
        <p:spPr>
          <a:xfrm>
            <a:off x="3082543" y="0"/>
            <a:ext cx="2944368" cy="220370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48"/>
          <p:cNvSpPr>
            <a:spLocks noGrp="1"/>
          </p:cNvSpPr>
          <p:nvPr>
            <p:ph type="pic" idx="16"/>
          </p:nvPr>
        </p:nvSpPr>
        <p:spPr>
          <a:xfrm>
            <a:off x="0" y="0"/>
            <a:ext cx="2944368" cy="220370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20-up">
  <p:cSld name="Photo: 20-up">
    <p:bg>
      <p:bgPr>
        <a:solidFill>
          <a:schemeClr val="lt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9"/>
          <p:cNvSpPr>
            <a:spLocks noGrp="1"/>
          </p:cNvSpPr>
          <p:nvPr>
            <p:ph type="pic" idx="2"/>
          </p:nvPr>
        </p:nvSpPr>
        <p:spPr>
          <a:xfrm>
            <a:off x="9860280" y="5230368"/>
            <a:ext cx="2331720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0" name="Google Shape;480;p49"/>
          <p:cNvSpPr>
            <a:spLocks noGrp="1"/>
          </p:cNvSpPr>
          <p:nvPr>
            <p:ph type="pic" idx="3"/>
          </p:nvPr>
        </p:nvSpPr>
        <p:spPr>
          <a:xfrm>
            <a:off x="9860280" y="3483864"/>
            <a:ext cx="2331720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1" name="Google Shape;481;p49"/>
          <p:cNvSpPr>
            <a:spLocks noGrp="1"/>
          </p:cNvSpPr>
          <p:nvPr>
            <p:ph type="pic" idx="4"/>
          </p:nvPr>
        </p:nvSpPr>
        <p:spPr>
          <a:xfrm>
            <a:off x="9860280" y="1746504"/>
            <a:ext cx="2331720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2" name="Google Shape;482;p49"/>
          <p:cNvSpPr>
            <a:spLocks noGrp="1"/>
          </p:cNvSpPr>
          <p:nvPr>
            <p:ph type="pic" idx="5"/>
          </p:nvPr>
        </p:nvSpPr>
        <p:spPr>
          <a:xfrm>
            <a:off x="9860280" y="0"/>
            <a:ext cx="2331720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3" name="Google Shape;483;p49"/>
          <p:cNvSpPr>
            <a:spLocks noGrp="1"/>
          </p:cNvSpPr>
          <p:nvPr>
            <p:ph type="pic" idx="6"/>
          </p:nvPr>
        </p:nvSpPr>
        <p:spPr>
          <a:xfrm>
            <a:off x="7395209" y="5230368"/>
            <a:ext cx="2331720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4" name="Google Shape;484;p49"/>
          <p:cNvSpPr>
            <a:spLocks noGrp="1"/>
          </p:cNvSpPr>
          <p:nvPr>
            <p:ph type="pic" idx="7"/>
          </p:nvPr>
        </p:nvSpPr>
        <p:spPr>
          <a:xfrm>
            <a:off x="7395209" y="3483864"/>
            <a:ext cx="2331720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5" name="Google Shape;485;p49"/>
          <p:cNvSpPr>
            <a:spLocks noGrp="1"/>
          </p:cNvSpPr>
          <p:nvPr>
            <p:ph type="pic" idx="8"/>
          </p:nvPr>
        </p:nvSpPr>
        <p:spPr>
          <a:xfrm>
            <a:off x="7395209" y="1746504"/>
            <a:ext cx="2331720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6" name="Google Shape;486;p49"/>
          <p:cNvSpPr>
            <a:spLocks noGrp="1"/>
          </p:cNvSpPr>
          <p:nvPr>
            <p:ph type="pic" idx="9"/>
          </p:nvPr>
        </p:nvSpPr>
        <p:spPr>
          <a:xfrm>
            <a:off x="7395209" y="0"/>
            <a:ext cx="2331720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7" name="Google Shape;487;p49"/>
          <p:cNvSpPr>
            <a:spLocks noGrp="1"/>
          </p:cNvSpPr>
          <p:nvPr>
            <p:ph type="pic" idx="13"/>
          </p:nvPr>
        </p:nvSpPr>
        <p:spPr>
          <a:xfrm>
            <a:off x="4930138" y="5230368"/>
            <a:ext cx="2331720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8" name="Google Shape;488;p49"/>
          <p:cNvSpPr>
            <a:spLocks noGrp="1"/>
          </p:cNvSpPr>
          <p:nvPr>
            <p:ph type="pic" idx="14"/>
          </p:nvPr>
        </p:nvSpPr>
        <p:spPr>
          <a:xfrm>
            <a:off x="4930138" y="3483864"/>
            <a:ext cx="2331720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9" name="Google Shape;489;p49"/>
          <p:cNvSpPr>
            <a:spLocks noGrp="1"/>
          </p:cNvSpPr>
          <p:nvPr>
            <p:ph type="pic" idx="15"/>
          </p:nvPr>
        </p:nvSpPr>
        <p:spPr>
          <a:xfrm>
            <a:off x="4930138" y="1746504"/>
            <a:ext cx="2331720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0" name="Google Shape;490;p49"/>
          <p:cNvSpPr>
            <a:spLocks noGrp="1"/>
          </p:cNvSpPr>
          <p:nvPr>
            <p:ph type="pic" idx="16"/>
          </p:nvPr>
        </p:nvSpPr>
        <p:spPr>
          <a:xfrm>
            <a:off x="4930138" y="0"/>
            <a:ext cx="2331720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1" name="Google Shape;491;p49"/>
          <p:cNvSpPr>
            <a:spLocks noGrp="1"/>
          </p:cNvSpPr>
          <p:nvPr>
            <p:ph type="pic" idx="17"/>
          </p:nvPr>
        </p:nvSpPr>
        <p:spPr>
          <a:xfrm>
            <a:off x="2468880" y="5230368"/>
            <a:ext cx="2331720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2" name="Google Shape;492;p49"/>
          <p:cNvSpPr>
            <a:spLocks noGrp="1"/>
          </p:cNvSpPr>
          <p:nvPr>
            <p:ph type="pic" idx="18"/>
          </p:nvPr>
        </p:nvSpPr>
        <p:spPr>
          <a:xfrm>
            <a:off x="2468880" y="3483864"/>
            <a:ext cx="2331720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3" name="Google Shape;493;p49"/>
          <p:cNvSpPr>
            <a:spLocks noGrp="1"/>
          </p:cNvSpPr>
          <p:nvPr>
            <p:ph type="pic" idx="19"/>
          </p:nvPr>
        </p:nvSpPr>
        <p:spPr>
          <a:xfrm>
            <a:off x="2468880" y="1746504"/>
            <a:ext cx="2331720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4" name="Google Shape;494;p49"/>
          <p:cNvSpPr>
            <a:spLocks noGrp="1"/>
          </p:cNvSpPr>
          <p:nvPr>
            <p:ph type="pic" idx="20"/>
          </p:nvPr>
        </p:nvSpPr>
        <p:spPr>
          <a:xfrm>
            <a:off x="2468880" y="0"/>
            <a:ext cx="2331720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5" name="Google Shape;495;p49"/>
          <p:cNvSpPr>
            <a:spLocks noGrp="1"/>
          </p:cNvSpPr>
          <p:nvPr>
            <p:ph type="pic" idx="21"/>
          </p:nvPr>
        </p:nvSpPr>
        <p:spPr>
          <a:xfrm>
            <a:off x="0" y="5230368"/>
            <a:ext cx="2331720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6" name="Google Shape;496;p49"/>
          <p:cNvSpPr>
            <a:spLocks noGrp="1"/>
          </p:cNvSpPr>
          <p:nvPr>
            <p:ph type="pic" idx="22"/>
          </p:nvPr>
        </p:nvSpPr>
        <p:spPr>
          <a:xfrm>
            <a:off x="0" y="3483864"/>
            <a:ext cx="2331720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7" name="Google Shape;497;p49"/>
          <p:cNvSpPr>
            <a:spLocks noGrp="1"/>
          </p:cNvSpPr>
          <p:nvPr>
            <p:ph type="pic" idx="23"/>
          </p:nvPr>
        </p:nvSpPr>
        <p:spPr>
          <a:xfrm>
            <a:off x="0" y="1746504"/>
            <a:ext cx="2331720" cy="162763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8" name="Google Shape;498;p49"/>
          <p:cNvSpPr>
            <a:spLocks noGrp="1"/>
          </p:cNvSpPr>
          <p:nvPr>
            <p:ph type="pic" idx="24"/>
          </p:nvPr>
        </p:nvSpPr>
        <p:spPr>
          <a:xfrm>
            <a:off x="0" y="0"/>
            <a:ext cx="2331720" cy="162534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1">
  <p:cSld name="Photo: Mosaic 1">
    <p:bg>
      <p:bgPr>
        <a:solidFill>
          <a:schemeClr val="lt1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>
            <a:spLocks noGrp="1"/>
          </p:cNvSpPr>
          <p:nvPr>
            <p:ph type="pic" idx="2"/>
          </p:nvPr>
        </p:nvSpPr>
        <p:spPr>
          <a:xfrm>
            <a:off x="6163056" y="0"/>
            <a:ext cx="6028944" cy="6858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50"/>
          <p:cNvSpPr>
            <a:spLocks noGrp="1"/>
          </p:cNvSpPr>
          <p:nvPr>
            <p:ph type="pic" idx="3"/>
          </p:nvPr>
        </p:nvSpPr>
        <p:spPr>
          <a:xfrm>
            <a:off x="3081528" y="3483864"/>
            <a:ext cx="2944368" cy="337344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50"/>
          <p:cNvSpPr>
            <a:spLocks noGrp="1"/>
          </p:cNvSpPr>
          <p:nvPr>
            <p:ph type="pic" idx="4"/>
          </p:nvPr>
        </p:nvSpPr>
        <p:spPr>
          <a:xfrm>
            <a:off x="3081528" y="0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50"/>
          <p:cNvSpPr>
            <a:spLocks noGrp="1"/>
          </p:cNvSpPr>
          <p:nvPr>
            <p:ph type="pic" idx="5"/>
          </p:nvPr>
        </p:nvSpPr>
        <p:spPr>
          <a:xfrm>
            <a:off x="0" y="3483864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4" name="Google Shape;504;p50"/>
          <p:cNvSpPr>
            <a:spLocks noGrp="1"/>
          </p:cNvSpPr>
          <p:nvPr>
            <p:ph type="pic" idx="6"/>
          </p:nvPr>
        </p:nvSpPr>
        <p:spPr>
          <a:xfrm>
            <a:off x="0" y="0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+ Reverse">
  <p:cSld name="Section Header + Reverse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57200" y="3348968"/>
            <a:ext cx="11277600" cy="131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4F4F4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4F4F4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4F4F4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4F4F4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4F4F4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F4F4"/>
              </a:buClr>
              <a:buSzPts val="1600"/>
              <a:buNone/>
              <a:defRPr sz="1600">
                <a:solidFill>
                  <a:srgbClr val="F4F4F4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F4F4"/>
              </a:buClr>
              <a:buSzPts val="1600"/>
              <a:buNone/>
              <a:defRPr sz="1600">
                <a:solidFill>
                  <a:srgbClr val="F4F4F4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F4F4"/>
              </a:buClr>
              <a:buSzPts val="1600"/>
              <a:buNone/>
              <a:defRPr sz="1600">
                <a:solidFill>
                  <a:srgbClr val="F4F4F4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F4F4"/>
              </a:buClr>
              <a:buSzPts val="1600"/>
              <a:buNone/>
              <a:defRPr sz="1600">
                <a:solidFill>
                  <a:srgbClr val="F4F4F4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457200" y="2016299"/>
            <a:ext cx="11277600" cy="11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2">
  <p:cSld name="Photo: Mosaic 2">
    <p:bg>
      <p:bgPr>
        <a:solidFill>
          <a:schemeClr val="lt1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1"/>
          <p:cNvSpPr>
            <a:spLocks noGrp="1"/>
          </p:cNvSpPr>
          <p:nvPr>
            <p:ph type="pic" idx="2"/>
          </p:nvPr>
        </p:nvSpPr>
        <p:spPr>
          <a:xfrm>
            <a:off x="9247632" y="3483864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7" name="Google Shape;507;p51"/>
          <p:cNvSpPr>
            <a:spLocks noGrp="1"/>
          </p:cNvSpPr>
          <p:nvPr>
            <p:ph type="pic" idx="3"/>
          </p:nvPr>
        </p:nvSpPr>
        <p:spPr>
          <a:xfrm>
            <a:off x="9247632" y="0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8" name="Google Shape;508;p51"/>
          <p:cNvSpPr>
            <a:spLocks noGrp="1"/>
          </p:cNvSpPr>
          <p:nvPr>
            <p:ph type="pic" idx="4"/>
          </p:nvPr>
        </p:nvSpPr>
        <p:spPr>
          <a:xfrm>
            <a:off x="6160475" y="3483864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9" name="Google Shape;509;p51"/>
          <p:cNvSpPr>
            <a:spLocks noGrp="1"/>
          </p:cNvSpPr>
          <p:nvPr>
            <p:ph type="pic" idx="5"/>
          </p:nvPr>
        </p:nvSpPr>
        <p:spPr>
          <a:xfrm>
            <a:off x="6160475" y="0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0" name="Google Shape;510;p51"/>
          <p:cNvSpPr>
            <a:spLocks noGrp="1"/>
          </p:cNvSpPr>
          <p:nvPr>
            <p:ph type="pic" idx="6"/>
          </p:nvPr>
        </p:nvSpPr>
        <p:spPr>
          <a:xfrm>
            <a:off x="0" y="0"/>
            <a:ext cx="6017685" cy="6858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3">
  <p:cSld name="Photo: Mosaic 3">
    <p:bg>
      <p:bgPr>
        <a:solidFill>
          <a:schemeClr val="lt1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2"/>
          <p:cNvSpPr>
            <a:spLocks noGrp="1"/>
          </p:cNvSpPr>
          <p:nvPr>
            <p:ph type="pic" idx="2"/>
          </p:nvPr>
        </p:nvSpPr>
        <p:spPr>
          <a:xfrm>
            <a:off x="6166104" y="0"/>
            <a:ext cx="6025896" cy="6858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52"/>
          <p:cNvSpPr>
            <a:spLocks noGrp="1"/>
          </p:cNvSpPr>
          <p:nvPr>
            <p:ph type="pic" idx="3"/>
          </p:nvPr>
        </p:nvSpPr>
        <p:spPr>
          <a:xfrm>
            <a:off x="3083052" y="0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52"/>
          <p:cNvSpPr>
            <a:spLocks noGrp="1"/>
          </p:cNvSpPr>
          <p:nvPr>
            <p:ph type="pic" idx="4"/>
          </p:nvPr>
        </p:nvSpPr>
        <p:spPr>
          <a:xfrm>
            <a:off x="0" y="3483864"/>
            <a:ext cx="602742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52"/>
          <p:cNvSpPr>
            <a:spLocks noGrp="1"/>
          </p:cNvSpPr>
          <p:nvPr>
            <p:ph type="pic" idx="5"/>
          </p:nvPr>
        </p:nvSpPr>
        <p:spPr>
          <a:xfrm>
            <a:off x="0" y="0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5">
  <p:cSld name="Photo: Mosaic 5">
    <p:bg>
      <p:bgPr>
        <a:solidFill>
          <a:schemeClr val="lt1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3"/>
          <p:cNvSpPr>
            <a:spLocks noGrp="1"/>
          </p:cNvSpPr>
          <p:nvPr>
            <p:ph type="pic" idx="2"/>
          </p:nvPr>
        </p:nvSpPr>
        <p:spPr>
          <a:xfrm>
            <a:off x="6166104" y="3492500"/>
            <a:ext cx="6025896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8" name="Google Shape;518;p53"/>
          <p:cNvSpPr>
            <a:spLocks noGrp="1"/>
          </p:cNvSpPr>
          <p:nvPr>
            <p:ph type="pic" idx="3"/>
          </p:nvPr>
        </p:nvSpPr>
        <p:spPr>
          <a:xfrm>
            <a:off x="3083052" y="3492500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9" name="Google Shape;519;p53"/>
          <p:cNvSpPr>
            <a:spLocks noGrp="1"/>
          </p:cNvSpPr>
          <p:nvPr>
            <p:ph type="pic" idx="4"/>
          </p:nvPr>
        </p:nvSpPr>
        <p:spPr>
          <a:xfrm>
            <a:off x="0" y="3492500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0" name="Google Shape;520;p53"/>
          <p:cNvSpPr>
            <a:spLocks noGrp="1"/>
          </p:cNvSpPr>
          <p:nvPr>
            <p:ph type="pic" idx="5"/>
          </p:nvPr>
        </p:nvSpPr>
        <p:spPr>
          <a:xfrm>
            <a:off x="9247632" y="0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1" name="Google Shape;521;p53"/>
          <p:cNvSpPr>
            <a:spLocks noGrp="1"/>
          </p:cNvSpPr>
          <p:nvPr>
            <p:ph type="pic" idx="6"/>
          </p:nvPr>
        </p:nvSpPr>
        <p:spPr>
          <a:xfrm>
            <a:off x="0" y="0"/>
            <a:ext cx="9107424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6">
  <p:cSld name="Photo: Mosaic 6">
    <p:bg>
      <p:bgPr>
        <a:solidFill>
          <a:schemeClr val="lt1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4"/>
          <p:cNvSpPr>
            <a:spLocks noGrp="1"/>
          </p:cNvSpPr>
          <p:nvPr>
            <p:ph type="pic" idx="2"/>
          </p:nvPr>
        </p:nvSpPr>
        <p:spPr>
          <a:xfrm>
            <a:off x="0" y="0"/>
            <a:ext cx="6035040" cy="6858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4" name="Google Shape;524;p54"/>
          <p:cNvSpPr>
            <a:spLocks noGrp="1"/>
          </p:cNvSpPr>
          <p:nvPr>
            <p:ph type="pic" idx="3"/>
          </p:nvPr>
        </p:nvSpPr>
        <p:spPr>
          <a:xfrm>
            <a:off x="6156960" y="3483864"/>
            <a:ext cx="60350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54"/>
          <p:cNvSpPr>
            <a:spLocks noGrp="1"/>
          </p:cNvSpPr>
          <p:nvPr>
            <p:ph type="pic" idx="4"/>
          </p:nvPr>
        </p:nvSpPr>
        <p:spPr>
          <a:xfrm>
            <a:off x="6156960" y="0"/>
            <a:ext cx="60350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7">
  <p:cSld name="Photo: Mosaic 7">
    <p:bg>
      <p:bgPr>
        <a:solidFill>
          <a:schemeClr val="lt1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5"/>
          <p:cNvSpPr>
            <a:spLocks noGrp="1"/>
          </p:cNvSpPr>
          <p:nvPr>
            <p:ph type="pic" idx="2"/>
          </p:nvPr>
        </p:nvSpPr>
        <p:spPr>
          <a:xfrm>
            <a:off x="6156960" y="0"/>
            <a:ext cx="60350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55"/>
          <p:cNvSpPr>
            <a:spLocks noGrp="1"/>
          </p:cNvSpPr>
          <p:nvPr>
            <p:ph type="pic" idx="3"/>
          </p:nvPr>
        </p:nvSpPr>
        <p:spPr>
          <a:xfrm>
            <a:off x="0" y="3483864"/>
            <a:ext cx="602284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9" name="Google Shape;529;p55"/>
          <p:cNvSpPr>
            <a:spLocks noGrp="1"/>
          </p:cNvSpPr>
          <p:nvPr>
            <p:ph type="pic" idx="4"/>
          </p:nvPr>
        </p:nvSpPr>
        <p:spPr>
          <a:xfrm>
            <a:off x="0" y="0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0" name="Google Shape;530;p55"/>
          <p:cNvSpPr>
            <a:spLocks noGrp="1"/>
          </p:cNvSpPr>
          <p:nvPr>
            <p:ph type="pic" idx="5"/>
          </p:nvPr>
        </p:nvSpPr>
        <p:spPr>
          <a:xfrm>
            <a:off x="3078480" y="0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1" name="Google Shape;531;p55"/>
          <p:cNvSpPr>
            <a:spLocks noGrp="1"/>
          </p:cNvSpPr>
          <p:nvPr>
            <p:ph type="pic" idx="6"/>
          </p:nvPr>
        </p:nvSpPr>
        <p:spPr>
          <a:xfrm>
            <a:off x="6156960" y="3483864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2" name="Google Shape;532;p55"/>
          <p:cNvSpPr>
            <a:spLocks noGrp="1"/>
          </p:cNvSpPr>
          <p:nvPr>
            <p:ph type="pic" idx="7"/>
          </p:nvPr>
        </p:nvSpPr>
        <p:spPr>
          <a:xfrm>
            <a:off x="9247632" y="3483864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8">
  <p:cSld name="Photo: Mosaic 8">
    <p:bg>
      <p:bgPr>
        <a:solidFill>
          <a:schemeClr val="lt1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6"/>
          <p:cNvSpPr>
            <a:spLocks noGrp="1"/>
          </p:cNvSpPr>
          <p:nvPr>
            <p:ph type="pic" idx="2"/>
          </p:nvPr>
        </p:nvSpPr>
        <p:spPr>
          <a:xfrm>
            <a:off x="4107180" y="3483864"/>
            <a:ext cx="39776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5" name="Google Shape;535;p56"/>
          <p:cNvSpPr>
            <a:spLocks noGrp="1"/>
          </p:cNvSpPr>
          <p:nvPr>
            <p:ph type="pic" idx="3"/>
          </p:nvPr>
        </p:nvSpPr>
        <p:spPr>
          <a:xfrm>
            <a:off x="8214360" y="3483864"/>
            <a:ext cx="39776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6" name="Google Shape;536;p56"/>
          <p:cNvSpPr>
            <a:spLocks noGrp="1"/>
          </p:cNvSpPr>
          <p:nvPr>
            <p:ph type="pic" idx="4"/>
          </p:nvPr>
        </p:nvSpPr>
        <p:spPr>
          <a:xfrm>
            <a:off x="0" y="0"/>
            <a:ext cx="39776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7" name="Google Shape;537;p56"/>
          <p:cNvSpPr>
            <a:spLocks noGrp="1"/>
          </p:cNvSpPr>
          <p:nvPr>
            <p:ph type="pic" idx="5"/>
          </p:nvPr>
        </p:nvSpPr>
        <p:spPr>
          <a:xfrm>
            <a:off x="0" y="3483864"/>
            <a:ext cx="39776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8" name="Google Shape;538;p56"/>
          <p:cNvSpPr>
            <a:spLocks noGrp="1"/>
          </p:cNvSpPr>
          <p:nvPr>
            <p:ph type="pic" idx="6"/>
          </p:nvPr>
        </p:nvSpPr>
        <p:spPr>
          <a:xfrm>
            <a:off x="4107180" y="0"/>
            <a:ext cx="808482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9">
  <p:cSld name="Photo: Mosaic 9">
    <p:bg>
      <p:bgPr>
        <a:solidFill>
          <a:schemeClr val="lt1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7"/>
          <p:cNvSpPr>
            <a:spLocks noGrp="1"/>
          </p:cNvSpPr>
          <p:nvPr>
            <p:ph type="pic" idx="2"/>
          </p:nvPr>
        </p:nvSpPr>
        <p:spPr>
          <a:xfrm>
            <a:off x="4107180" y="3483864"/>
            <a:ext cx="808482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1" name="Google Shape;541;p57"/>
          <p:cNvSpPr>
            <a:spLocks noGrp="1"/>
          </p:cNvSpPr>
          <p:nvPr>
            <p:ph type="pic" idx="3"/>
          </p:nvPr>
        </p:nvSpPr>
        <p:spPr>
          <a:xfrm>
            <a:off x="4107180" y="0"/>
            <a:ext cx="39776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2" name="Google Shape;542;p57"/>
          <p:cNvSpPr>
            <a:spLocks noGrp="1"/>
          </p:cNvSpPr>
          <p:nvPr>
            <p:ph type="pic" idx="4"/>
          </p:nvPr>
        </p:nvSpPr>
        <p:spPr>
          <a:xfrm>
            <a:off x="8214360" y="0"/>
            <a:ext cx="39776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57"/>
          <p:cNvSpPr>
            <a:spLocks noGrp="1"/>
          </p:cNvSpPr>
          <p:nvPr>
            <p:ph type="pic" idx="5"/>
          </p:nvPr>
        </p:nvSpPr>
        <p:spPr>
          <a:xfrm>
            <a:off x="0" y="0"/>
            <a:ext cx="39776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57"/>
          <p:cNvSpPr>
            <a:spLocks noGrp="1"/>
          </p:cNvSpPr>
          <p:nvPr>
            <p:ph type="pic" idx="6"/>
          </p:nvPr>
        </p:nvSpPr>
        <p:spPr>
          <a:xfrm>
            <a:off x="0" y="3483864"/>
            <a:ext cx="39776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: Mosaic 10">
  <p:cSld name="Photo: Mosaic 10">
    <p:bg>
      <p:bgPr>
        <a:solidFill>
          <a:schemeClr val="lt1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8"/>
          <p:cNvSpPr>
            <a:spLocks noGrp="1"/>
          </p:cNvSpPr>
          <p:nvPr>
            <p:ph type="pic" idx="2"/>
          </p:nvPr>
        </p:nvSpPr>
        <p:spPr>
          <a:xfrm>
            <a:off x="8214360" y="0"/>
            <a:ext cx="39776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7" name="Google Shape;547;p58"/>
          <p:cNvSpPr>
            <a:spLocks noGrp="1"/>
          </p:cNvSpPr>
          <p:nvPr>
            <p:ph type="pic" idx="3"/>
          </p:nvPr>
        </p:nvSpPr>
        <p:spPr>
          <a:xfrm>
            <a:off x="0" y="0"/>
            <a:ext cx="39776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8" name="Google Shape;548;p58"/>
          <p:cNvSpPr>
            <a:spLocks noGrp="1"/>
          </p:cNvSpPr>
          <p:nvPr>
            <p:ph type="pic" idx="4"/>
          </p:nvPr>
        </p:nvSpPr>
        <p:spPr>
          <a:xfrm>
            <a:off x="4107180" y="0"/>
            <a:ext cx="3977640" cy="220370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9" name="Google Shape;549;p58"/>
          <p:cNvSpPr>
            <a:spLocks noGrp="1"/>
          </p:cNvSpPr>
          <p:nvPr>
            <p:ph type="pic" idx="5"/>
          </p:nvPr>
        </p:nvSpPr>
        <p:spPr>
          <a:xfrm>
            <a:off x="8214360" y="3483864"/>
            <a:ext cx="39776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58"/>
          <p:cNvSpPr>
            <a:spLocks noGrp="1"/>
          </p:cNvSpPr>
          <p:nvPr>
            <p:ph type="pic" idx="6"/>
          </p:nvPr>
        </p:nvSpPr>
        <p:spPr>
          <a:xfrm>
            <a:off x="0" y="3483864"/>
            <a:ext cx="39776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1" name="Google Shape;551;p58"/>
          <p:cNvSpPr>
            <a:spLocks noGrp="1"/>
          </p:cNvSpPr>
          <p:nvPr>
            <p:ph type="pic" idx="7"/>
          </p:nvPr>
        </p:nvSpPr>
        <p:spPr>
          <a:xfrm>
            <a:off x="4107180" y="2327148"/>
            <a:ext cx="3977640" cy="220370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2" name="Google Shape;552;p58"/>
          <p:cNvSpPr>
            <a:spLocks noGrp="1"/>
          </p:cNvSpPr>
          <p:nvPr>
            <p:ph type="pic" idx="8"/>
          </p:nvPr>
        </p:nvSpPr>
        <p:spPr>
          <a:xfrm>
            <a:off x="4107180" y="4654296"/>
            <a:ext cx="3977640" cy="220370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: Mosaic 11">
  <p:cSld name="Photo: Mosaic 11">
    <p:bg>
      <p:bgPr>
        <a:solidFill>
          <a:schemeClr val="lt1"/>
        </a:solidFill>
        <a:effectLst/>
      </p:bgPr>
    </p:bg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9"/>
          <p:cNvSpPr>
            <a:spLocks noGrp="1"/>
          </p:cNvSpPr>
          <p:nvPr>
            <p:ph type="pic" idx="2"/>
          </p:nvPr>
        </p:nvSpPr>
        <p:spPr>
          <a:xfrm>
            <a:off x="4107180" y="0"/>
            <a:ext cx="39776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5" name="Google Shape;555;p59"/>
          <p:cNvSpPr>
            <a:spLocks noGrp="1"/>
          </p:cNvSpPr>
          <p:nvPr>
            <p:ph type="pic" idx="3"/>
          </p:nvPr>
        </p:nvSpPr>
        <p:spPr>
          <a:xfrm>
            <a:off x="0" y="0"/>
            <a:ext cx="39776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6" name="Google Shape;556;p59"/>
          <p:cNvSpPr>
            <a:spLocks noGrp="1"/>
          </p:cNvSpPr>
          <p:nvPr>
            <p:ph type="pic" idx="4"/>
          </p:nvPr>
        </p:nvSpPr>
        <p:spPr>
          <a:xfrm>
            <a:off x="8214360" y="0"/>
            <a:ext cx="3977640" cy="220370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7" name="Google Shape;557;p59"/>
          <p:cNvSpPr>
            <a:spLocks noGrp="1"/>
          </p:cNvSpPr>
          <p:nvPr>
            <p:ph type="pic" idx="5"/>
          </p:nvPr>
        </p:nvSpPr>
        <p:spPr>
          <a:xfrm>
            <a:off x="0" y="3483864"/>
            <a:ext cx="808482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8" name="Google Shape;558;p59"/>
          <p:cNvSpPr>
            <a:spLocks noGrp="1"/>
          </p:cNvSpPr>
          <p:nvPr>
            <p:ph type="pic" idx="6"/>
          </p:nvPr>
        </p:nvSpPr>
        <p:spPr>
          <a:xfrm>
            <a:off x="8214360" y="2327148"/>
            <a:ext cx="3977640" cy="220370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59"/>
          <p:cNvSpPr>
            <a:spLocks noGrp="1"/>
          </p:cNvSpPr>
          <p:nvPr>
            <p:ph type="pic" idx="7"/>
          </p:nvPr>
        </p:nvSpPr>
        <p:spPr>
          <a:xfrm>
            <a:off x="8214360" y="4654296"/>
            <a:ext cx="3977640" cy="220370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12">
  <p:cSld name="Photo: Mosaic 12">
    <p:bg>
      <p:bgPr>
        <a:solidFill>
          <a:schemeClr val="lt1"/>
        </a:solidFill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0"/>
          <p:cNvSpPr>
            <a:spLocks noGrp="1"/>
          </p:cNvSpPr>
          <p:nvPr>
            <p:ph type="pic" idx="2"/>
          </p:nvPr>
        </p:nvSpPr>
        <p:spPr>
          <a:xfrm>
            <a:off x="9247632" y="3483864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60"/>
          <p:cNvSpPr>
            <a:spLocks noGrp="1"/>
          </p:cNvSpPr>
          <p:nvPr>
            <p:ph type="pic" idx="3"/>
          </p:nvPr>
        </p:nvSpPr>
        <p:spPr>
          <a:xfrm>
            <a:off x="9247632" y="0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60"/>
          <p:cNvSpPr>
            <a:spLocks noGrp="1"/>
          </p:cNvSpPr>
          <p:nvPr>
            <p:ph type="pic" idx="4"/>
          </p:nvPr>
        </p:nvSpPr>
        <p:spPr>
          <a:xfrm>
            <a:off x="6163056" y="4654296"/>
            <a:ext cx="2944368" cy="220370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60"/>
          <p:cNvSpPr>
            <a:spLocks noGrp="1"/>
          </p:cNvSpPr>
          <p:nvPr>
            <p:ph type="pic" idx="5"/>
          </p:nvPr>
        </p:nvSpPr>
        <p:spPr>
          <a:xfrm>
            <a:off x="6163056" y="0"/>
            <a:ext cx="2944368" cy="220370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60"/>
          <p:cNvSpPr>
            <a:spLocks noGrp="1"/>
          </p:cNvSpPr>
          <p:nvPr>
            <p:ph type="pic" idx="6"/>
          </p:nvPr>
        </p:nvSpPr>
        <p:spPr>
          <a:xfrm>
            <a:off x="3081528" y="3483864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60"/>
          <p:cNvSpPr>
            <a:spLocks noGrp="1"/>
          </p:cNvSpPr>
          <p:nvPr>
            <p:ph type="pic" idx="7"/>
          </p:nvPr>
        </p:nvSpPr>
        <p:spPr>
          <a:xfrm>
            <a:off x="3081528" y="0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60"/>
          <p:cNvSpPr>
            <a:spLocks noGrp="1"/>
          </p:cNvSpPr>
          <p:nvPr>
            <p:ph type="pic" idx="8"/>
          </p:nvPr>
        </p:nvSpPr>
        <p:spPr>
          <a:xfrm>
            <a:off x="0" y="3483864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60"/>
          <p:cNvSpPr>
            <a:spLocks noGrp="1"/>
          </p:cNvSpPr>
          <p:nvPr>
            <p:ph type="pic" idx="9"/>
          </p:nvPr>
        </p:nvSpPr>
        <p:spPr>
          <a:xfrm>
            <a:off x="0" y="0"/>
            <a:ext cx="2944368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60"/>
          <p:cNvSpPr>
            <a:spLocks noGrp="1"/>
          </p:cNvSpPr>
          <p:nvPr>
            <p:ph type="pic" idx="13"/>
          </p:nvPr>
        </p:nvSpPr>
        <p:spPr>
          <a:xfrm>
            <a:off x="6163056" y="2327148"/>
            <a:ext cx="2944368" cy="220370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0" y="6111689"/>
            <a:ext cx="12192000" cy="746312"/>
          </a:xfrm>
          <a:prstGeom prst="rect">
            <a:avLst/>
          </a:prstGeom>
          <a:solidFill>
            <a:srgbClr val="5859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28601"/>
            <a:ext cx="11277600" cy="11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10"/>
          <p:cNvGrpSpPr/>
          <p:nvPr/>
        </p:nvGrpSpPr>
        <p:grpSpPr>
          <a:xfrm>
            <a:off x="10557955" y="6320597"/>
            <a:ext cx="1404165" cy="315023"/>
            <a:chOff x="0" y="1299"/>
            <a:chExt cx="7680" cy="1723"/>
          </a:xfrm>
        </p:grpSpPr>
        <p:sp>
          <p:nvSpPr>
            <p:cNvPr id="65" name="Google Shape;65;p10"/>
            <p:cNvSpPr/>
            <p:nvPr/>
          </p:nvSpPr>
          <p:spPr>
            <a:xfrm>
              <a:off x="6110" y="1391"/>
              <a:ext cx="1429" cy="15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0" y="1302"/>
              <a:ext cx="5707" cy="1720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979" y="1299"/>
              <a:ext cx="1701" cy="1714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rgbClr val="FF82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457200" y="1825625"/>
            <a:ext cx="11277600" cy="405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13">
  <p:cSld name="Photo: Mosaic 13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1"/>
          <p:cNvSpPr>
            <a:spLocks noGrp="1"/>
          </p:cNvSpPr>
          <p:nvPr>
            <p:ph type="pic" idx="2"/>
          </p:nvPr>
        </p:nvSpPr>
        <p:spPr>
          <a:xfrm>
            <a:off x="8214360" y="0"/>
            <a:ext cx="3977640" cy="6858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2" name="Google Shape;572;p61"/>
          <p:cNvSpPr>
            <a:spLocks noGrp="1"/>
          </p:cNvSpPr>
          <p:nvPr>
            <p:ph type="pic" idx="3"/>
          </p:nvPr>
        </p:nvSpPr>
        <p:spPr>
          <a:xfrm>
            <a:off x="0" y="0"/>
            <a:ext cx="39776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3" name="Google Shape;573;p61"/>
          <p:cNvSpPr>
            <a:spLocks noGrp="1"/>
          </p:cNvSpPr>
          <p:nvPr>
            <p:ph type="pic" idx="4"/>
          </p:nvPr>
        </p:nvSpPr>
        <p:spPr>
          <a:xfrm>
            <a:off x="4107180" y="0"/>
            <a:ext cx="3977640" cy="220370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4" name="Google Shape;574;p61"/>
          <p:cNvSpPr>
            <a:spLocks noGrp="1"/>
          </p:cNvSpPr>
          <p:nvPr>
            <p:ph type="pic" idx="5"/>
          </p:nvPr>
        </p:nvSpPr>
        <p:spPr>
          <a:xfrm>
            <a:off x="0" y="3483864"/>
            <a:ext cx="3977640" cy="337413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5" name="Google Shape;575;p61"/>
          <p:cNvSpPr>
            <a:spLocks noGrp="1"/>
          </p:cNvSpPr>
          <p:nvPr>
            <p:ph type="pic" idx="6"/>
          </p:nvPr>
        </p:nvSpPr>
        <p:spPr>
          <a:xfrm>
            <a:off x="4107180" y="2327148"/>
            <a:ext cx="3977640" cy="220370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6" name="Google Shape;576;p61"/>
          <p:cNvSpPr>
            <a:spLocks noGrp="1"/>
          </p:cNvSpPr>
          <p:nvPr>
            <p:ph type="pic" idx="7"/>
          </p:nvPr>
        </p:nvSpPr>
        <p:spPr>
          <a:xfrm>
            <a:off x="4107180" y="4654296"/>
            <a:ext cx="3977640" cy="220370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saic 14">
  <p:cSld name="Mosaic 14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2"/>
          <p:cNvSpPr>
            <a:spLocks noGrp="1"/>
          </p:cNvSpPr>
          <p:nvPr>
            <p:ph type="pic" idx="2"/>
          </p:nvPr>
        </p:nvSpPr>
        <p:spPr>
          <a:xfrm>
            <a:off x="8745056" y="3978574"/>
            <a:ext cx="3446944" cy="287942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62"/>
          <p:cNvSpPr>
            <a:spLocks noGrp="1"/>
          </p:cNvSpPr>
          <p:nvPr>
            <p:ph type="pic" idx="3"/>
          </p:nvPr>
        </p:nvSpPr>
        <p:spPr>
          <a:xfrm>
            <a:off x="1" y="0"/>
            <a:ext cx="12192000" cy="3857988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62"/>
          <p:cNvSpPr>
            <a:spLocks noGrp="1"/>
          </p:cNvSpPr>
          <p:nvPr>
            <p:ph type="pic" idx="4"/>
          </p:nvPr>
        </p:nvSpPr>
        <p:spPr>
          <a:xfrm>
            <a:off x="1" y="3978574"/>
            <a:ext cx="3394780" cy="287942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62"/>
          <p:cNvSpPr>
            <a:spLocks noGrp="1"/>
          </p:cNvSpPr>
          <p:nvPr>
            <p:ph type="pic" idx="5"/>
          </p:nvPr>
        </p:nvSpPr>
        <p:spPr>
          <a:xfrm>
            <a:off x="3516700" y="3978574"/>
            <a:ext cx="5106436" cy="287942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o not use">
  <p:cSld name="4_do not use">
    <p:bg>
      <p:bgPr>
        <a:solidFill>
          <a:schemeClr val="dk2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3"/>
          <p:cNvSpPr txBox="1"/>
          <p:nvPr/>
        </p:nvSpPr>
        <p:spPr>
          <a:xfrm>
            <a:off x="228600" y="1459230"/>
            <a:ext cx="11734800" cy="393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Photo Grids</a:t>
            </a:r>
            <a:br>
              <a:rPr lang="en-US" sz="1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 Bar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6-up + Bar">
  <p:cSld name="Photo: 6-up + Bar">
    <p:bg>
      <p:bgPr>
        <a:solidFill>
          <a:schemeClr val="l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4"/>
          <p:cNvSpPr>
            <a:spLocks noGrp="1"/>
          </p:cNvSpPr>
          <p:nvPr>
            <p:ph type="pic" idx="2"/>
          </p:nvPr>
        </p:nvSpPr>
        <p:spPr>
          <a:xfrm>
            <a:off x="4107180" y="0"/>
            <a:ext cx="3977640" cy="299325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64"/>
          <p:cNvSpPr>
            <a:spLocks noGrp="1"/>
          </p:cNvSpPr>
          <p:nvPr>
            <p:ph type="pic" idx="3"/>
          </p:nvPr>
        </p:nvSpPr>
        <p:spPr>
          <a:xfrm>
            <a:off x="0" y="0"/>
            <a:ext cx="3977640" cy="299325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64"/>
          <p:cNvSpPr>
            <a:spLocks noGrp="1"/>
          </p:cNvSpPr>
          <p:nvPr>
            <p:ph type="pic" idx="4"/>
          </p:nvPr>
        </p:nvSpPr>
        <p:spPr>
          <a:xfrm>
            <a:off x="8214360" y="0"/>
            <a:ext cx="3977640" cy="299325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64"/>
          <p:cNvSpPr>
            <a:spLocks noGrp="1"/>
          </p:cNvSpPr>
          <p:nvPr>
            <p:ph type="pic" idx="5"/>
          </p:nvPr>
        </p:nvSpPr>
        <p:spPr>
          <a:xfrm>
            <a:off x="4107180" y="3118439"/>
            <a:ext cx="3977640" cy="299325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64"/>
          <p:cNvSpPr>
            <a:spLocks noGrp="1"/>
          </p:cNvSpPr>
          <p:nvPr>
            <p:ph type="pic" idx="6"/>
          </p:nvPr>
        </p:nvSpPr>
        <p:spPr>
          <a:xfrm>
            <a:off x="0" y="3118439"/>
            <a:ext cx="3977640" cy="299325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64"/>
          <p:cNvSpPr>
            <a:spLocks noGrp="1"/>
          </p:cNvSpPr>
          <p:nvPr>
            <p:ph type="pic" idx="7"/>
          </p:nvPr>
        </p:nvSpPr>
        <p:spPr>
          <a:xfrm>
            <a:off x="8214360" y="3118439"/>
            <a:ext cx="3977640" cy="299325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1" name="Google Shape;591;p64"/>
          <p:cNvSpPr/>
          <p:nvPr/>
        </p:nvSpPr>
        <p:spPr>
          <a:xfrm>
            <a:off x="0" y="6111689"/>
            <a:ext cx="12192000" cy="7463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2" name="Google Shape;592;p64"/>
          <p:cNvGrpSpPr/>
          <p:nvPr/>
        </p:nvGrpSpPr>
        <p:grpSpPr>
          <a:xfrm>
            <a:off x="10557955" y="6320597"/>
            <a:ext cx="1404165" cy="315023"/>
            <a:chOff x="0" y="1299"/>
            <a:chExt cx="7680" cy="1723"/>
          </a:xfrm>
        </p:grpSpPr>
        <p:sp>
          <p:nvSpPr>
            <p:cNvPr id="593" name="Google Shape;593;p64"/>
            <p:cNvSpPr/>
            <p:nvPr/>
          </p:nvSpPr>
          <p:spPr>
            <a:xfrm>
              <a:off x="6110" y="1391"/>
              <a:ext cx="1429" cy="151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4"/>
            <p:cNvSpPr/>
            <p:nvPr/>
          </p:nvSpPr>
          <p:spPr>
            <a:xfrm>
              <a:off x="0" y="1302"/>
              <a:ext cx="5707" cy="1720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4"/>
            <p:cNvSpPr/>
            <p:nvPr/>
          </p:nvSpPr>
          <p:spPr>
            <a:xfrm>
              <a:off x="5979" y="1299"/>
              <a:ext cx="1701" cy="1714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6" name="Google Shape;596;p64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4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8" name="Google Shape;598;p64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8-up + Bar">
  <p:cSld name="Photo: 8-up + Bar">
    <p:bg>
      <p:bgPr>
        <a:solidFill>
          <a:schemeClr val="lt1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5"/>
          <p:cNvSpPr>
            <a:spLocks noGrp="1"/>
          </p:cNvSpPr>
          <p:nvPr>
            <p:ph type="pic" idx="2"/>
          </p:nvPr>
        </p:nvSpPr>
        <p:spPr>
          <a:xfrm>
            <a:off x="9247632" y="3118439"/>
            <a:ext cx="2944368" cy="299325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65"/>
          <p:cNvSpPr>
            <a:spLocks noGrp="1"/>
          </p:cNvSpPr>
          <p:nvPr>
            <p:ph type="pic" idx="3"/>
          </p:nvPr>
        </p:nvSpPr>
        <p:spPr>
          <a:xfrm>
            <a:off x="9247632" y="0"/>
            <a:ext cx="2944368" cy="299325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65"/>
          <p:cNvSpPr>
            <a:spLocks noGrp="1"/>
          </p:cNvSpPr>
          <p:nvPr>
            <p:ph type="pic" idx="4"/>
          </p:nvPr>
        </p:nvSpPr>
        <p:spPr>
          <a:xfrm>
            <a:off x="6163056" y="3118439"/>
            <a:ext cx="2944368" cy="299325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65"/>
          <p:cNvSpPr>
            <a:spLocks noGrp="1"/>
          </p:cNvSpPr>
          <p:nvPr>
            <p:ph type="pic" idx="5"/>
          </p:nvPr>
        </p:nvSpPr>
        <p:spPr>
          <a:xfrm>
            <a:off x="6163056" y="0"/>
            <a:ext cx="2944368" cy="299325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65"/>
          <p:cNvSpPr>
            <a:spLocks noGrp="1"/>
          </p:cNvSpPr>
          <p:nvPr>
            <p:ph type="pic" idx="6"/>
          </p:nvPr>
        </p:nvSpPr>
        <p:spPr>
          <a:xfrm>
            <a:off x="3081528" y="3118439"/>
            <a:ext cx="2944368" cy="299325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65"/>
          <p:cNvSpPr>
            <a:spLocks noGrp="1"/>
          </p:cNvSpPr>
          <p:nvPr>
            <p:ph type="pic" idx="7"/>
          </p:nvPr>
        </p:nvSpPr>
        <p:spPr>
          <a:xfrm>
            <a:off x="3081528" y="0"/>
            <a:ext cx="2944368" cy="299325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6" name="Google Shape;606;p65"/>
          <p:cNvSpPr>
            <a:spLocks noGrp="1"/>
          </p:cNvSpPr>
          <p:nvPr>
            <p:ph type="pic" idx="8"/>
          </p:nvPr>
        </p:nvSpPr>
        <p:spPr>
          <a:xfrm>
            <a:off x="0" y="3118439"/>
            <a:ext cx="2944368" cy="299325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7" name="Google Shape;607;p65"/>
          <p:cNvSpPr>
            <a:spLocks noGrp="1"/>
          </p:cNvSpPr>
          <p:nvPr>
            <p:ph type="pic" idx="9"/>
          </p:nvPr>
        </p:nvSpPr>
        <p:spPr>
          <a:xfrm>
            <a:off x="0" y="0"/>
            <a:ext cx="2944368" cy="299325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8" name="Google Shape;608;p65"/>
          <p:cNvSpPr/>
          <p:nvPr/>
        </p:nvSpPr>
        <p:spPr>
          <a:xfrm>
            <a:off x="0" y="6111689"/>
            <a:ext cx="12192000" cy="7463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9" name="Google Shape;609;p65"/>
          <p:cNvGrpSpPr/>
          <p:nvPr/>
        </p:nvGrpSpPr>
        <p:grpSpPr>
          <a:xfrm>
            <a:off x="10557955" y="6320597"/>
            <a:ext cx="1404165" cy="315023"/>
            <a:chOff x="0" y="1299"/>
            <a:chExt cx="7680" cy="1723"/>
          </a:xfrm>
        </p:grpSpPr>
        <p:sp>
          <p:nvSpPr>
            <p:cNvPr id="610" name="Google Shape;610;p65"/>
            <p:cNvSpPr/>
            <p:nvPr/>
          </p:nvSpPr>
          <p:spPr>
            <a:xfrm>
              <a:off x="6110" y="1391"/>
              <a:ext cx="1429" cy="151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5"/>
            <p:cNvSpPr/>
            <p:nvPr/>
          </p:nvSpPr>
          <p:spPr>
            <a:xfrm>
              <a:off x="0" y="1302"/>
              <a:ext cx="5707" cy="1720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5"/>
            <p:cNvSpPr/>
            <p:nvPr/>
          </p:nvSpPr>
          <p:spPr>
            <a:xfrm>
              <a:off x="5979" y="1299"/>
              <a:ext cx="1701" cy="1714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3" name="Google Shape;613;p65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65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5" name="Google Shape;615;p65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16-up + Bar">
  <p:cSld name="Photo: 16-up + Bar">
    <p:bg>
      <p:bgPr>
        <a:solidFill>
          <a:srgbClr val="FFFFFF"/>
        </a:solidFill>
        <a:effectLst/>
      </p:bgPr>
    </p:bg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6"/>
          <p:cNvSpPr>
            <a:spLocks noGrp="1"/>
          </p:cNvSpPr>
          <p:nvPr>
            <p:ph type="pic" idx="2"/>
          </p:nvPr>
        </p:nvSpPr>
        <p:spPr>
          <a:xfrm>
            <a:off x="9247632" y="4672375"/>
            <a:ext cx="2944368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66"/>
          <p:cNvSpPr>
            <a:spLocks noGrp="1"/>
          </p:cNvSpPr>
          <p:nvPr>
            <p:ph type="pic" idx="3"/>
          </p:nvPr>
        </p:nvSpPr>
        <p:spPr>
          <a:xfrm>
            <a:off x="6165087" y="4672375"/>
            <a:ext cx="2944368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66"/>
          <p:cNvSpPr>
            <a:spLocks noGrp="1"/>
          </p:cNvSpPr>
          <p:nvPr>
            <p:ph type="pic" idx="4"/>
          </p:nvPr>
        </p:nvSpPr>
        <p:spPr>
          <a:xfrm>
            <a:off x="3082543" y="4672375"/>
            <a:ext cx="2944368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66"/>
          <p:cNvSpPr>
            <a:spLocks noGrp="1"/>
          </p:cNvSpPr>
          <p:nvPr>
            <p:ph type="pic" idx="5"/>
          </p:nvPr>
        </p:nvSpPr>
        <p:spPr>
          <a:xfrm>
            <a:off x="0" y="4672375"/>
            <a:ext cx="2944368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1" name="Google Shape;621;p66"/>
          <p:cNvSpPr>
            <a:spLocks noGrp="1"/>
          </p:cNvSpPr>
          <p:nvPr>
            <p:ph type="pic" idx="6"/>
          </p:nvPr>
        </p:nvSpPr>
        <p:spPr>
          <a:xfrm>
            <a:off x="9247632" y="3112124"/>
            <a:ext cx="2944368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2" name="Google Shape;622;p66"/>
          <p:cNvSpPr>
            <a:spLocks noGrp="1"/>
          </p:cNvSpPr>
          <p:nvPr>
            <p:ph type="pic" idx="7"/>
          </p:nvPr>
        </p:nvSpPr>
        <p:spPr>
          <a:xfrm>
            <a:off x="6165087" y="3112124"/>
            <a:ext cx="2944368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3" name="Google Shape;623;p66"/>
          <p:cNvSpPr>
            <a:spLocks noGrp="1"/>
          </p:cNvSpPr>
          <p:nvPr>
            <p:ph type="pic" idx="8"/>
          </p:nvPr>
        </p:nvSpPr>
        <p:spPr>
          <a:xfrm>
            <a:off x="3082543" y="3112124"/>
            <a:ext cx="2944368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66"/>
          <p:cNvSpPr>
            <a:spLocks noGrp="1"/>
          </p:cNvSpPr>
          <p:nvPr>
            <p:ph type="pic" idx="9"/>
          </p:nvPr>
        </p:nvSpPr>
        <p:spPr>
          <a:xfrm>
            <a:off x="0" y="3112123"/>
            <a:ext cx="2944368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5" name="Google Shape;625;p66"/>
          <p:cNvSpPr>
            <a:spLocks noGrp="1"/>
          </p:cNvSpPr>
          <p:nvPr>
            <p:ph type="pic" idx="13"/>
          </p:nvPr>
        </p:nvSpPr>
        <p:spPr>
          <a:xfrm>
            <a:off x="9247632" y="1559220"/>
            <a:ext cx="2944368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6" name="Google Shape;626;p66"/>
          <p:cNvSpPr>
            <a:spLocks noGrp="1"/>
          </p:cNvSpPr>
          <p:nvPr>
            <p:ph type="pic" idx="14"/>
          </p:nvPr>
        </p:nvSpPr>
        <p:spPr>
          <a:xfrm>
            <a:off x="6165087" y="1559220"/>
            <a:ext cx="2944368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7" name="Google Shape;627;p66"/>
          <p:cNvSpPr>
            <a:spLocks noGrp="1"/>
          </p:cNvSpPr>
          <p:nvPr>
            <p:ph type="pic" idx="15"/>
          </p:nvPr>
        </p:nvSpPr>
        <p:spPr>
          <a:xfrm>
            <a:off x="3082543" y="1559220"/>
            <a:ext cx="2944368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8" name="Google Shape;628;p66"/>
          <p:cNvSpPr>
            <a:spLocks noGrp="1"/>
          </p:cNvSpPr>
          <p:nvPr>
            <p:ph type="pic" idx="16"/>
          </p:nvPr>
        </p:nvSpPr>
        <p:spPr>
          <a:xfrm>
            <a:off x="0" y="1559220"/>
            <a:ext cx="2944368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9" name="Google Shape;629;p66"/>
          <p:cNvSpPr>
            <a:spLocks noGrp="1"/>
          </p:cNvSpPr>
          <p:nvPr>
            <p:ph type="pic" idx="17"/>
          </p:nvPr>
        </p:nvSpPr>
        <p:spPr>
          <a:xfrm>
            <a:off x="9247632" y="1"/>
            <a:ext cx="2944368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0" name="Google Shape;630;p66"/>
          <p:cNvSpPr>
            <a:spLocks noGrp="1"/>
          </p:cNvSpPr>
          <p:nvPr>
            <p:ph type="pic" idx="18"/>
          </p:nvPr>
        </p:nvSpPr>
        <p:spPr>
          <a:xfrm>
            <a:off x="6165087" y="1"/>
            <a:ext cx="2944368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1" name="Google Shape;631;p66"/>
          <p:cNvSpPr>
            <a:spLocks noGrp="1"/>
          </p:cNvSpPr>
          <p:nvPr>
            <p:ph type="pic" idx="19"/>
          </p:nvPr>
        </p:nvSpPr>
        <p:spPr>
          <a:xfrm>
            <a:off x="3082543" y="1"/>
            <a:ext cx="2944368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2" name="Google Shape;632;p66"/>
          <p:cNvSpPr>
            <a:spLocks noGrp="1"/>
          </p:cNvSpPr>
          <p:nvPr>
            <p:ph type="pic" idx="20"/>
          </p:nvPr>
        </p:nvSpPr>
        <p:spPr>
          <a:xfrm>
            <a:off x="0" y="0"/>
            <a:ext cx="2944368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3" name="Google Shape;633;p66"/>
          <p:cNvSpPr/>
          <p:nvPr/>
        </p:nvSpPr>
        <p:spPr>
          <a:xfrm>
            <a:off x="0" y="6111689"/>
            <a:ext cx="12192000" cy="7463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4" name="Google Shape;634;p66"/>
          <p:cNvGrpSpPr/>
          <p:nvPr/>
        </p:nvGrpSpPr>
        <p:grpSpPr>
          <a:xfrm>
            <a:off x="10557955" y="6320597"/>
            <a:ext cx="1404165" cy="315023"/>
            <a:chOff x="0" y="1299"/>
            <a:chExt cx="7680" cy="1723"/>
          </a:xfrm>
        </p:grpSpPr>
        <p:sp>
          <p:nvSpPr>
            <p:cNvPr id="635" name="Google Shape;635;p66"/>
            <p:cNvSpPr/>
            <p:nvPr/>
          </p:nvSpPr>
          <p:spPr>
            <a:xfrm>
              <a:off x="6110" y="1391"/>
              <a:ext cx="1429" cy="151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6"/>
            <p:cNvSpPr/>
            <p:nvPr/>
          </p:nvSpPr>
          <p:spPr>
            <a:xfrm>
              <a:off x="0" y="1302"/>
              <a:ext cx="5707" cy="1720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6"/>
            <p:cNvSpPr/>
            <p:nvPr/>
          </p:nvSpPr>
          <p:spPr>
            <a:xfrm>
              <a:off x="5979" y="1299"/>
              <a:ext cx="1701" cy="1714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8" name="Google Shape;638;p66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6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0" name="Google Shape;640;p66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12-up + Bar">
  <p:cSld name="Photo: 12-up + Bar">
    <p:bg>
      <p:bgPr>
        <a:solidFill>
          <a:srgbClr val="FFFFFF"/>
        </a:solidFill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7"/>
          <p:cNvSpPr>
            <a:spLocks noGrp="1"/>
          </p:cNvSpPr>
          <p:nvPr>
            <p:ph type="pic" idx="2"/>
          </p:nvPr>
        </p:nvSpPr>
        <p:spPr>
          <a:xfrm>
            <a:off x="9247632" y="4163790"/>
            <a:ext cx="2944368" cy="1947899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3" name="Google Shape;643;p67"/>
          <p:cNvSpPr>
            <a:spLocks noGrp="1"/>
          </p:cNvSpPr>
          <p:nvPr>
            <p:ph type="pic" idx="3"/>
          </p:nvPr>
        </p:nvSpPr>
        <p:spPr>
          <a:xfrm>
            <a:off x="6165087" y="4163790"/>
            <a:ext cx="2944368" cy="1947899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4" name="Google Shape;644;p67"/>
          <p:cNvSpPr>
            <a:spLocks noGrp="1"/>
          </p:cNvSpPr>
          <p:nvPr>
            <p:ph type="pic" idx="4"/>
          </p:nvPr>
        </p:nvSpPr>
        <p:spPr>
          <a:xfrm>
            <a:off x="3082543" y="4163790"/>
            <a:ext cx="2944368" cy="1947899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5" name="Google Shape;645;p67"/>
          <p:cNvSpPr>
            <a:spLocks noGrp="1"/>
          </p:cNvSpPr>
          <p:nvPr>
            <p:ph type="pic" idx="5"/>
          </p:nvPr>
        </p:nvSpPr>
        <p:spPr>
          <a:xfrm>
            <a:off x="0" y="4163790"/>
            <a:ext cx="2944368" cy="1947899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6" name="Google Shape;646;p67"/>
          <p:cNvSpPr>
            <a:spLocks noGrp="1"/>
          </p:cNvSpPr>
          <p:nvPr>
            <p:ph type="pic" idx="6"/>
          </p:nvPr>
        </p:nvSpPr>
        <p:spPr>
          <a:xfrm>
            <a:off x="9247632" y="2072644"/>
            <a:ext cx="2944368" cy="1947899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7" name="Google Shape;647;p67"/>
          <p:cNvSpPr>
            <a:spLocks noGrp="1"/>
          </p:cNvSpPr>
          <p:nvPr>
            <p:ph type="pic" idx="7"/>
          </p:nvPr>
        </p:nvSpPr>
        <p:spPr>
          <a:xfrm>
            <a:off x="6165087" y="2072644"/>
            <a:ext cx="2944368" cy="1947899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8" name="Google Shape;648;p67"/>
          <p:cNvSpPr>
            <a:spLocks noGrp="1"/>
          </p:cNvSpPr>
          <p:nvPr>
            <p:ph type="pic" idx="8"/>
          </p:nvPr>
        </p:nvSpPr>
        <p:spPr>
          <a:xfrm>
            <a:off x="3082543" y="2072644"/>
            <a:ext cx="2944368" cy="1947899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9" name="Google Shape;649;p67"/>
          <p:cNvSpPr>
            <a:spLocks noGrp="1"/>
          </p:cNvSpPr>
          <p:nvPr>
            <p:ph type="pic" idx="9"/>
          </p:nvPr>
        </p:nvSpPr>
        <p:spPr>
          <a:xfrm>
            <a:off x="0" y="2072644"/>
            <a:ext cx="2944368" cy="1947899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0" name="Google Shape;650;p67"/>
          <p:cNvSpPr>
            <a:spLocks noGrp="1"/>
          </p:cNvSpPr>
          <p:nvPr>
            <p:ph type="pic" idx="13"/>
          </p:nvPr>
        </p:nvSpPr>
        <p:spPr>
          <a:xfrm>
            <a:off x="9247632" y="1"/>
            <a:ext cx="2944368" cy="1947899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1" name="Google Shape;651;p67"/>
          <p:cNvSpPr>
            <a:spLocks noGrp="1"/>
          </p:cNvSpPr>
          <p:nvPr>
            <p:ph type="pic" idx="14"/>
          </p:nvPr>
        </p:nvSpPr>
        <p:spPr>
          <a:xfrm>
            <a:off x="6165087" y="1"/>
            <a:ext cx="2944368" cy="1947899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2" name="Google Shape;652;p67"/>
          <p:cNvSpPr>
            <a:spLocks noGrp="1"/>
          </p:cNvSpPr>
          <p:nvPr>
            <p:ph type="pic" idx="15"/>
          </p:nvPr>
        </p:nvSpPr>
        <p:spPr>
          <a:xfrm>
            <a:off x="3082543" y="1"/>
            <a:ext cx="2944368" cy="1947899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3" name="Google Shape;653;p67"/>
          <p:cNvSpPr>
            <a:spLocks noGrp="1"/>
          </p:cNvSpPr>
          <p:nvPr>
            <p:ph type="pic" idx="16"/>
          </p:nvPr>
        </p:nvSpPr>
        <p:spPr>
          <a:xfrm>
            <a:off x="0" y="0"/>
            <a:ext cx="2944368" cy="1947899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4" name="Google Shape;654;p67"/>
          <p:cNvSpPr/>
          <p:nvPr/>
        </p:nvSpPr>
        <p:spPr>
          <a:xfrm>
            <a:off x="0" y="6111689"/>
            <a:ext cx="12192000" cy="7463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5" name="Google Shape;655;p67"/>
          <p:cNvGrpSpPr/>
          <p:nvPr/>
        </p:nvGrpSpPr>
        <p:grpSpPr>
          <a:xfrm>
            <a:off x="10557955" y="6320597"/>
            <a:ext cx="1404165" cy="315023"/>
            <a:chOff x="0" y="1299"/>
            <a:chExt cx="7680" cy="1723"/>
          </a:xfrm>
        </p:grpSpPr>
        <p:sp>
          <p:nvSpPr>
            <p:cNvPr id="656" name="Google Shape;656;p67"/>
            <p:cNvSpPr/>
            <p:nvPr/>
          </p:nvSpPr>
          <p:spPr>
            <a:xfrm>
              <a:off x="6110" y="1391"/>
              <a:ext cx="1429" cy="151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7"/>
            <p:cNvSpPr/>
            <p:nvPr/>
          </p:nvSpPr>
          <p:spPr>
            <a:xfrm>
              <a:off x="0" y="1302"/>
              <a:ext cx="5707" cy="1720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7"/>
            <p:cNvSpPr/>
            <p:nvPr/>
          </p:nvSpPr>
          <p:spPr>
            <a:xfrm>
              <a:off x="5979" y="1299"/>
              <a:ext cx="1701" cy="1714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9" name="Google Shape;659;p67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7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1" name="Google Shape;661;p67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20-up + Bar">
  <p:cSld name="Photo: 20-up + Bar">
    <p:bg>
      <p:bgPr>
        <a:solidFill>
          <a:schemeClr val="lt1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8"/>
          <p:cNvSpPr>
            <a:spLocks noGrp="1"/>
          </p:cNvSpPr>
          <p:nvPr>
            <p:ph type="pic" idx="2"/>
          </p:nvPr>
        </p:nvSpPr>
        <p:spPr>
          <a:xfrm>
            <a:off x="9860280" y="4677657"/>
            <a:ext cx="2331720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4" name="Google Shape;664;p68"/>
          <p:cNvSpPr>
            <a:spLocks noGrp="1"/>
          </p:cNvSpPr>
          <p:nvPr>
            <p:ph type="pic" idx="3"/>
          </p:nvPr>
        </p:nvSpPr>
        <p:spPr>
          <a:xfrm>
            <a:off x="9860280" y="3114229"/>
            <a:ext cx="2331720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5" name="Google Shape;665;p68"/>
          <p:cNvSpPr>
            <a:spLocks noGrp="1"/>
          </p:cNvSpPr>
          <p:nvPr>
            <p:ph type="pic" idx="4"/>
          </p:nvPr>
        </p:nvSpPr>
        <p:spPr>
          <a:xfrm>
            <a:off x="9860280" y="1557115"/>
            <a:ext cx="2331720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6" name="Google Shape;666;p68"/>
          <p:cNvSpPr>
            <a:spLocks noGrp="1"/>
          </p:cNvSpPr>
          <p:nvPr>
            <p:ph type="pic" idx="5"/>
          </p:nvPr>
        </p:nvSpPr>
        <p:spPr>
          <a:xfrm>
            <a:off x="9860280" y="1"/>
            <a:ext cx="2331720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7" name="Google Shape;667;p68"/>
          <p:cNvSpPr>
            <a:spLocks noGrp="1"/>
          </p:cNvSpPr>
          <p:nvPr>
            <p:ph type="pic" idx="6"/>
          </p:nvPr>
        </p:nvSpPr>
        <p:spPr>
          <a:xfrm>
            <a:off x="7395209" y="4677657"/>
            <a:ext cx="2331720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8" name="Google Shape;668;p68"/>
          <p:cNvSpPr>
            <a:spLocks noGrp="1"/>
          </p:cNvSpPr>
          <p:nvPr>
            <p:ph type="pic" idx="7"/>
          </p:nvPr>
        </p:nvSpPr>
        <p:spPr>
          <a:xfrm>
            <a:off x="7395209" y="3114229"/>
            <a:ext cx="2331720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9" name="Google Shape;669;p68"/>
          <p:cNvSpPr>
            <a:spLocks noGrp="1"/>
          </p:cNvSpPr>
          <p:nvPr>
            <p:ph type="pic" idx="8"/>
          </p:nvPr>
        </p:nvSpPr>
        <p:spPr>
          <a:xfrm>
            <a:off x="7395209" y="1557115"/>
            <a:ext cx="2331720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0" name="Google Shape;670;p68"/>
          <p:cNvSpPr>
            <a:spLocks noGrp="1"/>
          </p:cNvSpPr>
          <p:nvPr>
            <p:ph type="pic" idx="9"/>
          </p:nvPr>
        </p:nvSpPr>
        <p:spPr>
          <a:xfrm>
            <a:off x="7395209" y="1"/>
            <a:ext cx="2331720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1" name="Google Shape;671;p68"/>
          <p:cNvSpPr>
            <a:spLocks noGrp="1"/>
          </p:cNvSpPr>
          <p:nvPr>
            <p:ph type="pic" idx="13"/>
          </p:nvPr>
        </p:nvSpPr>
        <p:spPr>
          <a:xfrm>
            <a:off x="4930138" y="4677657"/>
            <a:ext cx="2331720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2" name="Google Shape;672;p68"/>
          <p:cNvSpPr>
            <a:spLocks noGrp="1"/>
          </p:cNvSpPr>
          <p:nvPr>
            <p:ph type="pic" idx="14"/>
          </p:nvPr>
        </p:nvSpPr>
        <p:spPr>
          <a:xfrm>
            <a:off x="4930138" y="3114229"/>
            <a:ext cx="2331720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3" name="Google Shape;673;p68"/>
          <p:cNvSpPr>
            <a:spLocks noGrp="1"/>
          </p:cNvSpPr>
          <p:nvPr>
            <p:ph type="pic" idx="15"/>
          </p:nvPr>
        </p:nvSpPr>
        <p:spPr>
          <a:xfrm>
            <a:off x="4930138" y="1557115"/>
            <a:ext cx="2331720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4" name="Google Shape;674;p68"/>
          <p:cNvSpPr>
            <a:spLocks noGrp="1"/>
          </p:cNvSpPr>
          <p:nvPr>
            <p:ph type="pic" idx="16"/>
          </p:nvPr>
        </p:nvSpPr>
        <p:spPr>
          <a:xfrm>
            <a:off x="4930138" y="1"/>
            <a:ext cx="2331720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5" name="Google Shape;675;p68"/>
          <p:cNvSpPr>
            <a:spLocks noGrp="1"/>
          </p:cNvSpPr>
          <p:nvPr>
            <p:ph type="pic" idx="17"/>
          </p:nvPr>
        </p:nvSpPr>
        <p:spPr>
          <a:xfrm>
            <a:off x="2468880" y="4677657"/>
            <a:ext cx="2331720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6" name="Google Shape;676;p68"/>
          <p:cNvSpPr>
            <a:spLocks noGrp="1"/>
          </p:cNvSpPr>
          <p:nvPr>
            <p:ph type="pic" idx="18"/>
          </p:nvPr>
        </p:nvSpPr>
        <p:spPr>
          <a:xfrm>
            <a:off x="2468880" y="3114229"/>
            <a:ext cx="2331720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7" name="Google Shape;677;p68"/>
          <p:cNvSpPr>
            <a:spLocks noGrp="1"/>
          </p:cNvSpPr>
          <p:nvPr>
            <p:ph type="pic" idx="19"/>
          </p:nvPr>
        </p:nvSpPr>
        <p:spPr>
          <a:xfrm>
            <a:off x="2468880" y="1557115"/>
            <a:ext cx="2331720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8" name="Google Shape;678;p68"/>
          <p:cNvSpPr>
            <a:spLocks noGrp="1"/>
          </p:cNvSpPr>
          <p:nvPr>
            <p:ph type="pic" idx="20"/>
          </p:nvPr>
        </p:nvSpPr>
        <p:spPr>
          <a:xfrm>
            <a:off x="2468880" y="1"/>
            <a:ext cx="2331720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9" name="Google Shape;679;p68"/>
          <p:cNvSpPr>
            <a:spLocks noGrp="1"/>
          </p:cNvSpPr>
          <p:nvPr>
            <p:ph type="pic" idx="21"/>
          </p:nvPr>
        </p:nvSpPr>
        <p:spPr>
          <a:xfrm>
            <a:off x="0" y="4677657"/>
            <a:ext cx="2331720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0" name="Google Shape;680;p68"/>
          <p:cNvSpPr>
            <a:spLocks noGrp="1"/>
          </p:cNvSpPr>
          <p:nvPr>
            <p:ph type="pic" idx="22"/>
          </p:nvPr>
        </p:nvSpPr>
        <p:spPr>
          <a:xfrm>
            <a:off x="0" y="3114228"/>
            <a:ext cx="2331720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1" name="Google Shape;681;p68"/>
          <p:cNvSpPr>
            <a:spLocks noGrp="1"/>
          </p:cNvSpPr>
          <p:nvPr>
            <p:ph type="pic" idx="23"/>
          </p:nvPr>
        </p:nvSpPr>
        <p:spPr>
          <a:xfrm>
            <a:off x="0" y="1557114"/>
            <a:ext cx="2331720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2" name="Google Shape;682;p68"/>
          <p:cNvSpPr>
            <a:spLocks noGrp="1"/>
          </p:cNvSpPr>
          <p:nvPr>
            <p:ph type="pic" idx="24"/>
          </p:nvPr>
        </p:nvSpPr>
        <p:spPr>
          <a:xfrm>
            <a:off x="0" y="0"/>
            <a:ext cx="2331720" cy="143403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3" name="Google Shape;683;p68"/>
          <p:cNvSpPr/>
          <p:nvPr/>
        </p:nvSpPr>
        <p:spPr>
          <a:xfrm>
            <a:off x="0" y="6111689"/>
            <a:ext cx="12192000" cy="7463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4" name="Google Shape;684;p68"/>
          <p:cNvGrpSpPr/>
          <p:nvPr/>
        </p:nvGrpSpPr>
        <p:grpSpPr>
          <a:xfrm>
            <a:off x="10557955" y="6320597"/>
            <a:ext cx="1404165" cy="315023"/>
            <a:chOff x="0" y="1299"/>
            <a:chExt cx="7680" cy="1723"/>
          </a:xfrm>
        </p:grpSpPr>
        <p:sp>
          <p:nvSpPr>
            <p:cNvPr id="685" name="Google Shape;685;p68"/>
            <p:cNvSpPr/>
            <p:nvPr/>
          </p:nvSpPr>
          <p:spPr>
            <a:xfrm>
              <a:off x="6110" y="1391"/>
              <a:ext cx="1429" cy="151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8"/>
            <p:cNvSpPr/>
            <p:nvPr/>
          </p:nvSpPr>
          <p:spPr>
            <a:xfrm>
              <a:off x="0" y="1302"/>
              <a:ext cx="5707" cy="1720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8"/>
            <p:cNvSpPr/>
            <p:nvPr/>
          </p:nvSpPr>
          <p:spPr>
            <a:xfrm>
              <a:off x="5979" y="1299"/>
              <a:ext cx="1701" cy="1714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8" name="Google Shape;688;p68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68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0" name="Google Shape;690;p68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1 + Bar">
  <p:cSld name="Photo: Mosaic 1 + Bar">
    <p:bg>
      <p:bgPr>
        <a:solidFill>
          <a:schemeClr val="lt1"/>
        </a:solidFill>
        <a:effectLst/>
      </p:bgPr>
    </p:bg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9"/>
          <p:cNvSpPr>
            <a:spLocks noGrp="1"/>
          </p:cNvSpPr>
          <p:nvPr>
            <p:ph type="pic" idx="2"/>
          </p:nvPr>
        </p:nvSpPr>
        <p:spPr>
          <a:xfrm>
            <a:off x="6163056" y="0"/>
            <a:ext cx="6028944" cy="6111689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3" name="Google Shape;693;p69"/>
          <p:cNvSpPr>
            <a:spLocks noGrp="1"/>
          </p:cNvSpPr>
          <p:nvPr>
            <p:ph type="pic" idx="3"/>
          </p:nvPr>
        </p:nvSpPr>
        <p:spPr>
          <a:xfrm>
            <a:off x="3081528" y="3118437"/>
            <a:ext cx="2944368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4" name="Google Shape;694;p69"/>
          <p:cNvSpPr>
            <a:spLocks noGrp="1"/>
          </p:cNvSpPr>
          <p:nvPr>
            <p:ph type="pic" idx="4"/>
          </p:nvPr>
        </p:nvSpPr>
        <p:spPr>
          <a:xfrm>
            <a:off x="3081528" y="0"/>
            <a:ext cx="2944368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5" name="Google Shape;695;p69"/>
          <p:cNvSpPr>
            <a:spLocks noGrp="1"/>
          </p:cNvSpPr>
          <p:nvPr>
            <p:ph type="pic" idx="5"/>
          </p:nvPr>
        </p:nvSpPr>
        <p:spPr>
          <a:xfrm>
            <a:off x="0" y="3118437"/>
            <a:ext cx="2944368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69"/>
          <p:cNvSpPr>
            <a:spLocks noGrp="1"/>
          </p:cNvSpPr>
          <p:nvPr>
            <p:ph type="pic" idx="6"/>
          </p:nvPr>
        </p:nvSpPr>
        <p:spPr>
          <a:xfrm>
            <a:off x="0" y="0"/>
            <a:ext cx="2944368" cy="2993251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69"/>
          <p:cNvSpPr/>
          <p:nvPr/>
        </p:nvSpPr>
        <p:spPr>
          <a:xfrm>
            <a:off x="0" y="6111689"/>
            <a:ext cx="12192000" cy="7463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8" name="Google Shape;698;p69"/>
          <p:cNvGrpSpPr/>
          <p:nvPr/>
        </p:nvGrpSpPr>
        <p:grpSpPr>
          <a:xfrm>
            <a:off x="10557955" y="6320597"/>
            <a:ext cx="1404165" cy="315023"/>
            <a:chOff x="0" y="1299"/>
            <a:chExt cx="7680" cy="1723"/>
          </a:xfrm>
        </p:grpSpPr>
        <p:sp>
          <p:nvSpPr>
            <p:cNvPr id="699" name="Google Shape;699;p69"/>
            <p:cNvSpPr/>
            <p:nvPr/>
          </p:nvSpPr>
          <p:spPr>
            <a:xfrm>
              <a:off x="6110" y="1391"/>
              <a:ext cx="1429" cy="151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9"/>
            <p:cNvSpPr/>
            <p:nvPr/>
          </p:nvSpPr>
          <p:spPr>
            <a:xfrm>
              <a:off x="0" y="1302"/>
              <a:ext cx="5707" cy="1720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9"/>
            <p:cNvSpPr/>
            <p:nvPr/>
          </p:nvSpPr>
          <p:spPr>
            <a:xfrm>
              <a:off x="5979" y="1299"/>
              <a:ext cx="1701" cy="1714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2" name="Google Shape;702;p69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69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4" name="Google Shape;704;p69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2 + Bar">
  <p:cSld name="Photo: Mosaic 2 + Bar">
    <p:bg>
      <p:bgPr>
        <a:solidFill>
          <a:schemeClr val="lt1"/>
        </a:solidFill>
        <a:effectLst/>
      </p:bgPr>
    </p:bg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0"/>
          <p:cNvSpPr>
            <a:spLocks noGrp="1"/>
          </p:cNvSpPr>
          <p:nvPr>
            <p:ph type="pic" idx="2"/>
          </p:nvPr>
        </p:nvSpPr>
        <p:spPr>
          <a:xfrm>
            <a:off x="9247632" y="3118437"/>
            <a:ext cx="2944368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7" name="Google Shape;707;p70"/>
          <p:cNvSpPr>
            <a:spLocks noGrp="1"/>
          </p:cNvSpPr>
          <p:nvPr>
            <p:ph type="pic" idx="3"/>
          </p:nvPr>
        </p:nvSpPr>
        <p:spPr>
          <a:xfrm>
            <a:off x="9247632" y="0"/>
            <a:ext cx="2944368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8" name="Google Shape;708;p70"/>
          <p:cNvSpPr>
            <a:spLocks noGrp="1"/>
          </p:cNvSpPr>
          <p:nvPr>
            <p:ph type="pic" idx="4"/>
          </p:nvPr>
        </p:nvSpPr>
        <p:spPr>
          <a:xfrm>
            <a:off x="6160475" y="3118437"/>
            <a:ext cx="2944368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9" name="Google Shape;709;p70"/>
          <p:cNvSpPr>
            <a:spLocks noGrp="1"/>
          </p:cNvSpPr>
          <p:nvPr>
            <p:ph type="pic" idx="5"/>
          </p:nvPr>
        </p:nvSpPr>
        <p:spPr>
          <a:xfrm>
            <a:off x="6160475" y="0"/>
            <a:ext cx="2944368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0" name="Google Shape;710;p70"/>
          <p:cNvSpPr>
            <a:spLocks noGrp="1"/>
          </p:cNvSpPr>
          <p:nvPr>
            <p:ph type="pic" idx="6"/>
          </p:nvPr>
        </p:nvSpPr>
        <p:spPr>
          <a:xfrm>
            <a:off x="0" y="0"/>
            <a:ext cx="6017685" cy="6111689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1" name="Google Shape;711;p70"/>
          <p:cNvSpPr/>
          <p:nvPr/>
        </p:nvSpPr>
        <p:spPr>
          <a:xfrm>
            <a:off x="0" y="6111689"/>
            <a:ext cx="12192000" cy="7463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2" name="Google Shape;712;p70"/>
          <p:cNvGrpSpPr/>
          <p:nvPr/>
        </p:nvGrpSpPr>
        <p:grpSpPr>
          <a:xfrm>
            <a:off x="10557955" y="6320597"/>
            <a:ext cx="1404165" cy="315023"/>
            <a:chOff x="0" y="1299"/>
            <a:chExt cx="7680" cy="1723"/>
          </a:xfrm>
        </p:grpSpPr>
        <p:sp>
          <p:nvSpPr>
            <p:cNvPr id="713" name="Google Shape;713;p70"/>
            <p:cNvSpPr/>
            <p:nvPr/>
          </p:nvSpPr>
          <p:spPr>
            <a:xfrm>
              <a:off x="6110" y="1391"/>
              <a:ext cx="1429" cy="151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70"/>
            <p:cNvSpPr/>
            <p:nvPr/>
          </p:nvSpPr>
          <p:spPr>
            <a:xfrm>
              <a:off x="0" y="1302"/>
              <a:ext cx="5707" cy="1720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70"/>
            <p:cNvSpPr/>
            <p:nvPr/>
          </p:nvSpPr>
          <p:spPr>
            <a:xfrm>
              <a:off x="5979" y="1299"/>
              <a:ext cx="1701" cy="1714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6" name="Google Shape;716;p70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70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8" name="Google Shape;718;p70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0" y="6111689"/>
            <a:ext cx="12192000" cy="746312"/>
          </a:xfrm>
          <a:prstGeom prst="rect">
            <a:avLst/>
          </a:prstGeom>
          <a:solidFill>
            <a:srgbClr val="5859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457199" y="1825626"/>
            <a:ext cx="5400847" cy="405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—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2"/>
          </p:nvPr>
        </p:nvSpPr>
        <p:spPr>
          <a:xfrm>
            <a:off x="6333953" y="1825626"/>
            <a:ext cx="5400847" cy="405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—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9" name="Google Shape;79;p11"/>
          <p:cNvGrpSpPr/>
          <p:nvPr/>
        </p:nvGrpSpPr>
        <p:grpSpPr>
          <a:xfrm>
            <a:off x="10557955" y="6320597"/>
            <a:ext cx="1404165" cy="315023"/>
            <a:chOff x="0" y="1299"/>
            <a:chExt cx="7680" cy="1723"/>
          </a:xfrm>
        </p:grpSpPr>
        <p:sp>
          <p:nvSpPr>
            <p:cNvPr id="80" name="Google Shape;80;p11"/>
            <p:cNvSpPr/>
            <p:nvPr/>
          </p:nvSpPr>
          <p:spPr>
            <a:xfrm>
              <a:off x="6110" y="1391"/>
              <a:ext cx="1429" cy="15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0" y="1302"/>
              <a:ext cx="5707" cy="1720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5979" y="1299"/>
              <a:ext cx="1701" cy="1714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rgbClr val="FF82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457200" y="228601"/>
            <a:ext cx="11277600" cy="11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3 + Bar">
  <p:cSld name="Photo: Mosaic 3 + Bar">
    <p:bg>
      <p:bgPr>
        <a:solidFill>
          <a:schemeClr val="lt1"/>
        </a:solidFill>
        <a:effectLst/>
      </p:bgPr>
    </p:bg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1"/>
          <p:cNvSpPr>
            <a:spLocks noGrp="1"/>
          </p:cNvSpPr>
          <p:nvPr>
            <p:ph type="pic" idx="2"/>
          </p:nvPr>
        </p:nvSpPr>
        <p:spPr>
          <a:xfrm>
            <a:off x="6166104" y="0"/>
            <a:ext cx="6025896" cy="6111689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1" name="Google Shape;721;p71"/>
          <p:cNvSpPr>
            <a:spLocks noGrp="1"/>
          </p:cNvSpPr>
          <p:nvPr>
            <p:ph type="pic" idx="3"/>
          </p:nvPr>
        </p:nvSpPr>
        <p:spPr>
          <a:xfrm>
            <a:off x="3083052" y="0"/>
            <a:ext cx="2944368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2" name="Google Shape;722;p71"/>
          <p:cNvSpPr>
            <a:spLocks noGrp="1"/>
          </p:cNvSpPr>
          <p:nvPr>
            <p:ph type="pic" idx="4"/>
          </p:nvPr>
        </p:nvSpPr>
        <p:spPr>
          <a:xfrm>
            <a:off x="0" y="3118437"/>
            <a:ext cx="6027420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3" name="Google Shape;723;p71"/>
          <p:cNvSpPr>
            <a:spLocks noGrp="1"/>
          </p:cNvSpPr>
          <p:nvPr>
            <p:ph type="pic" idx="5"/>
          </p:nvPr>
        </p:nvSpPr>
        <p:spPr>
          <a:xfrm>
            <a:off x="0" y="0"/>
            <a:ext cx="2944368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71"/>
          <p:cNvSpPr/>
          <p:nvPr/>
        </p:nvSpPr>
        <p:spPr>
          <a:xfrm>
            <a:off x="0" y="6111689"/>
            <a:ext cx="12192000" cy="7463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5" name="Google Shape;725;p71"/>
          <p:cNvGrpSpPr/>
          <p:nvPr/>
        </p:nvGrpSpPr>
        <p:grpSpPr>
          <a:xfrm>
            <a:off x="10557955" y="6320597"/>
            <a:ext cx="1404165" cy="315023"/>
            <a:chOff x="0" y="1299"/>
            <a:chExt cx="7680" cy="1723"/>
          </a:xfrm>
        </p:grpSpPr>
        <p:sp>
          <p:nvSpPr>
            <p:cNvPr id="726" name="Google Shape;726;p71"/>
            <p:cNvSpPr/>
            <p:nvPr/>
          </p:nvSpPr>
          <p:spPr>
            <a:xfrm>
              <a:off x="6110" y="1391"/>
              <a:ext cx="1429" cy="151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71"/>
            <p:cNvSpPr/>
            <p:nvPr/>
          </p:nvSpPr>
          <p:spPr>
            <a:xfrm>
              <a:off x="0" y="1302"/>
              <a:ext cx="5707" cy="1720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71"/>
            <p:cNvSpPr/>
            <p:nvPr/>
          </p:nvSpPr>
          <p:spPr>
            <a:xfrm>
              <a:off x="5979" y="1299"/>
              <a:ext cx="1701" cy="1714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9" name="Google Shape;729;p71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71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1" name="Google Shape;731;p71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5 + Bar">
  <p:cSld name="Photo: Mosaic 5 + Bar">
    <p:bg>
      <p:bgPr>
        <a:solidFill>
          <a:schemeClr val="lt1"/>
        </a:solidFill>
        <a:effectLst/>
      </p:bgPr>
    </p:bg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72"/>
          <p:cNvSpPr>
            <a:spLocks noGrp="1"/>
          </p:cNvSpPr>
          <p:nvPr>
            <p:ph type="pic" idx="2"/>
          </p:nvPr>
        </p:nvSpPr>
        <p:spPr>
          <a:xfrm>
            <a:off x="6166104" y="3118437"/>
            <a:ext cx="6025896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4" name="Google Shape;734;p72"/>
          <p:cNvSpPr>
            <a:spLocks noGrp="1"/>
          </p:cNvSpPr>
          <p:nvPr>
            <p:ph type="pic" idx="3"/>
          </p:nvPr>
        </p:nvSpPr>
        <p:spPr>
          <a:xfrm>
            <a:off x="3083052" y="3118437"/>
            <a:ext cx="2944368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72"/>
          <p:cNvSpPr>
            <a:spLocks noGrp="1"/>
          </p:cNvSpPr>
          <p:nvPr>
            <p:ph type="pic" idx="4"/>
          </p:nvPr>
        </p:nvSpPr>
        <p:spPr>
          <a:xfrm>
            <a:off x="0" y="3118437"/>
            <a:ext cx="2944368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72"/>
          <p:cNvSpPr>
            <a:spLocks noGrp="1"/>
          </p:cNvSpPr>
          <p:nvPr>
            <p:ph type="pic" idx="5"/>
          </p:nvPr>
        </p:nvSpPr>
        <p:spPr>
          <a:xfrm>
            <a:off x="9247632" y="0"/>
            <a:ext cx="2944368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72"/>
          <p:cNvSpPr>
            <a:spLocks noGrp="1"/>
          </p:cNvSpPr>
          <p:nvPr>
            <p:ph type="pic" idx="6"/>
          </p:nvPr>
        </p:nvSpPr>
        <p:spPr>
          <a:xfrm>
            <a:off x="0" y="0"/>
            <a:ext cx="9107424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72"/>
          <p:cNvSpPr/>
          <p:nvPr/>
        </p:nvSpPr>
        <p:spPr>
          <a:xfrm>
            <a:off x="0" y="6111689"/>
            <a:ext cx="12192000" cy="7463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9" name="Google Shape;739;p72"/>
          <p:cNvGrpSpPr/>
          <p:nvPr/>
        </p:nvGrpSpPr>
        <p:grpSpPr>
          <a:xfrm>
            <a:off x="10557955" y="6320597"/>
            <a:ext cx="1404165" cy="315023"/>
            <a:chOff x="0" y="1299"/>
            <a:chExt cx="7680" cy="1723"/>
          </a:xfrm>
        </p:grpSpPr>
        <p:sp>
          <p:nvSpPr>
            <p:cNvPr id="740" name="Google Shape;740;p72"/>
            <p:cNvSpPr/>
            <p:nvPr/>
          </p:nvSpPr>
          <p:spPr>
            <a:xfrm>
              <a:off x="6110" y="1391"/>
              <a:ext cx="1429" cy="151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72"/>
            <p:cNvSpPr/>
            <p:nvPr/>
          </p:nvSpPr>
          <p:spPr>
            <a:xfrm>
              <a:off x="0" y="1302"/>
              <a:ext cx="5707" cy="1720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72"/>
            <p:cNvSpPr/>
            <p:nvPr/>
          </p:nvSpPr>
          <p:spPr>
            <a:xfrm>
              <a:off x="5979" y="1299"/>
              <a:ext cx="1701" cy="1714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3" name="Google Shape;743;p72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72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5" name="Google Shape;745;p72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6 + Bar">
  <p:cSld name="Photo: Mosaic 6 + Bar">
    <p:bg>
      <p:bgPr>
        <a:solidFill>
          <a:schemeClr val="lt1"/>
        </a:solidFill>
        <a:effectLst/>
      </p:bgPr>
    </p:bg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3"/>
          <p:cNvSpPr>
            <a:spLocks noGrp="1"/>
          </p:cNvSpPr>
          <p:nvPr>
            <p:ph type="pic" idx="2"/>
          </p:nvPr>
        </p:nvSpPr>
        <p:spPr>
          <a:xfrm>
            <a:off x="0" y="0"/>
            <a:ext cx="6035040" cy="6111689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8" name="Google Shape;748;p73"/>
          <p:cNvSpPr>
            <a:spLocks noGrp="1"/>
          </p:cNvSpPr>
          <p:nvPr>
            <p:ph type="pic" idx="3"/>
          </p:nvPr>
        </p:nvSpPr>
        <p:spPr>
          <a:xfrm>
            <a:off x="6156960" y="3118437"/>
            <a:ext cx="6035040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9" name="Google Shape;749;p73"/>
          <p:cNvSpPr>
            <a:spLocks noGrp="1"/>
          </p:cNvSpPr>
          <p:nvPr>
            <p:ph type="pic" idx="4"/>
          </p:nvPr>
        </p:nvSpPr>
        <p:spPr>
          <a:xfrm>
            <a:off x="6156960" y="0"/>
            <a:ext cx="6035040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0" name="Google Shape;750;p73"/>
          <p:cNvSpPr/>
          <p:nvPr/>
        </p:nvSpPr>
        <p:spPr>
          <a:xfrm>
            <a:off x="0" y="6111689"/>
            <a:ext cx="12192000" cy="7463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1" name="Google Shape;751;p73"/>
          <p:cNvGrpSpPr/>
          <p:nvPr/>
        </p:nvGrpSpPr>
        <p:grpSpPr>
          <a:xfrm>
            <a:off x="10557955" y="6320597"/>
            <a:ext cx="1404165" cy="315023"/>
            <a:chOff x="0" y="1299"/>
            <a:chExt cx="7680" cy="1723"/>
          </a:xfrm>
        </p:grpSpPr>
        <p:sp>
          <p:nvSpPr>
            <p:cNvPr id="752" name="Google Shape;752;p73"/>
            <p:cNvSpPr/>
            <p:nvPr/>
          </p:nvSpPr>
          <p:spPr>
            <a:xfrm>
              <a:off x="6110" y="1391"/>
              <a:ext cx="1429" cy="151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73"/>
            <p:cNvSpPr/>
            <p:nvPr/>
          </p:nvSpPr>
          <p:spPr>
            <a:xfrm>
              <a:off x="0" y="1302"/>
              <a:ext cx="5707" cy="1720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3"/>
            <p:cNvSpPr/>
            <p:nvPr/>
          </p:nvSpPr>
          <p:spPr>
            <a:xfrm>
              <a:off x="5979" y="1299"/>
              <a:ext cx="1701" cy="1714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5" name="Google Shape;755;p73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6" name="Google Shape;756;p73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7" name="Google Shape;757;p73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7 + Bar">
  <p:cSld name="Photo: Mosaic 7 + Bar">
    <p:bg>
      <p:bgPr>
        <a:solidFill>
          <a:schemeClr val="lt1"/>
        </a:solid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4"/>
          <p:cNvSpPr>
            <a:spLocks noGrp="1"/>
          </p:cNvSpPr>
          <p:nvPr>
            <p:ph type="pic" idx="2"/>
          </p:nvPr>
        </p:nvSpPr>
        <p:spPr>
          <a:xfrm>
            <a:off x="6156960" y="0"/>
            <a:ext cx="6035040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74"/>
          <p:cNvSpPr>
            <a:spLocks noGrp="1"/>
          </p:cNvSpPr>
          <p:nvPr>
            <p:ph type="pic" idx="3"/>
          </p:nvPr>
        </p:nvSpPr>
        <p:spPr>
          <a:xfrm>
            <a:off x="0" y="3118437"/>
            <a:ext cx="6022848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1" name="Google Shape;761;p74"/>
          <p:cNvSpPr>
            <a:spLocks noGrp="1"/>
          </p:cNvSpPr>
          <p:nvPr>
            <p:ph type="pic" idx="4"/>
          </p:nvPr>
        </p:nvSpPr>
        <p:spPr>
          <a:xfrm>
            <a:off x="0" y="0"/>
            <a:ext cx="2944368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2" name="Google Shape;762;p74"/>
          <p:cNvSpPr>
            <a:spLocks noGrp="1"/>
          </p:cNvSpPr>
          <p:nvPr>
            <p:ph type="pic" idx="5"/>
          </p:nvPr>
        </p:nvSpPr>
        <p:spPr>
          <a:xfrm>
            <a:off x="3078480" y="0"/>
            <a:ext cx="2944368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3" name="Google Shape;763;p74"/>
          <p:cNvSpPr>
            <a:spLocks noGrp="1"/>
          </p:cNvSpPr>
          <p:nvPr>
            <p:ph type="pic" idx="6"/>
          </p:nvPr>
        </p:nvSpPr>
        <p:spPr>
          <a:xfrm>
            <a:off x="6156960" y="3118437"/>
            <a:ext cx="2944368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74"/>
          <p:cNvSpPr>
            <a:spLocks noGrp="1"/>
          </p:cNvSpPr>
          <p:nvPr>
            <p:ph type="pic" idx="7"/>
          </p:nvPr>
        </p:nvSpPr>
        <p:spPr>
          <a:xfrm>
            <a:off x="9247632" y="3118437"/>
            <a:ext cx="2944368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5" name="Google Shape;765;p74"/>
          <p:cNvSpPr/>
          <p:nvPr/>
        </p:nvSpPr>
        <p:spPr>
          <a:xfrm>
            <a:off x="0" y="6111689"/>
            <a:ext cx="12192000" cy="7463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6" name="Google Shape;766;p74"/>
          <p:cNvGrpSpPr/>
          <p:nvPr/>
        </p:nvGrpSpPr>
        <p:grpSpPr>
          <a:xfrm>
            <a:off x="10557955" y="6320597"/>
            <a:ext cx="1404165" cy="315023"/>
            <a:chOff x="0" y="1299"/>
            <a:chExt cx="7680" cy="1723"/>
          </a:xfrm>
        </p:grpSpPr>
        <p:sp>
          <p:nvSpPr>
            <p:cNvPr id="767" name="Google Shape;767;p74"/>
            <p:cNvSpPr/>
            <p:nvPr/>
          </p:nvSpPr>
          <p:spPr>
            <a:xfrm>
              <a:off x="6110" y="1391"/>
              <a:ext cx="1429" cy="151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74"/>
            <p:cNvSpPr/>
            <p:nvPr/>
          </p:nvSpPr>
          <p:spPr>
            <a:xfrm>
              <a:off x="0" y="1302"/>
              <a:ext cx="5707" cy="1720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74"/>
            <p:cNvSpPr/>
            <p:nvPr/>
          </p:nvSpPr>
          <p:spPr>
            <a:xfrm>
              <a:off x="5979" y="1299"/>
              <a:ext cx="1701" cy="1714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0" name="Google Shape;770;p74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74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2" name="Google Shape;772;p74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8 + Bar">
  <p:cSld name="Photo: Mosaic 8 + Bar">
    <p:bg>
      <p:bgPr>
        <a:solidFill>
          <a:schemeClr val="lt1"/>
        </a:solid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75"/>
          <p:cNvSpPr>
            <a:spLocks noGrp="1"/>
          </p:cNvSpPr>
          <p:nvPr>
            <p:ph type="pic" idx="2"/>
          </p:nvPr>
        </p:nvSpPr>
        <p:spPr>
          <a:xfrm>
            <a:off x="4107180" y="3118437"/>
            <a:ext cx="3977640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75"/>
          <p:cNvSpPr>
            <a:spLocks noGrp="1"/>
          </p:cNvSpPr>
          <p:nvPr>
            <p:ph type="pic" idx="3"/>
          </p:nvPr>
        </p:nvSpPr>
        <p:spPr>
          <a:xfrm>
            <a:off x="8214360" y="3118437"/>
            <a:ext cx="3977640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75"/>
          <p:cNvSpPr>
            <a:spLocks noGrp="1"/>
          </p:cNvSpPr>
          <p:nvPr>
            <p:ph type="pic" idx="4"/>
          </p:nvPr>
        </p:nvSpPr>
        <p:spPr>
          <a:xfrm>
            <a:off x="0" y="0"/>
            <a:ext cx="3977640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75"/>
          <p:cNvSpPr>
            <a:spLocks noGrp="1"/>
          </p:cNvSpPr>
          <p:nvPr>
            <p:ph type="pic" idx="5"/>
          </p:nvPr>
        </p:nvSpPr>
        <p:spPr>
          <a:xfrm>
            <a:off x="0" y="3118437"/>
            <a:ext cx="3977640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75"/>
          <p:cNvSpPr>
            <a:spLocks noGrp="1"/>
          </p:cNvSpPr>
          <p:nvPr>
            <p:ph type="pic" idx="6"/>
          </p:nvPr>
        </p:nvSpPr>
        <p:spPr>
          <a:xfrm>
            <a:off x="4107180" y="0"/>
            <a:ext cx="8084820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75"/>
          <p:cNvSpPr/>
          <p:nvPr/>
        </p:nvSpPr>
        <p:spPr>
          <a:xfrm>
            <a:off x="0" y="6111689"/>
            <a:ext cx="12192000" cy="7463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0" name="Google Shape;780;p75"/>
          <p:cNvGrpSpPr/>
          <p:nvPr/>
        </p:nvGrpSpPr>
        <p:grpSpPr>
          <a:xfrm>
            <a:off x="10557955" y="6320597"/>
            <a:ext cx="1404165" cy="315023"/>
            <a:chOff x="0" y="1299"/>
            <a:chExt cx="7680" cy="1723"/>
          </a:xfrm>
        </p:grpSpPr>
        <p:sp>
          <p:nvSpPr>
            <p:cNvPr id="781" name="Google Shape;781;p75"/>
            <p:cNvSpPr/>
            <p:nvPr/>
          </p:nvSpPr>
          <p:spPr>
            <a:xfrm>
              <a:off x="6110" y="1391"/>
              <a:ext cx="1429" cy="151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75"/>
            <p:cNvSpPr/>
            <p:nvPr/>
          </p:nvSpPr>
          <p:spPr>
            <a:xfrm>
              <a:off x="0" y="1302"/>
              <a:ext cx="5707" cy="1720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75"/>
            <p:cNvSpPr/>
            <p:nvPr/>
          </p:nvSpPr>
          <p:spPr>
            <a:xfrm>
              <a:off x="5979" y="1299"/>
              <a:ext cx="1701" cy="1714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4" name="Google Shape;784;p75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75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6" name="Google Shape;786;p75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9 + Bar">
  <p:cSld name="Photo: Mosaic 9 + Bar">
    <p:bg>
      <p:bgPr>
        <a:solidFill>
          <a:schemeClr val="lt1"/>
        </a:solid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76"/>
          <p:cNvSpPr>
            <a:spLocks noGrp="1"/>
          </p:cNvSpPr>
          <p:nvPr>
            <p:ph type="pic" idx="2"/>
          </p:nvPr>
        </p:nvSpPr>
        <p:spPr>
          <a:xfrm>
            <a:off x="4107180" y="3118437"/>
            <a:ext cx="8084820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9" name="Google Shape;789;p76"/>
          <p:cNvSpPr>
            <a:spLocks noGrp="1"/>
          </p:cNvSpPr>
          <p:nvPr>
            <p:ph type="pic" idx="3"/>
          </p:nvPr>
        </p:nvSpPr>
        <p:spPr>
          <a:xfrm>
            <a:off x="4107180" y="0"/>
            <a:ext cx="3977640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0" name="Google Shape;790;p76"/>
          <p:cNvSpPr>
            <a:spLocks noGrp="1"/>
          </p:cNvSpPr>
          <p:nvPr>
            <p:ph type="pic" idx="4"/>
          </p:nvPr>
        </p:nvSpPr>
        <p:spPr>
          <a:xfrm>
            <a:off x="8214360" y="0"/>
            <a:ext cx="3977640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1" name="Google Shape;791;p76"/>
          <p:cNvSpPr>
            <a:spLocks noGrp="1"/>
          </p:cNvSpPr>
          <p:nvPr>
            <p:ph type="pic" idx="5"/>
          </p:nvPr>
        </p:nvSpPr>
        <p:spPr>
          <a:xfrm>
            <a:off x="0" y="0"/>
            <a:ext cx="3977640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2" name="Google Shape;792;p76"/>
          <p:cNvSpPr>
            <a:spLocks noGrp="1"/>
          </p:cNvSpPr>
          <p:nvPr>
            <p:ph type="pic" idx="6"/>
          </p:nvPr>
        </p:nvSpPr>
        <p:spPr>
          <a:xfrm>
            <a:off x="0" y="3118437"/>
            <a:ext cx="3977640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3" name="Google Shape;793;p76"/>
          <p:cNvSpPr/>
          <p:nvPr/>
        </p:nvSpPr>
        <p:spPr>
          <a:xfrm>
            <a:off x="0" y="6111689"/>
            <a:ext cx="12192000" cy="7463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p76"/>
          <p:cNvGrpSpPr/>
          <p:nvPr/>
        </p:nvGrpSpPr>
        <p:grpSpPr>
          <a:xfrm>
            <a:off x="10557955" y="6320597"/>
            <a:ext cx="1404165" cy="315023"/>
            <a:chOff x="0" y="1299"/>
            <a:chExt cx="7680" cy="1723"/>
          </a:xfrm>
        </p:grpSpPr>
        <p:sp>
          <p:nvSpPr>
            <p:cNvPr id="795" name="Google Shape;795;p76"/>
            <p:cNvSpPr/>
            <p:nvPr/>
          </p:nvSpPr>
          <p:spPr>
            <a:xfrm>
              <a:off x="6110" y="1391"/>
              <a:ext cx="1429" cy="151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76"/>
            <p:cNvSpPr/>
            <p:nvPr/>
          </p:nvSpPr>
          <p:spPr>
            <a:xfrm>
              <a:off x="0" y="1302"/>
              <a:ext cx="5707" cy="1720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76"/>
            <p:cNvSpPr/>
            <p:nvPr/>
          </p:nvSpPr>
          <p:spPr>
            <a:xfrm>
              <a:off x="5979" y="1299"/>
              <a:ext cx="1701" cy="1714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8" name="Google Shape;798;p76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9" name="Google Shape;799;p76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0" name="Google Shape;800;p76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: Mosaic 10 + Bar">
  <p:cSld name="Photo: Mosaic 10 + Bar">
    <p:bg>
      <p:bgPr>
        <a:solidFill>
          <a:schemeClr val="lt1"/>
        </a:solidFill>
        <a:effectLst/>
      </p:bgPr>
    </p:bg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7"/>
          <p:cNvSpPr>
            <a:spLocks noGrp="1"/>
          </p:cNvSpPr>
          <p:nvPr>
            <p:ph type="pic" idx="2"/>
          </p:nvPr>
        </p:nvSpPr>
        <p:spPr>
          <a:xfrm>
            <a:off x="8214360" y="0"/>
            <a:ext cx="3977640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3" name="Google Shape;803;p77"/>
          <p:cNvSpPr>
            <a:spLocks noGrp="1"/>
          </p:cNvSpPr>
          <p:nvPr>
            <p:ph type="pic" idx="3"/>
          </p:nvPr>
        </p:nvSpPr>
        <p:spPr>
          <a:xfrm>
            <a:off x="0" y="0"/>
            <a:ext cx="3977640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4" name="Google Shape;804;p77"/>
          <p:cNvSpPr>
            <a:spLocks noGrp="1"/>
          </p:cNvSpPr>
          <p:nvPr>
            <p:ph type="pic" idx="4"/>
          </p:nvPr>
        </p:nvSpPr>
        <p:spPr>
          <a:xfrm>
            <a:off x="4107180" y="0"/>
            <a:ext cx="3977640" cy="1947899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5" name="Google Shape;805;p77"/>
          <p:cNvSpPr>
            <a:spLocks noGrp="1"/>
          </p:cNvSpPr>
          <p:nvPr>
            <p:ph type="pic" idx="5"/>
          </p:nvPr>
        </p:nvSpPr>
        <p:spPr>
          <a:xfrm>
            <a:off x="8214360" y="3118437"/>
            <a:ext cx="3977640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6" name="Google Shape;806;p77"/>
          <p:cNvSpPr>
            <a:spLocks noGrp="1"/>
          </p:cNvSpPr>
          <p:nvPr>
            <p:ph type="pic" idx="6"/>
          </p:nvPr>
        </p:nvSpPr>
        <p:spPr>
          <a:xfrm>
            <a:off x="0" y="3118437"/>
            <a:ext cx="3977640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7" name="Google Shape;807;p77"/>
          <p:cNvSpPr>
            <a:spLocks noGrp="1"/>
          </p:cNvSpPr>
          <p:nvPr>
            <p:ph type="pic" idx="7"/>
          </p:nvPr>
        </p:nvSpPr>
        <p:spPr>
          <a:xfrm>
            <a:off x="4107180" y="2072644"/>
            <a:ext cx="3977640" cy="196008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8" name="Google Shape;808;p77"/>
          <p:cNvSpPr>
            <a:spLocks noGrp="1"/>
          </p:cNvSpPr>
          <p:nvPr>
            <p:ph type="pic" idx="8"/>
          </p:nvPr>
        </p:nvSpPr>
        <p:spPr>
          <a:xfrm>
            <a:off x="4107180" y="4151602"/>
            <a:ext cx="3977640" cy="196008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9" name="Google Shape;809;p77"/>
          <p:cNvSpPr/>
          <p:nvPr/>
        </p:nvSpPr>
        <p:spPr>
          <a:xfrm>
            <a:off x="0" y="6111689"/>
            <a:ext cx="12192000" cy="7463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0" name="Google Shape;810;p77"/>
          <p:cNvGrpSpPr/>
          <p:nvPr/>
        </p:nvGrpSpPr>
        <p:grpSpPr>
          <a:xfrm>
            <a:off x="10557955" y="6320597"/>
            <a:ext cx="1404165" cy="315023"/>
            <a:chOff x="0" y="1299"/>
            <a:chExt cx="7680" cy="1723"/>
          </a:xfrm>
        </p:grpSpPr>
        <p:sp>
          <p:nvSpPr>
            <p:cNvPr id="811" name="Google Shape;811;p77"/>
            <p:cNvSpPr/>
            <p:nvPr/>
          </p:nvSpPr>
          <p:spPr>
            <a:xfrm>
              <a:off x="6110" y="1391"/>
              <a:ext cx="1429" cy="151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77"/>
            <p:cNvSpPr/>
            <p:nvPr/>
          </p:nvSpPr>
          <p:spPr>
            <a:xfrm>
              <a:off x="0" y="1302"/>
              <a:ext cx="5707" cy="1720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77"/>
            <p:cNvSpPr/>
            <p:nvPr/>
          </p:nvSpPr>
          <p:spPr>
            <a:xfrm>
              <a:off x="5979" y="1299"/>
              <a:ext cx="1701" cy="1714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4" name="Google Shape;814;p77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77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6" name="Google Shape;816;p77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: Mosaic 11 + Bar">
  <p:cSld name="Photo: Mosaic 11 + Bar">
    <p:bg>
      <p:bgPr>
        <a:solidFill>
          <a:schemeClr val="lt1"/>
        </a:solidFill>
        <a:effectLst/>
      </p:bgPr>
    </p:bg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78"/>
          <p:cNvSpPr>
            <a:spLocks noGrp="1"/>
          </p:cNvSpPr>
          <p:nvPr>
            <p:ph type="pic" idx="2"/>
          </p:nvPr>
        </p:nvSpPr>
        <p:spPr>
          <a:xfrm>
            <a:off x="4107180" y="0"/>
            <a:ext cx="3977640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78"/>
          <p:cNvSpPr>
            <a:spLocks noGrp="1"/>
          </p:cNvSpPr>
          <p:nvPr>
            <p:ph type="pic" idx="3"/>
          </p:nvPr>
        </p:nvSpPr>
        <p:spPr>
          <a:xfrm>
            <a:off x="0" y="0"/>
            <a:ext cx="3977640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78"/>
          <p:cNvSpPr>
            <a:spLocks noGrp="1"/>
          </p:cNvSpPr>
          <p:nvPr>
            <p:ph type="pic" idx="4"/>
          </p:nvPr>
        </p:nvSpPr>
        <p:spPr>
          <a:xfrm>
            <a:off x="8214360" y="1"/>
            <a:ext cx="3977640" cy="1947899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78"/>
          <p:cNvSpPr>
            <a:spLocks noGrp="1"/>
          </p:cNvSpPr>
          <p:nvPr>
            <p:ph type="pic" idx="5"/>
          </p:nvPr>
        </p:nvSpPr>
        <p:spPr>
          <a:xfrm>
            <a:off x="0" y="3112123"/>
            <a:ext cx="8084820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78"/>
          <p:cNvSpPr>
            <a:spLocks noGrp="1"/>
          </p:cNvSpPr>
          <p:nvPr>
            <p:ph type="pic" idx="6"/>
          </p:nvPr>
        </p:nvSpPr>
        <p:spPr>
          <a:xfrm>
            <a:off x="8214360" y="2072644"/>
            <a:ext cx="3977640" cy="196008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78"/>
          <p:cNvSpPr>
            <a:spLocks noGrp="1"/>
          </p:cNvSpPr>
          <p:nvPr>
            <p:ph type="pic" idx="7"/>
          </p:nvPr>
        </p:nvSpPr>
        <p:spPr>
          <a:xfrm>
            <a:off x="8214360" y="4151602"/>
            <a:ext cx="3977640" cy="196008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4" name="Google Shape;824;p78"/>
          <p:cNvSpPr/>
          <p:nvPr/>
        </p:nvSpPr>
        <p:spPr>
          <a:xfrm>
            <a:off x="0" y="6111689"/>
            <a:ext cx="12192000" cy="7463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5" name="Google Shape;825;p78"/>
          <p:cNvGrpSpPr/>
          <p:nvPr/>
        </p:nvGrpSpPr>
        <p:grpSpPr>
          <a:xfrm>
            <a:off x="10557955" y="6320597"/>
            <a:ext cx="1404165" cy="315023"/>
            <a:chOff x="0" y="1299"/>
            <a:chExt cx="7680" cy="1723"/>
          </a:xfrm>
        </p:grpSpPr>
        <p:sp>
          <p:nvSpPr>
            <p:cNvPr id="826" name="Google Shape;826;p78"/>
            <p:cNvSpPr/>
            <p:nvPr/>
          </p:nvSpPr>
          <p:spPr>
            <a:xfrm>
              <a:off x="6110" y="1391"/>
              <a:ext cx="1429" cy="151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78"/>
            <p:cNvSpPr/>
            <p:nvPr/>
          </p:nvSpPr>
          <p:spPr>
            <a:xfrm>
              <a:off x="0" y="1302"/>
              <a:ext cx="5707" cy="1720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78"/>
            <p:cNvSpPr/>
            <p:nvPr/>
          </p:nvSpPr>
          <p:spPr>
            <a:xfrm>
              <a:off x="5979" y="1299"/>
              <a:ext cx="1701" cy="1714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9" name="Google Shape;829;p78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78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1" name="Google Shape;831;p78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12 + Bar">
  <p:cSld name="Photo: Mosaic 12 + Bar">
    <p:bg>
      <p:bgPr>
        <a:solidFill>
          <a:schemeClr val="lt1"/>
        </a:solidFill>
        <a:effectLst/>
      </p:bgPr>
    </p:bg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79"/>
          <p:cNvSpPr>
            <a:spLocks noGrp="1"/>
          </p:cNvSpPr>
          <p:nvPr>
            <p:ph type="pic" idx="2"/>
          </p:nvPr>
        </p:nvSpPr>
        <p:spPr>
          <a:xfrm>
            <a:off x="9247632" y="3118436"/>
            <a:ext cx="2944368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4" name="Google Shape;834;p79"/>
          <p:cNvSpPr>
            <a:spLocks noGrp="1"/>
          </p:cNvSpPr>
          <p:nvPr>
            <p:ph type="pic" idx="3"/>
          </p:nvPr>
        </p:nvSpPr>
        <p:spPr>
          <a:xfrm>
            <a:off x="9247632" y="0"/>
            <a:ext cx="2944368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5" name="Google Shape;835;p79"/>
          <p:cNvSpPr>
            <a:spLocks noGrp="1"/>
          </p:cNvSpPr>
          <p:nvPr>
            <p:ph type="pic" idx="4"/>
          </p:nvPr>
        </p:nvSpPr>
        <p:spPr>
          <a:xfrm>
            <a:off x="6163056" y="4151602"/>
            <a:ext cx="2944368" cy="196008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6" name="Google Shape;836;p79"/>
          <p:cNvSpPr>
            <a:spLocks noGrp="1"/>
          </p:cNvSpPr>
          <p:nvPr>
            <p:ph type="pic" idx="5"/>
          </p:nvPr>
        </p:nvSpPr>
        <p:spPr>
          <a:xfrm>
            <a:off x="6163056" y="0"/>
            <a:ext cx="2944368" cy="196008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7" name="Google Shape;837;p79"/>
          <p:cNvSpPr>
            <a:spLocks noGrp="1"/>
          </p:cNvSpPr>
          <p:nvPr>
            <p:ph type="pic" idx="6"/>
          </p:nvPr>
        </p:nvSpPr>
        <p:spPr>
          <a:xfrm>
            <a:off x="3081528" y="3118436"/>
            <a:ext cx="2944368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8" name="Google Shape;838;p79"/>
          <p:cNvSpPr>
            <a:spLocks noGrp="1"/>
          </p:cNvSpPr>
          <p:nvPr>
            <p:ph type="pic" idx="7"/>
          </p:nvPr>
        </p:nvSpPr>
        <p:spPr>
          <a:xfrm>
            <a:off x="3081528" y="0"/>
            <a:ext cx="2944368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9" name="Google Shape;839;p79"/>
          <p:cNvSpPr>
            <a:spLocks noGrp="1"/>
          </p:cNvSpPr>
          <p:nvPr>
            <p:ph type="pic" idx="8"/>
          </p:nvPr>
        </p:nvSpPr>
        <p:spPr>
          <a:xfrm>
            <a:off x="0" y="3118436"/>
            <a:ext cx="2944368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0" name="Google Shape;840;p79"/>
          <p:cNvSpPr>
            <a:spLocks noGrp="1"/>
          </p:cNvSpPr>
          <p:nvPr>
            <p:ph type="pic" idx="9"/>
          </p:nvPr>
        </p:nvSpPr>
        <p:spPr>
          <a:xfrm>
            <a:off x="0" y="0"/>
            <a:ext cx="2944368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1" name="Google Shape;841;p79"/>
          <p:cNvSpPr>
            <a:spLocks noGrp="1"/>
          </p:cNvSpPr>
          <p:nvPr>
            <p:ph type="pic" idx="13"/>
          </p:nvPr>
        </p:nvSpPr>
        <p:spPr>
          <a:xfrm>
            <a:off x="6163056" y="2075801"/>
            <a:ext cx="2944368" cy="196008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2" name="Google Shape;842;p79"/>
          <p:cNvSpPr/>
          <p:nvPr/>
        </p:nvSpPr>
        <p:spPr>
          <a:xfrm>
            <a:off x="0" y="6111689"/>
            <a:ext cx="12192000" cy="7463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3" name="Google Shape;843;p79"/>
          <p:cNvGrpSpPr/>
          <p:nvPr/>
        </p:nvGrpSpPr>
        <p:grpSpPr>
          <a:xfrm>
            <a:off x="10557955" y="6320597"/>
            <a:ext cx="1404165" cy="315023"/>
            <a:chOff x="0" y="1299"/>
            <a:chExt cx="7680" cy="1723"/>
          </a:xfrm>
        </p:grpSpPr>
        <p:sp>
          <p:nvSpPr>
            <p:cNvPr id="844" name="Google Shape;844;p79"/>
            <p:cNvSpPr/>
            <p:nvPr/>
          </p:nvSpPr>
          <p:spPr>
            <a:xfrm>
              <a:off x="6110" y="1391"/>
              <a:ext cx="1429" cy="151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79"/>
            <p:cNvSpPr/>
            <p:nvPr/>
          </p:nvSpPr>
          <p:spPr>
            <a:xfrm>
              <a:off x="0" y="1302"/>
              <a:ext cx="5707" cy="1720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79"/>
            <p:cNvSpPr/>
            <p:nvPr/>
          </p:nvSpPr>
          <p:spPr>
            <a:xfrm>
              <a:off x="5979" y="1299"/>
              <a:ext cx="1701" cy="1714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7" name="Google Shape;847;p79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8" name="Google Shape;848;p79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9" name="Google Shape;849;p79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13 + Bar">
  <p:cSld name="Photo: Mosaic 13 + Bar"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80"/>
          <p:cNvSpPr>
            <a:spLocks noGrp="1"/>
          </p:cNvSpPr>
          <p:nvPr>
            <p:ph type="pic" idx="2"/>
          </p:nvPr>
        </p:nvSpPr>
        <p:spPr>
          <a:xfrm>
            <a:off x="8214360" y="0"/>
            <a:ext cx="3977640" cy="6105374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2" name="Google Shape;852;p80"/>
          <p:cNvSpPr>
            <a:spLocks noGrp="1"/>
          </p:cNvSpPr>
          <p:nvPr>
            <p:ph type="pic" idx="3"/>
          </p:nvPr>
        </p:nvSpPr>
        <p:spPr>
          <a:xfrm>
            <a:off x="0" y="0"/>
            <a:ext cx="3977640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3" name="Google Shape;853;p80"/>
          <p:cNvSpPr>
            <a:spLocks noGrp="1"/>
          </p:cNvSpPr>
          <p:nvPr>
            <p:ph type="pic" idx="4"/>
          </p:nvPr>
        </p:nvSpPr>
        <p:spPr>
          <a:xfrm>
            <a:off x="4107180" y="0"/>
            <a:ext cx="3977640" cy="196008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4" name="Google Shape;854;p80"/>
          <p:cNvSpPr>
            <a:spLocks noGrp="1"/>
          </p:cNvSpPr>
          <p:nvPr>
            <p:ph type="pic" idx="5"/>
          </p:nvPr>
        </p:nvSpPr>
        <p:spPr>
          <a:xfrm>
            <a:off x="0" y="3112122"/>
            <a:ext cx="3977640" cy="2993252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5" name="Google Shape;855;p80"/>
          <p:cNvSpPr>
            <a:spLocks noGrp="1"/>
          </p:cNvSpPr>
          <p:nvPr>
            <p:ph type="pic" idx="6"/>
          </p:nvPr>
        </p:nvSpPr>
        <p:spPr>
          <a:xfrm>
            <a:off x="4107180" y="2072644"/>
            <a:ext cx="3977640" cy="196008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6" name="Google Shape;856;p80"/>
          <p:cNvSpPr>
            <a:spLocks noGrp="1"/>
          </p:cNvSpPr>
          <p:nvPr>
            <p:ph type="pic" idx="7"/>
          </p:nvPr>
        </p:nvSpPr>
        <p:spPr>
          <a:xfrm>
            <a:off x="4107180" y="4145288"/>
            <a:ext cx="3977640" cy="1960086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7" name="Google Shape;857;p80"/>
          <p:cNvSpPr/>
          <p:nvPr/>
        </p:nvSpPr>
        <p:spPr>
          <a:xfrm>
            <a:off x="0" y="6111689"/>
            <a:ext cx="12192000" cy="7463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8" name="Google Shape;858;p80"/>
          <p:cNvGrpSpPr/>
          <p:nvPr/>
        </p:nvGrpSpPr>
        <p:grpSpPr>
          <a:xfrm>
            <a:off x="10557955" y="6320597"/>
            <a:ext cx="1404165" cy="315023"/>
            <a:chOff x="0" y="1299"/>
            <a:chExt cx="7680" cy="1723"/>
          </a:xfrm>
        </p:grpSpPr>
        <p:sp>
          <p:nvSpPr>
            <p:cNvPr id="859" name="Google Shape;859;p80"/>
            <p:cNvSpPr/>
            <p:nvPr/>
          </p:nvSpPr>
          <p:spPr>
            <a:xfrm>
              <a:off x="6110" y="1391"/>
              <a:ext cx="1429" cy="151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80"/>
            <p:cNvSpPr/>
            <p:nvPr/>
          </p:nvSpPr>
          <p:spPr>
            <a:xfrm>
              <a:off x="0" y="1302"/>
              <a:ext cx="5707" cy="1720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80"/>
            <p:cNvSpPr/>
            <p:nvPr/>
          </p:nvSpPr>
          <p:spPr>
            <a:xfrm>
              <a:off x="5979" y="1299"/>
              <a:ext cx="1701" cy="1714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2" name="Google Shape;862;p80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80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4" name="Google Shape;864;p80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/>
          <p:nvPr/>
        </p:nvSpPr>
        <p:spPr>
          <a:xfrm>
            <a:off x="0" y="6111689"/>
            <a:ext cx="12192000" cy="746312"/>
          </a:xfrm>
          <a:prstGeom prst="rect">
            <a:avLst/>
          </a:prstGeom>
          <a:solidFill>
            <a:srgbClr val="5859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3" name="Google Shape;113;p14"/>
          <p:cNvGrpSpPr/>
          <p:nvPr/>
        </p:nvGrpSpPr>
        <p:grpSpPr>
          <a:xfrm>
            <a:off x="10557955" y="6320597"/>
            <a:ext cx="1404165" cy="315023"/>
            <a:chOff x="0" y="1299"/>
            <a:chExt cx="7680" cy="1723"/>
          </a:xfrm>
        </p:grpSpPr>
        <p:sp>
          <p:nvSpPr>
            <p:cNvPr id="114" name="Google Shape;114;p14"/>
            <p:cNvSpPr/>
            <p:nvPr/>
          </p:nvSpPr>
          <p:spPr>
            <a:xfrm>
              <a:off x="6110" y="1391"/>
              <a:ext cx="1429" cy="15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0" y="1302"/>
              <a:ext cx="5707" cy="1720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5979" y="1299"/>
              <a:ext cx="1701" cy="1714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rgbClr val="FF82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28601"/>
            <a:ext cx="11277600" cy="11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14 + Bar">
  <p:cSld name="Photo: Mosaic 14 + Bar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1"/>
          <p:cNvSpPr>
            <a:spLocks noGrp="1"/>
          </p:cNvSpPr>
          <p:nvPr>
            <p:ph type="pic" idx="2"/>
          </p:nvPr>
        </p:nvSpPr>
        <p:spPr>
          <a:xfrm>
            <a:off x="8745056" y="3112122"/>
            <a:ext cx="3446944" cy="2993249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81"/>
          <p:cNvSpPr>
            <a:spLocks noGrp="1"/>
          </p:cNvSpPr>
          <p:nvPr>
            <p:ph type="pic" idx="3"/>
          </p:nvPr>
        </p:nvSpPr>
        <p:spPr>
          <a:xfrm>
            <a:off x="1" y="0"/>
            <a:ext cx="12192000" cy="299325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8" name="Google Shape;868;p81"/>
          <p:cNvSpPr>
            <a:spLocks noGrp="1"/>
          </p:cNvSpPr>
          <p:nvPr>
            <p:ph type="pic" idx="4"/>
          </p:nvPr>
        </p:nvSpPr>
        <p:spPr>
          <a:xfrm>
            <a:off x="1" y="3112122"/>
            <a:ext cx="3394780" cy="2993249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9" name="Google Shape;869;p81"/>
          <p:cNvSpPr>
            <a:spLocks noGrp="1"/>
          </p:cNvSpPr>
          <p:nvPr>
            <p:ph type="pic" idx="5"/>
          </p:nvPr>
        </p:nvSpPr>
        <p:spPr>
          <a:xfrm>
            <a:off x="3516700" y="3112122"/>
            <a:ext cx="5106436" cy="2993249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0" name="Google Shape;870;p81"/>
          <p:cNvSpPr/>
          <p:nvPr/>
        </p:nvSpPr>
        <p:spPr>
          <a:xfrm>
            <a:off x="0" y="6111689"/>
            <a:ext cx="12192000" cy="7463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1" name="Google Shape;871;p81"/>
          <p:cNvGrpSpPr/>
          <p:nvPr/>
        </p:nvGrpSpPr>
        <p:grpSpPr>
          <a:xfrm>
            <a:off x="10557955" y="6320597"/>
            <a:ext cx="1404165" cy="315023"/>
            <a:chOff x="0" y="1299"/>
            <a:chExt cx="7680" cy="1723"/>
          </a:xfrm>
        </p:grpSpPr>
        <p:sp>
          <p:nvSpPr>
            <p:cNvPr id="872" name="Google Shape;872;p81"/>
            <p:cNvSpPr/>
            <p:nvPr/>
          </p:nvSpPr>
          <p:spPr>
            <a:xfrm>
              <a:off x="6110" y="1391"/>
              <a:ext cx="1429" cy="151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81"/>
            <p:cNvSpPr/>
            <p:nvPr/>
          </p:nvSpPr>
          <p:spPr>
            <a:xfrm>
              <a:off x="0" y="1302"/>
              <a:ext cx="5707" cy="1720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81"/>
            <p:cNvSpPr/>
            <p:nvPr/>
          </p:nvSpPr>
          <p:spPr>
            <a:xfrm>
              <a:off x="5979" y="1299"/>
              <a:ext cx="1701" cy="1714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5" name="Google Shape;875;p81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6" name="Google Shape;876;p81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7" name="Google Shape;877;p81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o not use">
  <p:cSld name="3_do not use">
    <p:bg>
      <p:bgPr>
        <a:solidFill>
          <a:schemeClr val="dk2"/>
        </a:solidFill>
        <a:effectLst/>
      </p:bgPr>
    </p:bg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82"/>
          <p:cNvSpPr txBox="1"/>
          <p:nvPr/>
        </p:nvSpPr>
        <p:spPr>
          <a:xfrm>
            <a:off x="228600" y="1459230"/>
            <a:ext cx="11734800" cy="393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  <a:br>
              <a:rPr lang="en-US" sz="1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Placeholder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chemeClr val="dk2"/>
        </a:solidFill>
        <a:effectLst/>
      </p:bgPr>
    </p:bg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83"/>
          <p:cNvSpPr>
            <a:spLocks noGrp="1"/>
          </p:cNvSpPr>
          <p:nvPr>
            <p:ph type="media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F6F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6F6F6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6F6F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6F6F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6F6F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Bar">
  <p:cSld name="Blank + Ba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0" y="6111689"/>
            <a:ext cx="12192000" cy="746312"/>
          </a:xfrm>
          <a:prstGeom prst="rect">
            <a:avLst/>
          </a:prstGeom>
          <a:solidFill>
            <a:srgbClr val="5859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10557955" y="6320597"/>
            <a:ext cx="1404165" cy="315023"/>
            <a:chOff x="0" y="1299"/>
            <a:chExt cx="7680" cy="1723"/>
          </a:xfrm>
        </p:grpSpPr>
        <p:sp>
          <p:nvSpPr>
            <p:cNvPr id="124" name="Google Shape;124;p15"/>
            <p:cNvSpPr/>
            <p:nvPr/>
          </p:nvSpPr>
          <p:spPr>
            <a:xfrm>
              <a:off x="6110" y="1391"/>
              <a:ext cx="1429" cy="15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0" y="1302"/>
              <a:ext cx="5707" cy="1720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5979" y="1299"/>
              <a:ext cx="1701" cy="1714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rgbClr val="FF82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Full Screen Photo">
  <p:cSld name="Photo: Full Screen Photo"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>
            <a:spLocks noGrp="1"/>
          </p:cNvSpPr>
          <p:nvPr>
            <p:ph type="pic" idx="2"/>
          </p:nvPr>
        </p:nvSpPr>
        <p:spPr>
          <a:xfrm>
            <a:off x="-3048" y="0"/>
            <a:ext cx="12198096" cy="6858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9"/>
          <p:cNvSpPr txBox="1">
            <a:spLocks noGrp="1"/>
          </p:cNvSpPr>
          <p:nvPr>
            <p:ph type="ctrTitle"/>
          </p:nvPr>
        </p:nvSpPr>
        <p:spPr>
          <a:xfrm>
            <a:off x="228600" y="228600"/>
            <a:ext cx="11735708" cy="187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39"/>
          <p:cNvSpPr txBox="1">
            <a:spLocks noGrp="1"/>
          </p:cNvSpPr>
          <p:nvPr>
            <p:ph type="subTitle" idx="1"/>
          </p:nvPr>
        </p:nvSpPr>
        <p:spPr>
          <a:xfrm>
            <a:off x="228600" y="2197381"/>
            <a:ext cx="11734800" cy="56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5" name="Google Shape;395;p39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6" name="Google Shape;396;p39"/>
          <p:cNvGrpSpPr/>
          <p:nvPr/>
        </p:nvGrpSpPr>
        <p:grpSpPr>
          <a:xfrm>
            <a:off x="4696483" y="3537023"/>
            <a:ext cx="2661855" cy="1797998"/>
            <a:chOff x="-2931" y="-4852"/>
            <a:chExt cx="17157" cy="11589"/>
          </a:xfrm>
        </p:grpSpPr>
        <p:sp>
          <p:nvSpPr>
            <p:cNvPr id="397" name="Google Shape;397;p39"/>
            <p:cNvSpPr/>
            <p:nvPr/>
          </p:nvSpPr>
          <p:spPr>
            <a:xfrm>
              <a:off x="3516" y="-4567"/>
              <a:ext cx="4245" cy="45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-2931" y="1653"/>
              <a:ext cx="17157" cy="5084"/>
            </a:xfrm>
            <a:custGeom>
              <a:avLst/>
              <a:gdLst/>
              <a:ahLst/>
              <a:cxnLst/>
              <a:rect l="l" t="t" r="r" b="b"/>
              <a:pathLst>
                <a:path w="974" h="286" extrusionOk="0">
                  <a:moveTo>
                    <a:pt x="104" y="92"/>
                  </a:moveTo>
                  <a:cubicBezTo>
                    <a:pt x="106" y="93"/>
                    <a:pt x="107" y="96"/>
                    <a:pt x="108" y="100"/>
                  </a:cubicBezTo>
                  <a:cubicBezTo>
                    <a:pt x="108" y="102"/>
                    <a:pt x="109" y="103"/>
                    <a:pt x="110" y="103"/>
                  </a:cubicBezTo>
                  <a:cubicBezTo>
                    <a:pt x="111" y="103"/>
                    <a:pt x="112" y="102"/>
                    <a:pt x="112" y="100"/>
                  </a:cubicBezTo>
                  <a:cubicBezTo>
                    <a:pt x="112" y="99"/>
                    <a:pt x="111" y="98"/>
                    <a:pt x="111" y="96"/>
                  </a:cubicBezTo>
                  <a:cubicBezTo>
                    <a:pt x="111" y="94"/>
                    <a:pt x="111" y="91"/>
                    <a:pt x="111" y="88"/>
                  </a:cubicBezTo>
                  <a:cubicBezTo>
                    <a:pt x="111" y="84"/>
                    <a:pt x="110" y="82"/>
                    <a:pt x="110" y="82"/>
                  </a:cubicBezTo>
                  <a:cubicBezTo>
                    <a:pt x="109" y="81"/>
                    <a:pt x="107" y="81"/>
                    <a:pt x="104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5" y="81"/>
                    <a:pt x="4" y="81"/>
                    <a:pt x="4" y="82"/>
                  </a:cubicBezTo>
                  <a:cubicBezTo>
                    <a:pt x="3" y="83"/>
                    <a:pt x="3" y="85"/>
                    <a:pt x="3" y="87"/>
                  </a:cubicBezTo>
                  <a:cubicBezTo>
                    <a:pt x="3" y="90"/>
                    <a:pt x="2" y="94"/>
                    <a:pt x="1" y="98"/>
                  </a:cubicBezTo>
                  <a:cubicBezTo>
                    <a:pt x="1" y="101"/>
                    <a:pt x="0" y="103"/>
                    <a:pt x="0" y="105"/>
                  </a:cubicBezTo>
                  <a:cubicBezTo>
                    <a:pt x="0" y="106"/>
                    <a:pt x="1" y="107"/>
                    <a:pt x="2" y="107"/>
                  </a:cubicBezTo>
                  <a:cubicBezTo>
                    <a:pt x="3" y="107"/>
                    <a:pt x="4" y="106"/>
                    <a:pt x="4" y="104"/>
                  </a:cubicBezTo>
                  <a:cubicBezTo>
                    <a:pt x="5" y="98"/>
                    <a:pt x="7" y="95"/>
                    <a:pt x="9" y="93"/>
                  </a:cubicBezTo>
                  <a:cubicBezTo>
                    <a:pt x="11" y="91"/>
                    <a:pt x="15" y="90"/>
                    <a:pt x="20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6" y="90"/>
                    <a:pt x="47" y="90"/>
                    <a:pt x="48" y="91"/>
                  </a:cubicBezTo>
                  <a:cubicBezTo>
                    <a:pt x="48" y="91"/>
                    <a:pt x="49" y="93"/>
                    <a:pt x="49" y="95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186"/>
                    <a:pt x="49" y="186"/>
                    <a:pt x="49" y="186"/>
                  </a:cubicBezTo>
                  <a:cubicBezTo>
                    <a:pt x="49" y="191"/>
                    <a:pt x="48" y="194"/>
                    <a:pt x="46" y="196"/>
                  </a:cubicBezTo>
                  <a:cubicBezTo>
                    <a:pt x="45" y="198"/>
                    <a:pt x="42" y="199"/>
                    <a:pt x="37" y="200"/>
                  </a:cubicBezTo>
                  <a:cubicBezTo>
                    <a:pt x="35" y="200"/>
                    <a:pt x="34" y="201"/>
                    <a:pt x="34" y="202"/>
                  </a:cubicBezTo>
                  <a:cubicBezTo>
                    <a:pt x="34" y="203"/>
                    <a:pt x="35" y="204"/>
                    <a:pt x="37" y="204"/>
                  </a:cubicBezTo>
                  <a:cubicBezTo>
                    <a:pt x="37" y="204"/>
                    <a:pt x="39" y="204"/>
                    <a:pt x="43" y="203"/>
                  </a:cubicBezTo>
                  <a:cubicBezTo>
                    <a:pt x="44" y="203"/>
                    <a:pt x="47" y="203"/>
                    <a:pt x="49" y="203"/>
                  </a:cubicBezTo>
                  <a:cubicBezTo>
                    <a:pt x="56" y="203"/>
                    <a:pt x="56" y="203"/>
                    <a:pt x="56" y="203"/>
                  </a:cubicBezTo>
                  <a:cubicBezTo>
                    <a:pt x="63" y="203"/>
                    <a:pt x="63" y="203"/>
                    <a:pt x="63" y="203"/>
                  </a:cubicBezTo>
                  <a:cubicBezTo>
                    <a:pt x="67" y="203"/>
                    <a:pt x="70" y="203"/>
                    <a:pt x="71" y="203"/>
                  </a:cubicBezTo>
                  <a:cubicBezTo>
                    <a:pt x="73" y="204"/>
                    <a:pt x="74" y="204"/>
                    <a:pt x="75" y="204"/>
                  </a:cubicBezTo>
                  <a:cubicBezTo>
                    <a:pt x="77" y="204"/>
                    <a:pt x="78" y="203"/>
                    <a:pt x="78" y="202"/>
                  </a:cubicBezTo>
                  <a:cubicBezTo>
                    <a:pt x="78" y="201"/>
                    <a:pt x="77" y="200"/>
                    <a:pt x="74" y="200"/>
                  </a:cubicBezTo>
                  <a:cubicBezTo>
                    <a:pt x="67" y="198"/>
                    <a:pt x="63" y="194"/>
                    <a:pt x="63" y="187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3"/>
                    <a:pt x="63" y="92"/>
                    <a:pt x="64" y="91"/>
                  </a:cubicBezTo>
                  <a:cubicBezTo>
                    <a:pt x="64" y="90"/>
                    <a:pt x="66" y="90"/>
                    <a:pt x="69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9" y="90"/>
                    <a:pt x="102" y="90"/>
                    <a:pt x="104" y="92"/>
                  </a:cubicBezTo>
                  <a:close/>
                  <a:moveTo>
                    <a:pt x="152" y="88"/>
                  </a:moveTo>
                  <a:cubicBezTo>
                    <a:pt x="153" y="87"/>
                    <a:pt x="156" y="87"/>
                    <a:pt x="159" y="87"/>
                  </a:cubicBezTo>
                  <a:cubicBezTo>
                    <a:pt x="173" y="87"/>
                    <a:pt x="173" y="87"/>
                    <a:pt x="173" y="87"/>
                  </a:cubicBezTo>
                  <a:cubicBezTo>
                    <a:pt x="183" y="87"/>
                    <a:pt x="189" y="87"/>
                    <a:pt x="192" y="88"/>
                  </a:cubicBezTo>
                  <a:cubicBezTo>
                    <a:pt x="196" y="89"/>
                    <a:pt x="198" y="91"/>
                    <a:pt x="199" y="94"/>
                  </a:cubicBezTo>
                  <a:cubicBezTo>
                    <a:pt x="200" y="95"/>
                    <a:pt x="200" y="97"/>
                    <a:pt x="200" y="99"/>
                  </a:cubicBezTo>
                  <a:cubicBezTo>
                    <a:pt x="200" y="101"/>
                    <a:pt x="200" y="101"/>
                    <a:pt x="200" y="101"/>
                  </a:cubicBezTo>
                  <a:cubicBezTo>
                    <a:pt x="200" y="103"/>
                    <a:pt x="201" y="104"/>
                    <a:pt x="202" y="104"/>
                  </a:cubicBezTo>
                  <a:cubicBezTo>
                    <a:pt x="203" y="104"/>
                    <a:pt x="204" y="104"/>
                    <a:pt x="204" y="103"/>
                  </a:cubicBezTo>
                  <a:cubicBezTo>
                    <a:pt x="204" y="102"/>
                    <a:pt x="205" y="100"/>
                    <a:pt x="205" y="96"/>
                  </a:cubicBezTo>
                  <a:cubicBezTo>
                    <a:pt x="205" y="91"/>
                    <a:pt x="205" y="91"/>
                    <a:pt x="205" y="91"/>
                  </a:cubicBezTo>
                  <a:cubicBezTo>
                    <a:pt x="206" y="87"/>
                    <a:pt x="206" y="85"/>
                    <a:pt x="206" y="84"/>
                  </a:cubicBezTo>
                  <a:cubicBezTo>
                    <a:pt x="206" y="83"/>
                    <a:pt x="206" y="82"/>
                    <a:pt x="206" y="82"/>
                  </a:cubicBezTo>
                  <a:cubicBezTo>
                    <a:pt x="206" y="80"/>
                    <a:pt x="205" y="79"/>
                    <a:pt x="203" y="79"/>
                  </a:cubicBezTo>
                  <a:cubicBezTo>
                    <a:pt x="203" y="79"/>
                    <a:pt x="201" y="79"/>
                    <a:pt x="200" y="80"/>
                  </a:cubicBezTo>
                  <a:cubicBezTo>
                    <a:pt x="199" y="80"/>
                    <a:pt x="197" y="80"/>
                    <a:pt x="193" y="80"/>
                  </a:cubicBezTo>
                  <a:cubicBezTo>
                    <a:pt x="181" y="81"/>
                    <a:pt x="181" y="81"/>
                    <a:pt x="181" y="81"/>
                  </a:cubicBezTo>
                  <a:cubicBezTo>
                    <a:pt x="175" y="81"/>
                    <a:pt x="169" y="81"/>
                    <a:pt x="161" y="81"/>
                  </a:cubicBezTo>
                  <a:cubicBezTo>
                    <a:pt x="149" y="81"/>
                    <a:pt x="139" y="81"/>
                    <a:pt x="131" y="80"/>
                  </a:cubicBezTo>
                  <a:cubicBezTo>
                    <a:pt x="128" y="79"/>
                    <a:pt x="126" y="79"/>
                    <a:pt x="125" y="79"/>
                  </a:cubicBezTo>
                  <a:cubicBezTo>
                    <a:pt x="122" y="79"/>
                    <a:pt x="121" y="80"/>
                    <a:pt x="121" y="82"/>
                  </a:cubicBezTo>
                  <a:cubicBezTo>
                    <a:pt x="121" y="83"/>
                    <a:pt x="121" y="83"/>
                    <a:pt x="123" y="83"/>
                  </a:cubicBezTo>
                  <a:cubicBezTo>
                    <a:pt x="129" y="83"/>
                    <a:pt x="132" y="85"/>
                    <a:pt x="134" y="88"/>
                  </a:cubicBezTo>
                  <a:cubicBezTo>
                    <a:pt x="136" y="91"/>
                    <a:pt x="137" y="96"/>
                    <a:pt x="137" y="105"/>
                  </a:cubicBezTo>
                  <a:cubicBezTo>
                    <a:pt x="137" y="180"/>
                    <a:pt x="137" y="180"/>
                    <a:pt x="137" y="180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37" y="193"/>
                    <a:pt x="135" y="198"/>
                    <a:pt x="130" y="199"/>
                  </a:cubicBezTo>
                  <a:cubicBezTo>
                    <a:pt x="127" y="200"/>
                    <a:pt x="127" y="200"/>
                    <a:pt x="127" y="200"/>
                  </a:cubicBezTo>
                  <a:cubicBezTo>
                    <a:pt x="126" y="200"/>
                    <a:pt x="125" y="201"/>
                    <a:pt x="125" y="202"/>
                  </a:cubicBezTo>
                  <a:cubicBezTo>
                    <a:pt x="125" y="203"/>
                    <a:pt x="126" y="204"/>
                    <a:pt x="128" y="204"/>
                  </a:cubicBezTo>
                  <a:cubicBezTo>
                    <a:pt x="128" y="204"/>
                    <a:pt x="130" y="204"/>
                    <a:pt x="132" y="203"/>
                  </a:cubicBezTo>
                  <a:cubicBezTo>
                    <a:pt x="137" y="202"/>
                    <a:pt x="144" y="202"/>
                    <a:pt x="154" y="202"/>
                  </a:cubicBezTo>
                  <a:cubicBezTo>
                    <a:pt x="162" y="202"/>
                    <a:pt x="171" y="203"/>
                    <a:pt x="183" y="204"/>
                  </a:cubicBezTo>
                  <a:cubicBezTo>
                    <a:pt x="185" y="204"/>
                    <a:pt x="188" y="204"/>
                    <a:pt x="189" y="204"/>
                  </a:cubicBezTo>
                  <a:cubicBezTo>
                    <a:pt x="197" y="204"/>
                    <a:pt x="204" y="201"/>
                    <a:pt x="209" y="194"/>
                  </a:cubicBezTo>
                  <a:cubicBezTo>
                    <a:pt x="214" y="189"/>
                    <a:pt x="216" y="185"/>
                    <a:pt x="216" y="181"/>
                  </a:cubicBezTo>
                  <a:cubicBezTo>
                    <a:pt x="216" y="179"/>
                    <a:pt x="215" y="178"/>
                    <a:pt x="214" y="178"/>
                  </a:cubicBezTo>
                  <a:cubicBezTo>
                    <a:pt x="214" y="178"/>
                    <a:pt x="213" y="179"/>
                    <a:pt x="212" y="180"/>
                  </a:cubicBezTo>
                  <a:cubicBezTo>
                    <a:pt x="206" y="190"/>
                    <a:pt x="190" y="196"/>
                    <a:pt x="167" y="196"/>
                  </a:cubicBezTo>
                  <a:cubicBezTo>
                    <a:pt x="160" y="196"/>
                    <a:pt x="155" y="195"/>
                    <a:pt x="153" y="194"/>
                  </a:cubicBezTo>
                  <a:cubicBezTo>
                    <a:pt x="152" y="193"/>
                    <a:pt x="151" y="189"/>
                    <a:pt x="151" y="184"/>
                  </a:cubicBezTo>
                  <a:cubicBezTo>
                    <a:pt x="151" y="151"/>
                    <a:pt x="151" y="151"/>
                    <a:pt x="151" y="151"/>
                  </a:cubicBezTo>
                  <a:cubicBezTo>
                    <a:pt x="151" y="149"/>
                    <a:pt x="151" y="149"/>
                    <a:pt x="151" y="149"/>
                  </a:cubicBezTo>
                  <a:cubicBezTo>
                    <a:pt x="151" y="147"/>
                    <a:pt x="151" y="146"/>
                    <a:pt x="152" y="145"/>
                  </a:cubicBezTo>
                  <a:cubicBezTo>
                    <a:pt x="153" y="144"/>
                    <a:pt x="155" y="144"/>
                    <a:pt x="158" y="144"/>
                  </a:cubicBezTo>
                  <a:cubicBezTo>
                    <a:pt x="178" y="144"/>
                    <a:pt x="178" y="144"/>
                    <a:pt x="178" y="144"/>
                  </a:cubicBezTo>
                  <a:cubicBezTo>
                    <a:pt x="183" y="144"/>
                    <a:pt x="186" y="145"/>
                    <a:pt x="188" y="146"/>
                  </a:cubicBezTo>
                  <a:cubicBezTo>
                    <a:pt x="191" y="148"/>
                    <a:pt x="192" y="150"/>
                    <a:pt x="193" y="154"/>
                  </a:cubicBezTo>
                  <a:cubicBezTo>
                    <a:pt x="193" y="157"/>
                    <a:pt x="193" y="157"/>
                    <a:pt x="193" y="157"/>
                  </a:cubicBezTo>
                  <a:cubicBezTo>
                    <a:pt x="193" y="158"/>
                    <a:pt x="194" y="159"/>
                    <a:pt x="196" y="159"/>
                  </a:cubicBezTo>
                  <a:cubicBezTo>
                    <a:pt x="197" y="159"/>
                    <a:pt x="197" y="158"/>
                    <a:pt x="197" y="157"/>
                  </a:cubicBezTo>
                  <a:cubicBezTo>
                    <a:pt x="197" y="156"/>
                    <a:pt x="197" y="155"/>
                    <a:pt x="197" y="154"/>
                  </a:cubicBezTo>
                  <a:cubicBezTo>
                    <a:pt x="197" y="150"/>
                    <a:pt x="197" y="147"/>
                    <a:pt x="197" y="143"/>
                  </a:cubicBezTo>
                  <a:cubicBezTo>
                    <a:pt x="197" y="138"/>
                    <a:pt x="197" y="133"/>
                    <a:pt x="197" y="127"/>
                  </a:cubicBezTo>
                  <a:cubicBezTo>
                    <a:pt x="197" y="127"/>
                    <a:pt x="197" y="126"/>
                    <a:pt x="197" y="125"/>
                  </a:cubicBezTo>
                  <a:cubicBezTo>
                    <a:pt x="197" y="124"/>
                    <a:pt x="197" y="123"/>
                    <a:pt x="196" y="123"/>
                  </a:cubicBezTo>
                  <a:cubicBezTo>
                    <a:pt x="194" y="123"/>
                    <a:pt x="194" y="124"/>
                    <a:pt x="193" y="125"/>
                  </a:cubicBezTo>
                  <a:cubicBezTo>
                    <a:pt x="193" y="129"/>
                    <a:pt x="192" y="132"/>
                    <a:pt x="191" y="133"/>
                  </a:cubicBezTo>
                  <a:cubicBezTo>
                    <a:pt x="190" y="134"/>
                    <a:pt x="188" y="135"/>
                    <a:pt x="185" y="135"/>
                  </a:cubicBezTo>
                  <a:cubicBezTo>
                    <a:pt x="181" y="136"/>
                    <a:pt x="176" y="136"/>
                    <a:pt x="170" y="136"/>
                  </a:cubicBezTo>
                  <a:cubicBezTo>
                    <a:pt x="156" y="136"/>
                    <a:pt x="156" y="136"/>
                    <a:pt x="156" y="136"/>
                  </a:cubicBezTo>
                  <a:cubicBezTo>
                    <a:pt x="153" y="136"/>
                    <a:pt x="152" y="136"/>
                    <a:pt x="151" y="136"/>
                  </a:cubicBezTo>
                  <a:cubicBezTo>
                    <a:pt x="151" y="135"/>
                    <a:pt x="151" y="133"/>
                    <a:pt x="151" y="131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51" y="91"/>
                    <a:pt x="151" y="89"/>
                    <a:pt x="152" y="88"/>
                  </a:cubicBezTo>
                  <a:close/>
                  <a:moveTo>
                    <a:pt x="333" y="109"/>
                  </a:moveTo>
                  <a:cubicBezTo>
                    <a:pt x="333" y="99"/>
                    <a:pt x="333" y="99"/>
                    <a:pt x="333" y="99"/>
                  </a:cubicBezTo>
                  <a:cubicBezTo>
                    <a:pt x="333" y="94"/>
                    <a:pt x="334" y="90"/>
                    <a:pt x="335" y="88"/>
                  </a:cubicBezTo>
                  <a:cubicBezTo>
                    <a:pt x="336" y="85"/>
                    <a:pt x="339" y="84"/>
                    <a:pt x="342" y="83"/>
                  </a:cubicBezTo>
                  <a:cubicBezTo>
                    <a:pt x="344" y="83"/>
                    <a:pt x="344" y="82"/>
                    <a:pt x="344" y="81"/>
                  </a:cubicBezTo>
                  <a:cubicBezTo>
                    <a:pt x="344" y="80"/>
                    <a:pt x="343" y="80"/>
                    <a:pt x="342" y="80"/>
                  </a:cubicBezTo>
                  <a:cubicBezTo>
                    <a:pt x="341" y="80"/>
                    <a:pt x="339" y="80"/>
                    <a:pt x="337" y="80"/>
                  </a:cubicBezTo>
                  <a:cubicBezTo>
                    <a:pt x="335" y="80"/>
                    <a:pt x="332" y="81"/>
                    <a:pt x="328" y="81"/>
                  </a:cubicBezTo>
                  <a:cubicBezTo>
                    <a:pt x="321" y="81"/>
                    <a:pt x="316" y="80"/>
                    <a:pt x="312" y="80"/>
                  </a:cubicBezTo>
                  <a:cubicBezTo>
                    <a:pt x="310" y="80"/>
                    <a:pt x="309" y="80"/>
                    <a:pt x="308" y="80"/>
                  </a:cubicBezTo>
                  <a:cubicBezTo>
                    <a:pt x="306" y="80"/>
                    <a:pt x="306" y="80"/>
                    <a:pt x="306" y="81"/>
                  </a:cubicBezTo>
                  <a:cubicBezTo>
                    <a:pt x="306" y="83"/>
                    <a:pt x="306" y="83"/>
                    <a:pt x="308" y="84"/>
                  </a:cubicBezTo>
                  <a:cubicBezTo>
                    <a:pt x="314" y="85"/>
                    <a:pt x="318" y="86"/>
                    <a:pt x="321" y="88"/>
                  </a:cubicBezTo>
                  <a:cubicBezTo>
                    <a:pt x="323" y="90"/>
                    <a:pt x="325" y="94"/>
                    <a:pt x="325" y="99"/>
                  </a:cubicBezTo>
                  <a:cubicBezTo>
                    <a:pt x="326" y="120"/>
                    <a:pt x="326" y="120"/>
                    <a:pt x="326" y="120"/>
                  </a:cubicBezTo>
                  <a:cubicBezTo>
                    <a:pt x="326" y="132"/>
                    <a:pt x="326" y="132"/>
                    <a:pt x="326" y="132"/>
                  </a:cubicBezTo>
                  <a:cubicBezTo>
                    <a:pt x="326" y="176"/>
                    <a:pt x="326" y="176"/>
                    <a:pt x="326" y="176"/>
                  </a:cubicBezTo>
                  <a:cubicBezTo>
                    <a:pt x="326" y="177"/>
                    <a:pt x="326" y="177"/>
                    <a:pt x="325" y="177"/>
                  </a:cubicBezTo>
                  <a:cubicBezTo>
                    <a:pt x="325" y="178"/>
                    <a:pt x="324" y="177"/>
                    <a:pt x="323" y="175"/>
                  </a:cubicBezTo>
                  <a:cubicBezTo>
                    <a:pt x="241" y="82"/>
                    <a:pt x="241" y="82"/>
                    <a:pt x="241" y="82"/>
                  </a:cubicBezTo>
                  <a:cubicBezTo>
                    <a:pt x="239" y="81"/>
                    <a:pt x="238" y="80"/>
                    <a:pt x="236" y="80"/>
                  </a:cubicBezTo>
                  <a:cubicBezTo>
                    <a:pt x="235" y="80"/>
                    <a:pt x="234" y="80"/>
                    <a:pt x="233" y="80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25" y="80"/>
                    <a:pt x="225" y="80"/>
                    <a:pt x="225" y="80"/>
                  </a:cubicBezTo>
                  <a:cubicBezTo>
                    <a:pt x="222" y="80"/>
                    <a:pt x="222" y="80"/>
                    <a:pt x="222" y="80"/>
                  </a:cubicBezTo>
                  <a:cubicBezTo>
                    <a:pt x="221" y="80"/>
                    <a:pt x="221" y="80"/>
                    <a:pt x="220" y="80"/>
                  </a:cubicBezTo>
                  <a:cubicBezTo>
                    <a:pt x="219" y="80"/>
                    <a:pt x="218" y="80"/>
                    <a:pt x="218" y="81"/>
                  </a:cubicBezTo>
                  <a:cubicBezTo>
                    <a:pt x="218" y="82"/>
                    <a:pt x="219" y="83"/>
                    <a:pt x="221" y="83"/>
                  </a:cubicBezTo>
                  <a:cubicBezTo>
                    <a:pt x="227" y="84"/>
                    <a:pt x="232" y="87"/>
                    <a:pt x="235" y="93"/>
                  </a:cubicBezTo>
                  <a:cubicBezTo>
                    <a:pt x="238" y="99"/>
                    <a:pt x="240" y="107"/>
                    <a:pt x="240" y="118"/>
                  </a:cubicBezTo>
                  <a:cubicBezTo>
                    <a:pt x="240" y="178"/>
                    <a:pt x="240" y="178"/>
                    <a:pt x="240" y="178"/>
                  </a:cubicBezTo>
                  <a:cubicBezTo>
                    <a:pt x="240" y="185"/>
                    <a:pt x="239" y="190"/>
                    <a:pt x="237" y="192"/>
                  </a:cubicBezTo>
                  <a:cubicBezTo>
                    <a:pt x="236" y="195"/>
                    <a:pt x="232" y="198"/>
                    <a:pt x="227" y="199"/>
                  </a:cubicBezTo>
                  <a:cubicBezTo>
                    <a:pt x="225" y="200"/>
                    <a:pt x="225" y="201"/>
                    <a:pt x="225" y="202"/>
                  </a:cubicBezTo>
                  <a:cubicBezTo>
                    <a:pt x="225" y="203"/>
                    <a:pt x="226" y="203"/>
                    <a:pt x="227" y="203"/>
                  </a:cubicBezTo>
                  <a:cubicBezTo>
                    <a:pt x="228" y="203"/>
                    <a:pt x="229" y="203"/>
                    <a:pt x="230" y="203"/>
                  </a:cubicBezTo>
                  <a:cubicBezTo>
                    <a:pt x="233" y="203"/>
                    <a:pt x="235" y="202"/>
                    <a:pt x="237" y="202"/>
                  </a:cubicBezTo>
                  <a:cubicBezTo>
                    <a:pt x="241" y="202"/>
                    <a:pt x="241" y="202"/>
                    <a:pt x="241" y="202"/>
                  </a:cubicBezTo>
                  <a:cubicBezTo>
                    <a:pt x="250" y="203"/>
                    <a:pt x="250" y="203"/>
                    <a:pt x="250" y="203"/>
                  </a:cubicBezTo>
                  <a:cubicBezTo>
                    <a:pt x="255" y="203"/>
                    <a:pt x="258" y="203"/>
                    <a:pt x="258" y="203"/>
                  </a:cubicBezTo>
                  <a:cubicBezTo>
                    <a:pt x="259" y="203"/>
                    <a:pt x="260" y="203"/>
                    <a:pt x="261" y="203"/>
                  </a:cubicBezTo>
                  <a:cubicBezTo>
                    <a:pt x="262" y="203"/>
                    <a:pt x="263" y="203"/>
                    <a:pt x="263" y="202"/>
                  </a:cubicBezTo>
                  <a:cubicBezTo>
                    <a:pt x="263" y="200"/>
                    <a:pt x="262" y="200"/>
                    <a:pt x="260" y="199"/>
                  </a:cubicBezTo>
                  <a:cubicBezTo>
                    <a:pt x="255" y="199"/>
                    <a:pt x="252" y="198"/>
                    <a:pt x="250" y="196"/>
                  </a:cubicBezTo>
                  <a:cubicBezTo>
                    <a:pt x="249" y="195"/>
                    <a:pt x="248" y="192"/>
                    <a:pt x="247" y="188"/>
                  </a:cubicBezTo>
                  <a:cubicBezTo>
                    <a:pt x="247" y="182"/>
                    <a:pt x="247" y="182"/>
                    <a:pt x="247" y="182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17"/>
                    <a:pt x="247" y="117"/>
                    <a:pt x="247" y="117"/>
                  </a:cubicBezTo>
                  <a:cubicBezTo>
                    <a:pt x="247" y="115"/>
                    <a:pt x="248" y="113"/>
                    <a:pt x="249" y="113"/>
                  </a:cubicBezTo>
                  <a:cubicBezTo>
                    <a:pt x="249" y="113"/>
                    <a:pt x="250" y="113"/>
                    <a:pt x="250" y="114"/>
                  </a:cubicBezTo>
                  <a:cubicBezTo>
                    <a:pt x="251" y="115"/>
                    <a:pt x="251" y="115"/>
                    <a:pt x="251" y="115"/>
                  </a:cubicBezTo>
                  <a:cubicBezTo>
                    <a:pt x="326" y="201"/>
                    <a:pt x="326" y="201"/>
                    <a:pt x="326" y="201"/>
                  </a:cubicBezTo>
                  <a:cubicBezTo>
                    <a:pt x="328" y="203"/>
                    <a:pt x="328" y="203"/>
                    <a:pt x="328" y="203"/>
                  </a:cubicBezTo>
                  <a:cubicBezTo>
                    <a:pt x="329" y="204"/>
                    <a:pt x="329" y="204"/>
                    <a:pt x="330" y="204"/>
                  </a:cubicBezTo>
                  <a:cubicBezTo>
                    <a:pt x="332" y="204"/>
                    <a:pt x="332" y="203"/>
                    <a:pt x="333" y="202"/>
                  </a:cubicBezTo>
                  <a:cubicBezTo>
                    <a:pt x="333" y="200"/>
                    <a:pt x="333" y="196"/>
                    <a:pt x="333" y="190"/>
                  </a:cubicBezTo>
                  <a:cubicBezTo>
                    <a:pt x="333" y="115"/>
                    <a:pt x="333" y="115"/>
                    <a:pt x="333" y="115"/>
                  </a:cubicBezTo>
                  <a:cubicBezTo>
                    <a:pt x="333" y="109"/>
                    <a:pt x="333" y="109"/>
                    <a:pt x="333" y="109"/>
                  </a:cubicBezTo>
                  <a:close/>
                  <a:moveTo>
                    <a:pt x="463" y="109"/>
                  </a:moveTo>
                  <a:cubicBezTo>
                    <a:pt x="463" y="99"/>
                    <a:pt x="463" y="99"/>
                    <a:pt x="463" y="99"/>
                  </a:cubicBezTo>
                  <a:cubicBezTo>
                    <a:pt x="463" y="94"/>
                    <a:pt x="463" y="90"/>
                    <a:pt x="465" y="88"/>
                  </a:cubicBezTo>
                  <a:cubicBezTo>
                    <a:pt x="466" y="85"/>
                    <a:pt x="468" y="84"/>
                    <a:pt x="472" y="83"/>
                  </a:cubicBezTo>
                  <a:cubicBezTo>
                    <a:pt x="473" y="83"/>
                    <a:pt x="474" y="82"/>
                    <a:pt x="474" y="81"/>
                  </a:cubicBezTo>
                  <a:cubicBezTo>
                    <a:pt x="474" y="80"/>
                    <a:pt x="473" y="80"/>
                    <a:pt x="471" y="80"/>
                  </a:cubicBezTo>
                  <a:cubicBezTo>
                    <a:pt x="470" y="80"/>
                    <a:pt x="469" y="80"/>
                    <a:pt x="467" y="80"/>
                  </a:cubicBezTo>
                  <a:cubicBezTo>
                    <a:pt x="465" y="80"/>
                    <a:pt x="462" y="81"/>
                    <a:pt x="458" y="81"/>
                  </a:cubicBezTo>
                  <a:cubicBezTo>
                    <a:pt x="451" y="81"/>
                    <a:pt x="445" y="80"/>
                    <a:pt x="441" y="80"/>
                  </a:cubicBezTo>
                  <a:cubicBezTo>
                    <a:pt x="440" y="80"/>
                    <a:pt x="438" y="80"/>
                    <a:pt x="438" y="80"/>
                  </a:cubicBezTo>
                  <a:cubicBezTo>
                    <a:pt x="436" y="80"/>
                    <a:pt x="435" y="80"/>
                    <a:pt x="435" y="81"/>
                  </a:cubicBezTo>
                  <a:cubicBezTo>
                    <a:pt x="435" y="83"/>
                    <a:pt x="436" y="83"/>
                    <a:pt x="438" y="84"/>
                  </a:cubicBezTo>
                  <a:cubicBezTo>
                    <a:pt x="444" y="85"/>
                    <a:pt x="448" y="86"/>
                    <a:pt x="450" y="88"/>
                  </a:cubicBezTo>
                  <a:cubicBezTo>
                    <a:pt x="453" y="90"/>
                    <a:pt x="454" y="94"/>
                    <a:pt x="455" y="99"/>
                  </a:cubicBezTo>
                  <a:cubicBezTo>
                    <a:pt x="456" y="120"/>
                    <a:pt x="456" y="120"/>
                    <a:pt x="456" y="120"/>
                  </a:cubicBezTo>
                  <a:cubicBezTo>
                    <a:pt x="456" y="132"/>
                    <a:pt x="456" y="132"/>
                    <a:pt x="456" y="132"/>
                  </a:cubicBezTo>
                  <a:cubicBezTo>
                    <a:pt x="456" y="176"/>
                    <a:pt x="456" y="176"/>
                    <a:pt x="456" y="176"/>
                  </a:cubicBezTo>
                  <a:cubicBezTo>
                    <a:pt x="456" y="177"/>
                    <a:pt x="455" y="177"/>
                    <a:pt x="455" y="177"/>
                  </a:cubicBezTo>
                  <a:cubicBezTo>
                    <a:pt x="454" y="178"/>
                    <a:pt x="454" y="177"/>
                    <a:pt x="452" y="175"/>
                  </a:cubicBezTo>
                  <a:cubicBezTo>
                    <a:pt x="370" y="82"/>
                    <a:pt x="370" y="82"/>
                    <a:pt x="370" y="82"/>
                  </a:cubicBezTo>
                  <a:cubicBezTo>
                    <a:pt x="369" y="81"/>
                    <a:pt x="367" y="80"/>
                    <a:pt x="366" y="80"/>
                  </a:cubicBezTo>
                  <a:cubicBezTo>
                    <a:pt x="365" y="80"/>
                    <a:pt x="364" y="80"/>
                    <a:pt x="362" y="80"/>
                  </a:cubicBezTo>
                  <a:cubicBezTo>
                    <a:pt x="361" y="80"/>
                    <a:pt x="361" y="80"/>
                    <a:pt x="361" y="80"/>
                  </a:cubicBezTo>
                  <a:cubicBezTo>
                    <a:pt x="355" y="80"/>
                    <a:pt x="355" y="80"/>
                    <a:pt x="355" y="80"/>
                  </a:cubicBezTo>
                  <a:cubicBezTo>
                    <a:pt x="351" y="80"/>
                    <a:pt x="351" y="80"/>
                    <a:pt x="351" y="80"/>
                  </a:cubicBezTo>
                  <a:cubicBezTo>
                    <a:pt x="351" y="80"/>
                    <a:pt x="350" y="80"/>
                    <a:pt x="350" y="80"/>
                  </a:cubicBezTo>
                  <a:cubicBezTo>
                    <a:pt x="349" y="80"/>
                    <a:pt x="348" y="80"/>
                    <a:pt x="348" y="81"/>
                  </a:cubicBezTo>
                  <a:cubicBezTo>
                    <a:pt x="348" y="82"/>
                    <a:pt x="349" y="83"/>
                    <a:pt x="350" y="83"/>
                  </a:cubicBezTo>
                  <a:cubicBezTo>
                    <a:pt x="357" y="84"/>
                    <a:pt x="361" y="87"/>
                    <a:pt x="365" y="93"/>
                  </a:cubicBezTo>
                  <a:cubicBezTo>
                    <a:pt x="368" y="99"/>
                    <a:pt x="369" y="107"/>
                    <a:pt x="369" y="118"/>
                  </a:cubicBezTo>
                  <a:cubicBezTo>
                    <a:pt x="369" y="178"/>
                    <a:pt x="369" y="178"/>
                    <a:pt x="369" y="178"/>
                  </a:cubicBezTo>
                  <a:cubicBezTo>
                    <a:pt x="369" y="185"/>
                    <a:pt x="369" y="190"/>
                    <a:pt x="367" y="192"/>
                  </a:cubicBezTo>
                  <a:cubicBezTo>
                    <a:pt x="365" y="195"/>
                    <a:pt x="362" y="198"/>
                    <a:pt x="357" y="199"/>
                  </a:cubicBezTo>
                  <a:cubicBezTo>
                    <a:pt x="355" y="200"/>
                    <a:pt x="354" y="201"/>
                    <a:pt x="354" y="202"/>
                  </a:cubicBezTo>
                  <a:cubicBezTo>
                    <a:pt x="354" y="203"/>
                    <a:pt x="355" y="203"/>
                    <a:pt x="357" y="203"/>
                  </a:cubicBezTo>
                  <a:cubicBezTo>
                    <a:pt x="357" y="203"/>
                    <a:pt x="358" y="203"/>
                    <a:pt x="360" y="203"/>
                  </a:cubicBezTo>
                  <a:cubicBezTo>
                    <a:pt x="362" y="203"/>
                    <a:pt x="364" y="202"/>
                    <a:pt x="367" y="202"/>
                  </a:cubicBezTo>
                  <a:cubicBezTo>
                    <a:pt x="371" y="202"/>
                    <a:pt x="371" y="202"/>
                    <a:pt x="371" y="202"/>
                  </a:cubicBezTo>
                  <a:cubicBezTo>
                    <a:pt x="380" y="203"/>
                    <a:pt x="380" y="203"/>
                    <a:pt x="380" y="203"/>
                  </a:cubicBezTo>
                  <a:cubicBezTo>
                    <a:pt x="384" y="203"/>
                    <a:pt x="387" y="203"/>
                    <a:pt x="388" y="203"/>
                  </a:cubicBezTo>
                  <a:cubicBezTo>
                    <a:pt x="389" y="203"/>
                    <a:pt x="390" y="203"/>
                    <a:pt x="390" y="203"/>
                  </a:cubicBezTo>
                  <a:cubicBezTo>
                    <a:pt x="392" y="203"/>
                    <a:pt x="392" y="203"/>
                    <a:pt x="392" y="202"/>
                  </a:cubicBezTo>
                  <a:cubicBezTo>
                    <a:pt x="392" y="200"/>
                    <a:pt x="391" y="200"/>
                    <a:pt x="389" y="199"/>
                  </a:cubicBezTo>
                  <a:cubicBezTo>
                    <a:pt x="385" y="199"/>
                    <a:pt x="381" y="198"/>
                    <a:pt x="380" y="196"/>
                  </a:cubicBezTo>
                  <a:cubicBezTo>
                    <a:pt x="378" y="195"/>
                    <a:pt x="377" y="192"/>
                    <a:pt x="377" y="188"/>
                  </a:cubicBezTo>
                  <a:cubicBezTo>
                    <a:pt x="377" y="182"/>
                    <a:pt x="377" y="182"/>
                    <a:pt x="377" y="182"/>
                  </a:cubicBezTo>
                  <a:cubicBezTo>
                    <a:pt x="377" y="178"/>
                    <a:pt x="377" y="178"/>
                    <a:pt x="377" y="178"/>
                  </a:cubicBezTo>
                  <a:cubicBezTo>
                    <a:pt x="377" y="117"/>
                    <a:pt x="377" y="117"/>
                    <a:pt x="377" y="117"/>
                  </a:cubicBezTo>
                  <a:cubicBezTo>
                    <a:pt x="377" y="115"/>
                    <a:pt x="377" y="113"/>
                    <a:pt x="378" y="113"/>
                  </a:cubicBezTo>
                  <a:cubicBezTo>
                    <a:pt x="379" y="113"/>
                    <a:pt x="379" y="113"/>
                    <a:pt x="380" y="114"/>
                  </a:cubicBezTo>
                  <a:cubicBezTo>
                    <a:pt x="380" y="115"/>
                    <a:pt x="380" y="115"/>
                    <a:pt x="380" y="115"/>
                  </a:cubicBezTo>
                  <a:cubicBezTo>
                    <a:pt x="456" y="201"/>
                    <a:pt x="456" y="201"/>
                    <a:pt x="456" y="201"/>
                  </a:cubicBezTo>
                  <a:cubicBezTo>
                    <a:pt x="458" y="203"/>
                    <a:pt x="458" y="203"/>
                    <a:pt x="458" y="203"/>
                  </a:cubicBezTo>
                  <a:cubicBezTo>
                    <a:pt x="458" y="204"/>
                    <a:pt x="459" y="204"/>
                    <a:pt x="460" y="204"/>
                  </a:cubicBezTo>
                  <a:cubicBezTo>
                    <a:pt x="461" y="204"/>
                    <a:pt x="462" y="203"/>
                    <a:pt x="462" y="202"/>
                  </a:cubicBezTo>
                  <a:cubicBezTo>
                    <a:pt x="463" y="200"/>
                    <a:pt x="463" y="196"/>
                    <a:pt x="463" y="190"/>
                  </a:cubicBezTo>
                  <a:cubicBezTo>
                    <a:pt x="463" y="115"/>
                    <a:pt x="463" y="115"/>
                    <a:pt x="463" y="115"/>
                  </a:cubicBezTo>
                  <a:cubicBezTo>
                    <a:pt x="463" y="109"/>
                    <a:pt x="463" y="109"/>
                    <a:pt x="463" y="109"/>
                  </a:cubicBezTo>
                  <a:close/>
                  <a:moveTo>
                    <a:pt x="512" y="88"/>
                  </a:moveTo>
                  <a:cubicBezTo>
                    <a:pt x="513" y="87"/>
                    <a:pt x="515" y="87"/>
                    <a:pt x="519" y="87"/>
                  </a:cubicBezTo>
                  <a:cubicBezTo>
                    <a:pt x="533" y="87"/>
                    <a:pt x="533" y="87"/>
                    <a:pt x="533" y="87"/>
                  </a:cubicBezTo>
                  <a:cubicBezTo>
                    <a:pt x="542" y="87"/>
                    <a:pt x="548" y="87"/>
                    <a:pt x="552" y="88"/>
                  </a:cubicBezTo>
                  <a:cubicBezTo>
                    <a:pt x="555" y="89"/>
                    <a:pt x="558" y="91"/>
                    <a:pt x="559" y="94"/>
                  </a:cubicBezTo>
                  <a:cubicBezTo>
                    <a:pt x="559" y="95"/>
                    <a:pt x="560" y="97"/>
                    <a:pt x="560" y="99"/>
                  </a:cubicBezTo>
                  <a:cubicBezTo>
                    <a:pt x="560" y="101"/>
                    <a:pt x="560" y="101"/>
                    <a:pt x="560" y="101"/>
                  </a:cubicBezTo>
                  <a:cubicBezTo>
                    <a:pt x="560" y="103"/>
                    <a:pt x="560" y="104"/>
                    <a:pt x="562" y="104"/>
                  </a:cubicBezTo>
                  <a:cubicBezTo>
                    <a:pt x="563" y="104"/>
                    <a:pt x="563" y="104"/>
                    <a:pt x="564" y="103"/>
                  </a:cubicBezTo>
                  <a:cubicBezTo>
                    <a:pt x="564" y="102"/>
                    <a:pt x="564" y="100"/>
                    <a:pt x="564" y="96"/>
                  </a:cubicBezTo>
                  <a:cubicBezTo>
                    <a:pt x="565" y="91"/>
                    <a:pt x="565" y="91"/>
                    <a:pt x="565" y="91"/>
                  </a:cubicBezTo>
                  <a:cubicBezTo>
                    <a:pt x="565" y="87"/>
                    <a:pt x="565" y="85"/>
                    <a:pt x="566" y="84"/>
                  </a:cubicBezTo>
                  <a:cubicBezTo>
                    <a:pt x="566" y="83"/>
                    <a:pt x="566" y="82"/>
                    <a:pt x="566" y="82"/>
                  </a:cubicBezTo>
                  <a:cubicBezTo>
                    <a:pt x="566" y="80"/>
                    <a:pt x="565" y="79"/>
                    <a:pt x="563" y="79"/>
                  </a:cubicBezTo>
                  <a:cubicBezTo>
                    <a:pt x="562" y="79"/>
                    <a:pt x="561" y="79"/>
                    <a:pt x="559" y="80"/>
                  </a:cubicBezTo>
                  <a:cubicBezTo>
                    <a:pt x="559" y="80"/>
                    <a:pt x="556" y="80"/>
                    <a:pt x="553" y="80"/>
                  </a:cubicBezTo>
                  <a:cubicBezTo>
                    <a:pt x="540" y="81"/>
                    <a:pt x="540" y="81"/>
                    <a:pt x="540" y="81"/>
                  </a:cubicBezTo>
                  <a:cubicBezTo>
                    <a:pt x="535" y="81"/>
                    <a:pt x="528" y="81"/>
                    <a:pt x="521" y="81"/>
                  </a:cubicBezTo>
                  <a:cubicBezTo>
                    <a:pt x="509" y="81"/>
                    <a:pt x="499" y="81"/>
                    <a:pt x="490" y="80"/>
                  </a:cubicBezTo>
                  <a:cubicBezTo>
                    <a:pt x="488" y="79"/>
                    <a:pt x="486" y="79"/>
                    <a:pt x="484" y="79"/>
                  </a:cubicBezTo>
                  <a:cubicBezTo>
                    <a:pt x="482" y="79"/>
                    <a:pt x="480" y="80"/>
                    <a:pt x="480" y="82"/>
                  </a:cubicBezTo>
                  <a:cubicBezTo>
                    <a:pt x="480" y="83"/>
                    <a:pt x="481" y="83"/>
                    <a:pt x="483" y="83"/>
                  </a:cubicBezTo>
                  <a:cubicBezTo>
                    <a:pt x="488" y="83"/>
                    <a:pt x="492" y="85"/>
                    <a:pt x="494" y="88"/>
                  </a:cubicBezTo>
                  <a:cubicBezTo>
                    <a:pt x="496" y="91"/>
                    <a:pt x="497" y="96"/>
                    <a:pt x="497" y="105"/>
                  </a:cubicBezTo>
                  <a:cubicBezTo>
                    <a:pt x="497" y="180"/>
                    <a:pt x="497" y="180"/>
                    <a:pt x="497" y="180"/>
                  </a:cubicBezTo>
                  <a:cubicBezTo>
                    <a:pt x="496" y="186"/>
                    <a:pt x="496" y="186"/>
                    <a:pt x="496" y="186"/>
                  </a:cubicBezTo>
                  <a:cubicBezTo>
                    <a:pt x="496" y="193"/>
                    <a:pt x="494" y="198"/>
                    <a:pt x="490" y="199"/>
                  </a:cubicBezTo>
                  <a:cubicBezTo>
                    <a:pt x="487" y="200"/>
                    <a:pt x="487" y="200"/>
                    <a:pt x="487" y="200"/>
                  </a:cubicBezTo>
                  <a:cubicBezTo>
                    <a:pt x="485" y="200"/>
                    <a:pt x="484" y="201"/>
                    <a:pt x="484" y="202"/>
                  </a:cubicBezTo>
                  <a:cubicBezTo>
                    <a:pt x="484" y="203"/>
                    <a:pt x="485" y="204"/>
                    <a:pt x="487" y="204"/>
                  </a:cubicBezTo>
                  <a:cubicBezTo>
                    <a:pt x="488" y="204"/>
                    <a:pt x="490" y="204"/>
                    <a:pt x="492" y="203"/>
                  </a:cubicBezTo>
                  <a:cubicBezTo>
                    <a:pt x="496" y="202"/>
                    <a:pt x="503" y="202"/>
                    <a:pt x="514" y="202"/>
                  </a:cubicBezTo>
                  <a:cubicBezTo>
                    <a:pt x="521" y="202"/>
                    <a:pt x="531" y="203"/>
                    <a:pt x="542" y="204"/>
                  </a:cubicBezTo>
                  <a:cubicBezTo>
                    <a:pt x="545" y="204"/>
                    <a:pt x="547" y="204"/>
                    <a:pt x="549" y="204"/>
                  </a:cubicBezTo>
                  <a:cubicBezTo>
                    <a:pt x="557" y="204"/>
                    <a:pt x="564" y="201"/>
                    <a:pt x="569" y="194"/>
                  </a:cubicBezTo>
                  <a:cubicBezTo>
                    <a:pt x="573" y="189"/>
                    <a:pt x="575" y="185"/>
                    <a:pt x="575" y="181"/>
                  </a:cubicBezTo>
                  <a:cubicBezTo>
                    <a:pt x="575" y="179"/>
                    <a:pt x="575" y="178"/>
                    <a:pt x="574" y="178"/>
                  </a:cubicBezTo>
                  <a:cubicBezTo>
                    <a:pt x="573" y="178"/>
                    <a:pt x="572" y="179"/>
                    <a:pt x="572" y="180"/>
                  </a:cubicBezTo>
                  <a:cubicBezTo>
                    <a:pt x="565" y="190"/>
                    <a:pt x="550" y="196"/>
                    <a:pt x="527" y="196"/>
                  </a:cubicBezTo>
                  <a:cubicBezTo>
                    <a:pt x="519" y="196"/>
                    <a:pt x="515" y="195"/>
                    <a:pt x="513" y="194"/>
                  </a:cubicBezTo>
                  <a:cubicBezTo>
                    <a:pt x="511" y="193"/>
                    <a:pt x="510" y="189"/>
                    <a:pt x="510" y="184"/>
                  </a:cubicBezTo>
                  <a:cubicBezTo>
                    <a:pt x="510" y="151"/>
                    <a:pt x="510" y="151"/>
                    <a:pt x="510" y="151"/>
                  </a:cubicBezTo>
                  <a:cubicBezTo>
                    <a:pt x="510" y="149"/>
                    <a:pt x="510" y="149"/>
                    <a:pt x="510" y="149"/>
                  </a:cubicBezTo>
                  <a:cubicBezTo>
                    <a:pt x="510" y="147"/>
                    <a:pt x="511" y="146"/>
                    <a:pt x="512" y="145"/>
                  </a:cubicBezTo>
                  <a:cubicBezTo>
                    <a:pt x="513" y="144"/>
                    <a:pt x="514" y="144"/>
                    <a:pt x="517" y="144"/>
                  </a:cubicBezTo>
                  <a:cubicBezTo>
                    <a:pt x="537" y="144"/>
                    <a:pt x="537" y="144"/>
                    <a:pt x="537" y="144"/>
                  </a:cubicBezTo>
                  <a:cubicBezTo>
                    <a:pt x="542" y="144"/>
                    <a:pt x="546" y="145"/>
                    <a:pt x="548" y="146"/>
                  </a:cubicBezTo>
                  <a:cubicBezTo>
                    <a:pt x="550" y="148"/>
                    <a:pt x="552" y="150"/>
                    <a:pt x="552" y="154"/>
                  </a:cubicBezTo>
                  <a:cubicBezTo>
                    <a:pt x="553" y="157"/>
                    <a:pt x="553" y="157"/>
                    <a:pt x="553" y="157"/>
                  </a:cubicBezTo>
                  <a:cubicBezTo>
                    <a:pt x="553" y="158"/>
                    <a:pt x="554" y="159"/>
                    <a:pt x="555" y="159"/>
                  </a:cubicBezTo>
                  <a:cubicBezTo>
                    <a:pt x="556" y="159"/>
                    <a:pt x="557" y="158"/>
                    <a:pt x="557" y="157"/>
                  </a:cubicBezTo>
                  <a:cubicBezTo>
                    <a:pt x="557" y="156"/>
                    <a:pt x="557" y="155"/>
                    <a:pt x="557" y="154"/>
                  </a:cubicBezTo>
                  <a:cubicBezTo>
                    <a:pt x="556" y="150"/>
                    <a:pt x="556" y="147"/>
                    <a:pt x="556" y="143"/>
                  </a:cubicBezTo>
                  <a:cubicBezTo>
                    <a:pt x="556" y="138"/>
                    <a:pt x="556" y="133"/>
                    <a:pt x="557" y="127"/>
                  </a:cubicBezTo>
                  <a:cubicBezTo>
                    <a:pt x="557" y="127"/>
                    <a:pt x="557" y="126"/>
                    <a:pt x="557" y="125"/>
                  </a:cubicBezTo>
                  <a:cubicBezTo>
                    <a:pt x="557" y="124"/>
                    <a:pt x="556" y="123"/>
                    <a:pt x="555" y="123"/>
                  </a:cubicBezTo>
                  <a:cubicBezTo>
                    <a:pt x="554" y="123"/>
                    <a:pt x="553" y="124"/>
                    <a:pt x="553" y="125"/>
                  </a:cubicBezTo>
                  <a:cubicBezTo>
                    <a:pt x="552" y="129"/>
                    <a:pt x="551" y="132"/>
                    <a:pt x="550" y="133"/>
                  </a:cubicBezTo>
                  <a:cubicBezTo>
                    <a:pt x="549" y="134"/>
                    <a:pt x="547" y="135"/>
                    <a:pt x="544" y="135"/>
                  </a:cubicBezTo>
                  <a:cubicBezTo>
                    <a:pt x="540" y="136"/>
                    <a:pt x="536" y="136"/>
                    <a:pt x="529" y="136"/>
                  </a:cubicBezTo>
                  <a:cubicBezTo>
                    <a:pt x="516" y="136"/>
                    <a:pt x="516" y="136"/>
                    <a:pt x="516" y="136"/>
                  </a:cubicBezTo>
                  <a:cubicBezTo>
                    <a:pt x="513" y="136"/>
                    <a:pt x="511" y="136"/>
                    <a:pt x="511" y="136"/>
                  </a:cubicBezTo>
                  <a:cubicBezTo>
                    <a:pt x="510" y="135"/>
                    <a:pt x="510" y="133"/>
                    <a:pt x="510" y="131"/>
                  </a:cubicBezTo>
                  <a:cubicBezTo>
                    <a:pt x="510" y="95"/>
                    <a:pt x="510" y="95"/>
                    <a:pt x="510" y="95"/>
                  </a:cubicBezTo>
                  <a:cubicBezTo>
                    <a:pt x="510" y="91"/>
                    <a:pt x="511" y="89"/>
                    <a:pt x="512" y="88"/>
                  </a:cubicBezTo>
                  <a:close/>
                  <a:moveTo>
                    <a:pt x="603" y="87"/>
                  </a:moveTo>
                  <a:cubicBezTo>
                    <a:pt x="596" y="93"/>
                    <a:pt x="593" y="101"/>
                    <a:pt x="593" y="111"/>
                  </a:cubicBezTo>
                  <a:cubicBezTo>
                    <a:pt x="593" y="119"/>
                    <a:pt x="595" y="126"/>
                    <a:pt x="601" y="132"/>
                  </a:cubicBezTo>
                  <a:cubicBezTo>
                    <a:pt x="606" y="137"/>
                    <a:pt x="616" y="142"/>
                    <a:pt x="629" y="147"/>
                  </a:cubicBezTo>
                  <a:cubicBezTo>
                    <a:pt x="642" y="151"/>
                    <a:pt x="649" y="154"/>
                    <a:pt x="652" y="157"/>
                  </a:cubicBezTo>
                  <a:cubicBezTo>
                    <a:pt x="657" y="161"/>
                    <a:pt x="660" y="167"/>
                    <a:pt x="660" y="173"/>
                  </a:cubicBezTo>
                  <a:cubicBezTo>
                    <a:pt x="660" y="180"/>
                    <a:pt x="657" y="186"/>
                    <a:pt x="651" y="191"/>
                  </a:cubicBezTo>
                  <a:cubicBezTo>
                    <a:pt x="646" y="196"/>
                    <a:pt x="639" y="198"/>
                    <a:pt x="631" y="198"/>
                  </a:cubicBezTo>
                  <a:cubicBezTo>
                    <a:pt x="623" y="198"/>
                    <a:pt x="615" y="196"/>
                    <a:pt x="608" y="191"/>
                  </a:cubicBezTo>
                  <a:cubicBezTo>
                    <a:pt x="601" y="186"/>
                    <a:pt x="597" y="179"/>
                    <a:pt x="595" y="172"/>
                  </a:cubicBezTo>
                  <a:cubicBezTo>
                    <a:pt x="594" y="169"/>
                    <a:pt x="593" y="168"/>
                    <a:pt x="592" y="168"/>
                  </a:cubicBezTo>
                  <a:cubicBezTo>
                    <a:pt x="591" y="168"/>
                    <a:pt x="590" y="168"/>
                    <a:pt x="590" y="170"/>
                  </a:cubicBezTo>
                  <a:cubicBezTo>
                    <a:pt x="590" y="172"/>
                    <a:pt x="591" y="176"/>
                    <a:pt x="592" y="182"/>
                  </a:cubicBezTo>
                  <a:cubicBezTo>
                    <a:pt x="594" y="187"/>
                    <a:pt x="594" y="189"/>
                    <a:pt x="595" y="190"/>
                  </a:cubicBezTo>
                  <a:cubicBezTo>
                    <a:pt x="595" y="193"/>
                    <a:pt x="596" y="195"/>
                    <a:pt x="596" y="196"/>
                  </a:cubicBezTo>
                  <a:cubicBezTo>
                    <a:pt x="596" y="197"/>
                    <a:pt x="597" y="198"/>
                    <a:pt x="598" y="198"/>
                  </a:cubicBezTo>
                  <a:cubicBezTo>
                    <a:pt x="601" y="200"/>
                    <a:pt x="605" y="202"/>
                    <a:pt x="610" y="203"/>
                  </a:cubicBezTo>
                  <a:cubicBezTo>
                    <a:pt x="616" y="204"/>
                    <a:pt x="621" y="205"/>
                    <a:pt x="626" y="205"/>
                  </a:cubicBezTo>
                  <a:cubicBezTo>
                    <a:pt x="638" y="205"/>
                    <a:pt x="649" y="201"/>
                    <a:pt x="657" y="194"/>
                  </a:cubicBezTo>
                  <a:cubicBezTo>
                    <a:pt x="665" y="187"/>
                    <a:pt x="669" y="178"/>
                    <a:pt x="669" y="167"/>
                  </a:cubicBezTo>
                  <a:cubicBezTo>
                    <a:pt x="669" y="150"/>
                    <a:pt x="658" y="139"/>
                    <a:pt x="636" y="131"/>
                  </a:cubicBezTo>
                  <a:cubicBezTo>
                    <a:pt x="625" y="128"/>
                    <a:pt x="617" y="125"/>
                    <a:pt x="615" y="124"/>
                  </a:cubicBezTo>
                  <a:cubicBezTo>
                    <a:pt x="612" y="122"/>
                    <a:pt x="609" y="120"/>
                    <a:pt x="607" y="117"/>
                  </a:cubicBezTo>
                  <a:cubicBezTo>
                    <a:pt x="604" y="113"/>
                    <a:pt x="602" y="109"/>
                    <a:pt x="602" y="104"/>
                  </a:cubicBezTo>
                  <a:cubicBezTo>
                    <a:pt x="602" y="98"/>
                    <a:pt x="605" y="94"/>
                    <a:pt x="609" y="90"/>
                  </a:cubicBezTo>
                  <a:cubicBezTo>
                    <a:pt x="613" y="86"/>
                    <a:pt x="618" y="84"/>
                    <a:pt x="625" y="84"/>
                  </a:cubicBezTo>
                  <a:cubicBezTo>
                    <a:pt x="633" y="84"/>
                    <a:pt x="640" y="86"/>
                    <a:pt x="647" y="90"/>
                  </a:cubicBezTo>
                  <a:cubicBezTo>
                    <a:pt x="653" y="95"/>
                    <a:pt x="658" y="100"/>
                    <a:pt x="660" y="106"/>
                  </a:cubicBezTo>
                  <a:cubicBezTo>
                    <a:pt x="661" y="109"/>
                    <a:pt x="662" y="111"/>
                    <a:pt x="663" y="111"/>
                  </a:cubicBezTo>
                  <a:cubicBezTo>
                    <a:pt x="664" y="111"/>
                    <a:pt x="665" y="110"/>
                    <a:pt x="665" y="108"/>
                  </a:cubicBezTo>
                  <a:cubicBezTo>
                    <a:pt x="665" y="107"/>
                    <a:pt x="665" y="106"/>
                    <a:pt x="664" y="104"/>
                  </a:cubicBezTo>
                  <a:cubicBezTo>
                    <a:pt x="663" y="95"/>
                    <a:pt x="663" y="95"/>
                    <a:pt x="663" y="95"/>
                  </a:cubicBezTo>
                  <a:cubicBezTo>
                    <a:pt x="662" y="90"/>
                    <a:pt x="662" y="87"/>
                    <a:pt x="662" y="86"/>
                  </a:cubicBezTo>
                  <a:cubicBezTo>
                    <a:pt x="662" y="83"/>
                    <a:pt x="661" y="81"/>
                    <a:pt x="659" y="82"/>
                  </a:cubicBezTo>
                  <a:cubicBezTo>
                    <a:pt x="659" y="82"/>
                    <a:pt x="659" y="82"/>
                    <a:pt x="658" y="82"/>
                  </a:cubicBezTo>
                  <a:cubicBezTo>
                    <a:pt x="657" y="83"/>
                    <a:pt x="657" y="83"/>
                    <a:pt x="657" y="83"/>
                  </a:cubicBezTo>
                  <a:cubicBezTo>
                    <a:pt x="656" y="84"/>
                    <a:pt x="656" y="84"/>
                    <a:pt x="655" y="84"/>
                  </a:cubicBezTo>
                  <a:cubicBezTo>
                    <a:pt x="655" y="84"/>
                    <a:pt x="654" y="84"/>
                    <a:pt x="653" y="84"/>
                  </a:cubicBezTo>
                  <a:cubicBezTo>
                    <a:pt x="647" y="81"/>
                    <a:pt x="647" y="81"/>
                    <a:pt x="647" y="81"/>
                  </a:cubicBezTo>
                  <a:cubicBezTo>
                    <a:pt x="643" y="79"/>
                    <a:pt x="638" y="78"/>
                    <a:pt x="631" y="78"/>
                  </a:cubicBezTo>
                  <a:cubicBezTo>
                    <a:pt x="620" y="78"/>
                    <a:pt x="611" y="81"/>
                    <a:pt x="603" y="87"/>
                  </a:cubicBezTo>
                  <a:close/>
                  <a:moveTo>
                    <a:pt x="700" y="87"/>
                  </a:moveTo>
                  <a:cubicBezTo>
                    <a:pt x="692" y="93"/>
                    <a:pt x="689" y="101"/>
                    <a:pt x="689" y="111"/>
                  </a:cubicBezTo>
                  <a:cubicBezTo>
                    <a:pt x="689" y="119"/>
                    <a:pt x="692" y="126"/>
                    <a:pt x="697" y="132"/>
                  </a:cubicBezTo>
                  <a:cubicBezTo>
                    <a:pt x="703" y="137"/>
                    <a:pt x="712" y="142"/>
                    <a:pt x="725" y="147"/>
                  </a:cubicBezTo>
                  <a:cubicBezTo>
                    <a:pt x="738" y="151"/>
                    <a:pt x="746" y="154"/>
                    <a:pt x="748" y="157"/>
                  </a:cubicBezTo>
                  <a:cubicBezTo>
                    <a:pt x="754" y="161"/>
                    <a:pt x="756" y="167"/>
                    <a:pt x="756" y="173"/>
                  </a:cubicBezTo>
                  <a:cubicBezTo>
                    <a:pt x="756" y="180"/>
                    <a:pt x="753" y="186"/>
                    <a:pt x="748" y="191"/>
                  </a:cubicBezTo>
                  <a:cubicBezTo>
                    <a:pt x="742" y="196"/>
                    <a:pt x="735" y="198"/>
                    <a:pt x="727" y="198"/>
                  </a:cubicBezTo>
                  <a:cubicBezTo>
                    <a:pt x="719" y="198"/>
                    <a:pt x="711" y="196"/>
                    <a:pt x="704" y="191"/>
                  </a:cubicBezTo>
                  <a:cubicBezTo>
                    <a:pt x="698" y="186"/>
                    <a:pt x="693" y="179"/>
                    <a:pt x="691" y="172"/>
                  </a:cubicBezTo>
                  <a:cubicBezTo>
                    <a:pt x="690" y="169"/>
                    <a:pt x="689" y="168"/>
                    <a:pt x="688" y="168"/>
                  </a:cubicBezTo>
                  <a:cubicBezTo>
                    <a:pt x="687" y="168"/>
                    <a:pt x="686" y="168"/>
                    <a:pt x="686" y="170"/>
                  </a:cubicBezTo>
                  <a:cubicBezTo>
                    <a:pt x="686" y="172"/>
                    <a:pt x="687" y="176"/>
                    <a:pt x="688" y="182"/>
                  </a:cubicBezTo>
                  <a:cubicBezTo>
                    <a:pt x="690" y="187"/>
                    <a:pt x="691" y="189"/>
                    <a:pt x="691" y="190"/>
                  </a:cubicBezTo>
                  <a:cubicBezTo>
                    <a:pt x="691" y="193"/>
                    <a:pt x="692" y="195"/>
                    <a:pt x="692" y="196"/>
                  </a:cubicBezTo>
                  <a:cubicBezTo>
                    <a:pt x="693" y="197"/>
                    <a:pt x="693" y="198"/>
                    <a:pt x="694" y="198"/>
                  </a:cubicBezTo>
                  <a:cubicBezTo>
                    <a:pt x="697" y="200"/>
                    <a:pt x="701" y="202"/>
                    <a:pt x="707" y="203"/>
                  </a:cubicBezTo>
                  <a:cubicBezTo>
                    <a:pt x="712" y="204"/>
                    <a:pt x="717" y="205"/>
                    <a:pt x="722" y="205"/>
                  </a:cubicBezTo>
                  <a:cubicBezTo>
                    <a:pt x="734" y="205"/>
                    <a:pt x="745" y="201"/>
                    <a:pt x="753" y="194"/>
                  </a:cubicBezTo>
                  <a:cubicBezTo>
                    <a:pt x="761" y="187"/>
                    <a:pt x="765" y="178"/>
                    <a:pt x="765" y="167"/>
                  </a:cubicBezTo>
                  <a:cubicBezTo>
                    <a:pt x="765" y="150"/>
                    <a:pt x="754" y="139"/>
                    <a:pt x="732" y="131"/>
                  </a:cubicBezTo>
                  <a:cubicBezTo>
                    <a:pt x="721" y="128"/>
                    <a:pt x="714" y="125"/>
                    <a:pt x="711" y="124"/>
                  </a:cubicBezTo>
                  <a:cubicBezTo>
                    <a:pt x="708" y="122"/>
                    <a:pt x="705" y="120"/>
                    <a:pt x="703" y="117"/>
                  </a:cubicBezTo>
                  <a:cubicBezTo>
                    <a:pt x="700" y="113"/>
                    <a:pt x="699" y="109"/>
                    <a:pt x="699" y="104"/>
                  </a:cubicBezTo>
                  <a:cubicBezTo>
                    <a:pt x="699" y="98"/>
                    <a:pt x="701" y="94"/>
                    <a:pt x="705" y="90"/>
                  </a:cubicBezTo>
                  <a:cubicBezTo>
                    <a:pt x="709" y="86"/>
                    <a:pt x="715" y="84"/>
                    <a:pt x="721" y="84"/>
                  </a:cubicBezTo>
                  <a:cubicBezTo>
                    <a:pt x="729" y="84"/>
                    <a:pt x="736" y="86"/>
                    <a:pt x="743" y="90"/>
                  </a:cubicBezTo>
                  <a:cubicBezTo>
                    <a:pt x="750" y="95"/>
                    <a:pt x="754" y="100"/>
                    <a:pt x="756" y="106"/>
                  </a:cubicBezTo>
                  <a:cubicBezTo>
                    <a:pt x="757" y="109"/>
                    <a:pt x="758" y="111"/>
                    <a:pt x="759" y="111"/>
                  </a:cubicBezTo>
                  <a:cubicBezTo>
                    <a:pt x="760" y="111"/>
                    <a:pt x="761" y="110"/>
                    <a:pt x="761" y="108"/>
                  </a:cubicBezTo>
                  <a:cubicBezTo>
                    <a:pt x="761" y="107"/>
                    <a:pt x="761" y="106"/>
                    <a:pt x="760" y="104"/>
                  </a:cubicBezTo>
                  <a:cubicBezTo>
                    <a:pt x="759" y="95"/>
                    <a:pt x="759" y="95"/>
                    <a:pt x="759" y="95"/>
                  </a:cubicBezTo>
                  <a:cubicBezTo>
                    <a:pt x="758" y="90"/>
                    <a:pt x="758" y="87"/>
                    <a:pt x="758" y="86"/>
                  </a:cubicBezTo>
                  <a:cubicBezTo>
                    <a:pt x="758" y="83"/>
                    <a:pt x="757" y="81"/>
                    <a:pt x="756" y="82"/>
                  </a:cubicBezTo>
                  <a:cubicBezTo>
                    <a:pt x="755" y="82"/>
                    <a:pt x="755" y="82"/>
                    <a:pt x="755" y="82"/>
                  </a:cubicBezTo>
                  <a:cubicBezTo>
                    <a:pt x="753" y="83"/>
                    <a:pt x="753" y="83"/>
                    <a:pt x="753" y="83"/>
                  </a:cubicBezTo>
                  <a:cubicBezTo>
                    <a:pt x="753" y="84"/>
                    <a:pt x="752" y="84"/>
                    <a:pt x="751" y="84"/>
                  </a:cubicBezTo>
                  <a:cubicBezTo>
                    <a:pt x="751" y="84"/>
                    <a:pt x="750" y="84"/>
                    <a:pt x="750" y="84"/>
                  </a:cubicBezTo>
                  <a:cubicBezTo>
                    <a:pt x="743" y="81"/>
                    <a:pt x="743" y="81"/>
                    <a:pt x="743" y="81"/>
                  </a:cubicBezTo>
                  <a:cubicBezTo>
                    <a:pt x="739" y="79"/>
                    <a:pt x="734" y="78"/>
                    <a:pt x="727" y="78"/>
                  </a:cubicBezTo>
                  <a:cubicBezTo>
                    <a:pt x="716" y="78"/>
                    <a:pt x="707" y="81"/>
                    <a:pt x="700" y="87"/>
                  </a:cubicBezTo>
                  <a:close/>
                  <a:moveTo>
                    <a:pt x="808" y="88"/>
                  </a:moveTo>
                  <a:cubicBezTo>
                    <a:pt x="809" y="87"/>
                    <a:pt x="812" y="87"/>
                    <a:pt x="815" y="87"/>
                  </a:cubicBezTo>
                  <a:cubicBezTo>
                    <a:pt x="829" y="87"/>
                    <a:pt x="829" y="87"/>
                    <a:pt x="829" y="87"/>
                  </a:cubicBezTo>
                  <a:cubicBezTo>
                    <a:pt x="838" y="87"/>
                    <a:pt x="845" y="87"/>
                    <a:pt x="848" y="88"/>
                  </a:cubicBezTo>
                  <a:cubicBezTo>
                    <a:pt x="852" y="89"/>
                    <a:pt x="854" y="91"/>
                    <a:pt x="855" y="94"/>
                  </a:cubicBezTo>
                  <a:cubicBezTo>
                    <a:pt x="856" y="95"/>
                    <a:pt x="856" y="97"/>
                    <a:pt x="856" y="99"/>
                  </a:cubicBezTo>
                  <a:cubicBezTo>
                    <a:pt x="856" y="101"/>
                    <a:pt x="856" y="101"/>
                    <a:pt x="856" y="101"/>
                  </a:cubicBezTo>
                  <a:cubicBezTo>
                    <a:pt x="856" y="103"/>
                    <a:pt x="857" y="104"/>
                    <a:pt x="858" y="104"/>
                  </a:cubicBezTo>
                  <a:cubicBezTo>
                    <a:pt x="859" y="104"/>
                    <a:pt x="860" y="104"/>
                    <a:pt x="860" y="103"/>
                  </a:cubicBezTo>
                  <a:cubicBezTo>
                    <a:pt x="860" y="102"/>
                    <a:pt x="860" y="100"/>
                    <a:pt x="861" y="96"/>
                  </a:cubicBezTo>
                  <a:cubicBezTo>
                    <a:pt x="861" y="91"/>
                    <a:pt x="861" y="91"/>
                    <a:pt x="861" y="91"/>
                  </a:cubicBezTo>
                  <a:cubicBezTo>
                    <a:pt x="861" y="87"/>
                    <a:pt x="862" y="85"/>
                    <a:pt x="862" y="84"/>
                  </a:cubicBezTo>
                  <a:cubicBezTo>
                    <a:pt x="862" y="83"/>
                    <a:pt x="862" y="82"/>
                    <a:pt x="862" y="82"/>
                  </a:cubicBezTo>
                  <a:cubicBezTo>
                    <a:pt x="862" y="80"/>
                    <a:pt x="861" y="79"/>
                    <a:pt x="859" y="79"/>
                  </a:cubicBezTo>
                  <a:cubicBezTo>
                    <a:pt x="858" y="79"/>
                    <a:pt x="857" y="79"/>
                    <a:pt x="856" y="80"/>
                  </a:cubicBezTo>
                  <a:cubicBezTo>
                    <a:pt x="855" y="80"/>
                    <a:pt x="853" y="80"/>
                    <a:pt x="849" y="80"/>
                  </a:cubicBezTo>
                  <a:cubicBezTo>
                    <a:pt x="837" y="81"/>
                    <a:pt x="837" y="81"/>
                    <a:pt x="837" y="81"/>
                  </a:cubicBezTo>
                  <a:cubicBezTo>
                    <a:pt x="831" y="81"/>
                    <a:pt x="824" y="81"/>
                    <a:pt x="817" y="81"/>
                  </a:cubicBezTo>
                  <a:cubicBezTo>
                    <a:pt x="805" y="81"/>
                    <a:pt x="795" y="81"/>
                    <a:pt x="787" y="80"/>
                  </a:cubicBezTo>
                  <a:cubicBezTo>
                    <a:pt x="784" y="79"/>
                    <a:pt x="782" y="79"/>
                    <a:pt x="781" y="79"/>
                  </a:cubicBezTo>
                  <a:cubicBezTo>
                    <a:pt x="778" y="79"/>
                    <a:pt x="777" y="80"/>
                    <a:pt x="777" y="82"/>
                  </a:cubicBezTo>
                  <a:cubicBezTo>
                    <a:pt x="777" y="83"/>
                    <a:pt x="777" y="83"/>
                    <a:pt x="779" y="83"/>
                  </a:cubicBezTo>
                  <a:cubicBezTo>
                    <a:pt x="785" y="83"/>
                    <a:pt x="788" y="85"/>
                    <a:pt x="790" y="88"/>
                  </a:cubicBezTo>
                  <a:cubicBezTo>
                    <a:pt x="792" y="91"/>
                    <a:pt x="793" y="96"/>
                    <a:pt x="793" y="105"/>
                  </a:cubicBezTo>
                  <a:cubicBezTo>
                    <a:pt x="793" y="180"/>
                    <a:pt x="793" y="180"/>
                    <a:pt x="793" y="180"/>
                  </a:cubicBezTo>
                  <a:cubicBezTo>
                    <a:pt x="793" y="186"/>
                    <a:pt x="793" y="186"/>
                    <a:pt x="793" y="186"/>
                  </a:cubicBezTo>
                  <a:cubicBezTo>
                    <a:pt x="793" y="193"/>
                    <a:pt x="791" y="198"/>
                    <a:pt x="786" y="199"/>
                  </a:cubicBezTo>
                  <a:cubicBezTo>
                    <a:pt x="783" y="200"/>
                    <a:pt x="783" y="200"/>
                    <a:pt x="783" y="200"/>
                  </a:cubicBezTo>
                  <a:cubicBezTo>
                    <a:pt x="781" y="200"/>
                    <a:pt x="781" y="201"/>
                    <a:pt x="781" y="202"/>
                  </a:cubicBezTo>
                  <a:cubicBezTo>
                    <a:pt x="781" y="203"/>
                    <a:pt x="782" y="204"/>
                    <a:pt x="783" y="204"/>
                  </a:cubicBezTo>
                  <a:cubicBezTo>
                    <a:pt x="784" y="204"/>
                    <a:pt x="786" y="204"/>
                    <a:pt x="788" y="203"/>
                  </a:cubicBezTo>
                  <a:cubicBezTo>
                    <a:pt x="792" y="202"/>
                    <a:pt x="800" y="202"/>
                    <a:pt x="810" y="202"/>
                  </a:cubicBezTo>
                  <a:cubicBezTo>
                    <a:pt x="818" y="202"/>
                    <a:pt x="827" y="203"/>
                    <a:pt x="838" y="204"/>
                  </a:cubicBezTo>
                  <a:cubicBezTo>
                    <a:pt x="841" y="204"/>
                    <a:pt x="844" y="204"/>
                    <a:pt x="845" y="204"/>
                  </a:cubicBezTo>
                  <a:cubicBezTo>
                    <a:pt x="853" y="204"/>
                    <a:pt x="860" y="201"/>
                    <a:pt x="865" y="194"/>
                  </a:cubicBezTo>
                  <a:cubicBezTo>
                    <a:pt x="870" y="189"/>
                    <a:pt x="872" y="185"/>
                    <a:pt x="872" y="181"/>
                  </a:cubicBezTo>
                  <a:cubicBezTo>
                    <a:pt x="872" y="179"/>
                    <a:pt x="871" y="178"/>
                    <a:pt x="870" y="178"/>
                  </a:cubicBezTo>
                  <a:cubicBezTo>
                    <a:pt x="869" y="178"/>
                    <a:pt x="869" y="179"/>
                    <a:pt x="868" y="180"/>
                  </a:cubicBezTo>
                  <a:cubicBezTo>
                    <a:pt x="861" y="190"/>
                    <a:pt x="846" y="196"/>
                    <a:pt x="823" y="196"/>
                  </a:cubicBezTo>
                  <a:cubicBezTo>
                    <a:pt x="816" y="196"/>
                    <a:pt x="811" y="195"/>
                    <a:pt x="809" y="194"/>
                  </a:cubicBezTo>
                  <a:cubicBezTo>
                    <a:pt x="807" y="193"/>
                    <a:pt x="807" y="189"/>
                    <a:pt x="807" y="184"/>
                  </a:cubicBezTo>
                  <a:cubicBezTo>
                    <a:pt x="807" y="151"/>
                    <a:pt x="807" y="151"/>
                    <a:pt x="807" y="151"/>
                  </a:cubicBezTo>
                  <a:cubicBezTo>
                    <a:pt x="806" y="149"/>
                    <a:pt x="806" y="149"/>
                    <a:pt x="806" y="149"/>
                  </a:cubicBezTo>
                  <a:cubicBezTo>
                    <a:pt x="806" y="147"/>
                    <a:pt x="807" y="146"/>
                    <a:pt x="808" y="145"/>
                  </a:cubicBezTo>
                  <a:cubicBezTo>
                    <a:pt x="809" y="144"/>
                    <a:pt x="811" y="144"/>
                    <a:pt x="814" y="144"/>
                  </a:cubicBezTo>
                  <a:cubicBezTo>
                    <a:pt x="833" y="144"/>
                    <a:pt x="833" y="144"/>
                    <a:pt x="833" y="144"/>
                  </a:cubicBezTo>
                  <a:cubicBezTo>
                    <a:pt x="839" y="144"/>
                    <a:pt x="842" y="145"/>
                    <a:pt x="844" y="146"/>
                  </a:cubicBezTo>
                  <a:cubicBezTo>
                    <a:pt x="846" y="148"/>
                    <a:pt x="848" y="150"/>
                    <a:pt x="849" y="154"/>
                  </a:cubicBezTo>
                  <a:cubicBezTo>
                    <a:pt x="849" y="157"/>
                    <a:pt x="849" y="157"/>
                    <a:pt x="849" y="157"/>
                  </a:cubicBezTo>
                  <a:cubicBezTo>
                    <a:pt x="849" y="158"/>
                    <a:pt x="850" y="159"/>
                    <a:pt x="851" y="159"/>
                  </a:cubicBezTo>
                  <a:cubicBezTo>
                    <a:pt x="853" y="159"/>
                    <a:pt x="853" y="158"/>
                    <a:pt x="853" y="157"/>
                  </a:cubicBezTo>
                  <a:cubicBezTo>
                    <a:pt x="853" y="156"/>
                    <a:pt x="853" y="155"/>
                    <a:pt x="853" y="154"/>
                  </a:cubicBezTo>
                  <a:cubicBezTo>
                    <a:pt x="853" y="150"/>
                    <a:pt x="852" y="147"/>
                    <a:pt x="852" y="143"/>
                  </a:cubicBezTo>
                  <a:cubicBezTo>
                    <a:pt x="852" y="138"/>
                    <a:pt x="853" y="133"/>
                    <a:pt x="853" y="127"/>
                  </a:cubicBezTo>
                  <a:cubicBezTo>
                    <a:pt x="853" y="127"/>
                    <a:pt x="853" y="126"/>
                    <a:pt x="853" y="125"/>
                  </a:cubicBezTo>
                  <a:cubicBezTo>
                    <a:pt x="853" y="124"/>
                    <a:pt x="853" y="123"/>
                    <a:pt x="852" y="123"/>
                  </a:cubicBezTo>
                  <a:cubicBezTo>
                    <a:pt x="850" y="123"/>
                    <a:pt x="850" y="124"/>
                    <a:pt x="849" y="125"/>
                  </a:cubicBezTo>
                  <a:cubicBezTo>
                    <a:pt x="849" y="129"/>
                    <a:pt x="848" y="132"/>
                    <a:pt x="847" y="133"/>
                  </a:cubicBezTo>
                  <a:cubicBezTo>
                    <a:pt x="846" y="134"/>
                    <a:pt x="844" y="135"/>
                    <a:pt x="840" y="135"/>
                  </a:cubicBezTo>
                  <a:cubicBezTo>
                    <a:pt x="837" y="136"/>
                    <a:pt x="832" y="136"/>
                    <a:pt x="826" y="136"/>
                  </a:cubicBezTo>
                  <a:cubicBezTo>
                    <a:pt x="812" y="136"/>
                    <a:pt x="812" y="136"/>
                    <a:pt x="812" y="136"/>
                  </a:cubicBezTo>
                  <a:cubicBezTo>
                    <a:pt x="809" y="136"/>
                    <a:pt x="808" y="136"/>
                    <a:pt x="807" y="136"/>
                  </a:cubicBezTo>
                  <a:cubicBezTo>
                    <a:pt x="807" y="135"/>
                    <a:pt x="807" y="133"/>
                    <a:pt x="807" y="131"/>
                  </a:cubicBezTo>
                  <a:cubicBezTo>
                    <a:pt x="807" y="95"/>
                    <a:pt x="807" y="95"/>
                    <a:pt x="807" y="95"/>
                  </a:cubicBezTo>
                  <a:cubicBezTo>
                    <a:pt x="807" y="91"/>
                    <a:pt x="807" y="89"/>
                    <a:pt x="808" y="88"/>
                  </a:cubicBezTo>
                  <a:close/>
                  <a:moveTo>
                    <a:pt x="910" y="88"/>
                  </a:moveTo>
                  <a:cubicBezTo>
                    <a:pt x="912" y="87"/>
                    <a:pt x="914" y="87"/>
                    <a:pt x="918" y="87"/>
                  </a:cubicBezTo>
                  <a:cubicBezTo>
                    <a:pt x="932" y="87"/>
                    <a:pt x="932" y="87"/>
                    <a:pt x="932" y="87"/>
                  </a:cubicBezTo>
                  <a:cubicBezTo>
                    <a:pt x="941" y="87"/>
                    <a:pt x="947" y="87"/>
                    <a:pt x="951" y="88"/>
                  </a:cubicBezTo>
                  <a:cubicBezTo>
                    <a:pt x="954" y="89"/>
                    <a:pt x="956" y="91"/>
                    <a:pt x="957" y="94"/>
                  </a:cubicBezTo>
                  <a:cubicBezTo>
                    <a:pt x="958" y="95"/>
                    <a:pt x="959" y="97"/>
                    <a:pt x="959" y="99"/>
                  </a:cubicBezTo>
                  <a:cubicBezTo>
                    <a:pt x="959" y="101"/>
                    <a:pt x="959" y="101"/>
                    <a:pt x="959" y="101"/>
                  </a:cubicBezTo>
                  <a:cubicBezTo>
                    <a:pt x="959" y="103"/>
                    <a:pt x="959" y="104"/>
                    <a:pt x="960" y="104"/>
                  </a:cubicBezTo>
                  <a:cubicBezTo>
                    <a:pt x="961" y="104"/>
                    <a:pt x="962" y="104"/>
                    <a:pt x="962" y="103"/>
                  </a:cubicBezTo>
                  <a:cubicBezTo>
                    <a:pt x="963" y="102"/>
                    <a:pt x="963" y="100"/>
                    <a:pt x="963" y="96"/>
                  </a:cubicBezTo>
                  <a:cubicBezTo>
                    <a:pt x="964" y="91"/>
                    <a:pt x="964" y="91"/>
                    <a:pt x="964" y="91"/>
                  </a:cubicBezTo>
                  <a:cubicBezTo>
                    <a:pt x="964" y="87"/>
                    <a:pt x="964" y="85"/>
                    <a:pt x="964" y="84"/>
                  </a:cubicBezTo>
                  <a:cubicBezTo>
                    <a:pt x="964" y="83"/>
                    <a:pt x="965" y="82"/>
                    <a:pt x="965" y="82"/>
                  </a:cubicBezTo>
                  <a:cubicBezTo>
                    <a:pt x="965" y="80"/>
                    <a:pt x="964" y="79"/>
                    <a:pt x="962" y="79"/>
                  </a:cubicBezTo>
                  <a:cubicBezTo>
                    <a:pt x="961" y="79"/>
                    <a:pt x="960" y="79"/>
                    <a:pt x="958" y="80"/>
                  </a:cubicBezTo>
                  <a:cubicBezTo>
                    <a:pt x="957" y="80"/>
                    <a:pt x="955" y="80"/>
                    <a:pt x="952" y="80"/>
                  </a:cubicBezTo>
                  <a:cubicBezTo>
                    <a:pt x="939" y="81"/>
                    <a:pt x="939" y="81"/>
                    <a:pt x="939" y="81"/>
                  </a:cubicBezTo>
                  <a:cubicBezTo>
                    <a:pt x="933" y="81"/>
                    <a:pt x="927" y="81"/>
                    <a:pt x="920" y="81"/>
                  </a:cubicBezTo>
                  <a:cubicBezTo>
                    <a:pt x="908" y="81"/>
                    <a:pt x="897" y="81"/>
                    <a:pt x="889" y="80"/>
                  </a:cubicBezTo>
                  <a:cubicBezTo>
                    <a:pt x="886" y="79"/>
                    <a:pt x="884" y="79"/>
                    <a:pt x="883" y="79"/>
                  </a:cubicBezTo>
                  <a:cubicBezTo>
                    <a:pt x="880" y="79"/>
                    <a:pt x="879" y="80"/>
                    <a:pt x="879" y="82"/>
                  </a:cubicBezTo>
                  <a:cubicBezTo>
                    <a:pt x="879" y="83"/>
                    <a:pt x="880" y="83"/>
                    <a:pt x="881" y="83"/>
                  </a:cubicBezTo>
                  <a:cubicBezTo>
                    <a:pt x="887" y="83"/>
                    <a:pt x="891" y="85"/>
                    <a:pt x="892" y="88"/>
                  </a:cubicBezTo>
                  <a:cubicBezTo>
                    <a:pt x="894" y="91"/>
                    <a:pt x="895" y="96"/>
                    <a:pt x="895" y="105"/>
                  </a:cubicBezTo>
                  <a:cubicBezTo>
                    <a:pt x="895" y="180"/>
                    <a:pt x="895" y="180"/>
                    <a:pt x="895" y="180"/>
                  </a:cubicBezTo>
                  <a:cubicBezTo>
                    <a:pt x="895" y="186"/>
                    <a:pt x="895" y="186"/>
                    <a:pt x="895" y="186"/>
                  </a:cubicBezTo>
                  <a:cubicBezTo>
                    <a:pt x="895" y="193"/>
                    <a:pt x="893" y="198"/>
                    <a:pt x="889" y="199"/>
                  </a:cubicBezTo>
                  <a:cubicBezTo>
                    <a:pt x="885" y="200"/>
                    <a:pt x="885" y="200"/>
                    <a:pt x="885" y="200"/>
                  </a:cubicBezTo>
                  <a:cubicBezTo>
                    <a:pt x="884" y="200"/>
                    <a:pt x="883" y="201"/>
                    <a:pt x="883" y="202"/>
                  </a:cubicBezTo>
                  <a:cubicBezTo>
                    <a:pt x="883" y="203"/>
                    <a:pt x="884" y="204"/>
                    <a:pt x="886" y="204"/>
                  </a:cubicBezTo>
                  <a:cubicBezTo>
                    <a:pt x="887" y="204"/>
                    <a:pt x="888" y="204"/>
                    <a:pt x="890" y="203"/>
                  </a:cubicBezTo>
                  <a:cubicBezTo>
                    <a:pt x="895" y="202"/>
                    <a:pt x="902" y="202"/>
                    <a:pt x="913" y="202"/>
                  </a:cubicBezTo>
                  <a:cubicBezTo>
                    <a:pt x="920" y="202"/>
                    <a:pt x="929" y="203"/>
                    <a:pt x="941" y="204"/>
                  </a:cubicBezTo>
                  <a:cubicBezTo>
                    <a:pt x="944" y="204"/>
                    <a:pt x="946" y="204"/>
                    <a:pt x="948" y="204"/>
                  </a:cubicBezTo>
                  <a:cubicBezTo>
                    <a:pt x="956" y="204"/>
                    <a:pt x="962" y="201"/>
                    <a:pt x="968" y="194"/>
                  </a:cubicBezTo>
                  <a:cubicBezTo>
                    <a:pt x="972" y="189"/>
                    <a:pt x="974" y="185"/>
                    <a:pt x="974" y="181"/>
                  </a:cubicBezTo>
                  <a:cubicBezTo>
                    <a:pt x="974" y="179"/>
                    <a:pt x="974" y="178"/>
                    <a:pt x="972" y="178"/>
                  </a:cubicBezTo>
                  <a:cubicBezTo>
                    <a:pt x="972" y="178"/>
                    <a:pt x="971" y="179"/>
                    <a:pt x="970" y="180"/>
                  </a:cubicBezTo>
                  <a:cubicBezTo>
                    <a:pt x="964" y="190"/>
                    <a:pt x="949" y="196"/>
                    <a:pt x="925" y="196"/>
                  </a:cubicBezTo>
                  <a:cubicBezTo>
                    <a:pt x="918" y="196"/>
                    <a:pt x="913" y="195"/>
                    <a:pt x="912" y="194"/>
                  </a:cubicBezTo>
                  <a:cubicBezTo>
                    <a:pt x="910" y="193"/>
                    <a:pt x="909" y="189"/>
                    <a:pt x="909" y="184"/>
                  </a:cubicBezTo>
                  <a:cubicBezTo>
                    <a:pt x="909" y="151"/>
                    <a:pt x="909" y="151"/>
                    <a:pt x="909" y="151"/>
                  </a:cubicBezTo>
                  <a:cubicBezTo>
                    <a:pt x="909" y="149"/>
                    <a:pt x="909" y="149"/>
                    <a:pt x="909" y="149"/>
                  </a:cubicBezTo>
                  <a:cubicBezTo>
                    <a:pt x="909" y="147"/>
                    <a:pt x="909" y="146"/>
                    <a:pt x="910" y="145"/>
                  </a:cubicBezTo>
                  <a:cubicBezTo>
                    <a:pt x="911" y="144"/>
                    <a:pt x="913" y="144"/>
                    <a:pt x="916" y="144"/>
                  </a:cubicBezTo>
                  <a:cubicBezTo>
                    <a:pt x="936" y="144"/>
                    <a:pt x="936" y="144"/>
                    <a:pt x="936" y="144"/>
                  </a:cubicBezTo>
                  <a:cubicBezTo>
                    <a:pt x="941" y="144"/>
                    <a:pt x="945" y="145"/>
                    <a:pt x="947" y="146"/>
                  </a:cubicBezTo>
                  <a:cubicBezTo>
                    <a:pt x="949" y="148"/>
                    <a:pt x="950" y="150"/>
                    <a:pt x="951" y="154"/>
                  </a:cubicBezTo>
                  <a:cubicBezTo>
                    <a:pt x="951" y="157"/>
                    <a:pt x="951" y="157"/>
                    <a:pt x="951" y="157"/>
                  </a:cubicBezTo>
                  <a:cubicBezTo>
                    <a:pt x="952" y="158"/>
                    <a:pt x="952" y="159"/>
                    <a:pt x="954" y="159"/>
                  </a:cubicBezTo>
                  <a:cubicBezTo>
                    <a:pt x="955" y="159"/>
                    <a:pt x="955" y="158"/>
                    <a:pt x="955" y="157"/>
                  </a:cubicBezTo>
                  <a:cubicBezTo>
                    <a:pt x="955" y="156"/>
                    <a:pt x="955" y="155"/>
                    <a:pt x="955" y="154"/>
                  </a:cubicBezTo>
                  <a:cubicBezTo>
                    <a:pt x="955" y="150"/>
                    <a:pt x="955" y="147"/>
                    <a:pt x="955" y="143"/>
                  </a:cubicBezTo>
                  <a:cubicBezTo>
                    <a:pt x="955" y="138"/>
                    <a:pt x="955" y="133"/>
                    <a:pt x="956" y="127"/>
                  </a:cubicBezTo>
                  <a:cubicBezTo>
                    <a:pt x="956" y="127"/>
                    <a:pt x="956" y="126"/>
                    <a:pt x="956" y="125"/>
                  </a:cubicBezTo>
                  <a:cubicBezTo>
                    <a:pt x="956" y="124"/>
                    <a:pt x="955" y="123"/>
                    <a:pt x="954" y="123"/>
                  </a:cubicBezTo>
                  <a:cubicBezTo>
                    <a:pt x="953" y="123"/>
                    <a:pt x="952" y="124"/>
                    <a:pt x="952" y="125"/>
                  </a:cubicBezTo>
                  <a:cubicBezTo>
                    <a:pt x="951" y="129"/>
                    <a:pt x="950" y="132"/>
                    <a:pt x="949" y="133"/>
                  </a:cubicBezTo>
                  <a:cubicBezTo>
                    <a:pt x="948" y="134"/>
                    <a:pt x="946" y="135"/>
                    <a:pt x="943" y="135"/>
                  </a:cubicBezTo>
                  <a:cubicBezTo>
                    <a:pt x="939" y="136"/>
                    <a:pt x="934" y="136"/>
                    <a:pt x="928" y="136"/>
                  </a:cubicBezTo>
                  <a:cubicBezTo>
                    <a:pt x="914" y="136"/>
                    <a:pt x="914" y="136"/>
                    <a:pt x="914" y="136"/>
                  </a:cubicBezTo>
                  <a:cubicBezTo>
                    <a:pt x="912" y="136"/>
                    <a:pt x="910" y="136"/>
                    <a:pt x="910" y="136"/>
                  </a:cubicBezTo>
                  <a:cubicBezTo>
                    <a:pt x="909" y="135"/>
                    <a:pt x="909" y="133"/>
                    <a:pt x="909" y="131"/>
                  </a:cubicBezTo>
                  <a:cubicBezTo>
                    <a:pt x="909" y="95"/>
                    <a:pt x="909" y="95"/>
                    <a:pt x="909" y="95"/>
                  </a:cubicBezTo>
                  <a:cubicBezTo>
                    <a:pt x="909" y="91"/>
                    <a:pt x="909" y="89"/>
                    <a:pt x="910" y="88"/>
                  </a:cubicBezTo>
                  <a:close/>
                  <a:moveTo>
                    <a:pt x="32" y="6"/>
                  </a:moveTo>
                  <a:cubicBezTo>
                    <a:pt x="33" y="5"/>
                    <a:pt x="35" y="5"/>
                    <a:pt x="39" y="5"/>
                  </a:cubicBezTo>
                  <a:cubicBezTo>
                    <a:pt x="42" y="5"/>
                    <a:pt x="44" y="5"/>
                    <a:pt x="46" y="7"/>
                  </a:cubicBezTo>
                  <a:cubicBezTo>
                    <a:pt x="47" y="8"/>
                    <a:pt x="48" y="9"/>
                    <a:pt x="49" y="12"/>
                  </a:cubicBezTo>
                  <a:cubicBezTo>
                    <a:pt x="49" y="13"/>
                    <a:pt x="50" y="13"/>
                    <a:pt x="50" y="13"/>
                  </a:cubicBezTo>
                  <a:cubicBezTo>
                    <a:pt x="51" y="13"/>
                    <a:pt x="51" y="13"/>
                    <a:pt x="51" y="12"/>
                  </a:cubicBezTo>
                  <a:cubicBezTo>
                    <a:pt x="51" y="11"/>
                    <a:pt x="51" y="10"/>
                    <a:pt x="51" y="9"/>
                  </a:cubicBezTo>
                  <a:cubicBezTo>
                    <a:pt x="51" y="7"/>
                    <a:pt x="51" y="6"/>
                    <a:pt x="51" y="6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2"/>
                    <a:pt x="50" y="1"/>
                    <a:pt x="48" y="1"/>
                  </a:cubicBezTo>
                  <a:cubicBezTo>
                    <a:pt x="48" y="1"/>
                    <a:pt x="47" y="1"/>
                    <a:pt x="46" y="1"/>
                  </a:cubicBezTo>
                  <a:cubicBezTo>
                    <a:pt x="39" y="1"/>
                    <a:pt x="32" y="2"/>
                    <a:pt x="26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5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2" y="16"/>
                    <a:pt x="2" y="16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1"/>
                    <a:pt x="4" y="9"/>
                    <a:pt x="5" y="8"/>
                  </a:cubicBezTo>
                  <a:cubicBezTo>
                    <a:pt x="5" y="7"/>
                    <a:pt x="6" y="7"/>
                    <a:pt x="7" y="6"/>
                  </a:cubicBezTo>
                  <a:cubicBezTo>
                    <a:pt x="9" y="5"/>
                    <a:pt x="13" y="5"/>
                    <a:pt x="18" y="5"/>
                  </a:cubicBezTo>
                  <a:cubicBezTo>
                    <a:pt x="20" y="5"/>
                    <a:pt x="21" y="6"/>
                    <a:pt x="21" y="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7"/>
                    <a:pt x="21" y="49"/>
                    <a:pt x="20" y="50"/>
                  </a:cubicBezTo>
                  <a:cubicBezTo>
                    <a:pt x="19" y="51"/>
                    <a:pt x="17" y="52"/>
                    <a:pt x="15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4"/>
                  </a:cubicBezTo>
                  <a:cubicBezTo>
                    <a:pt x="13" y="54"/>
                    <a:pt x="14" y="55"/>
                    <a:pt x="14" y="55"/>
                  </a:cubicBezTo>
                  <a:cubicBezTo>
                    <a:pt x="15" y="55"/>
                    <a:pt x="15" y="55"/>
                    <a:pt x="16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6" y="54"/>
                    <a:pt x="27" y="54"/>
                    <a:pt x="29" y="54"/>
                  </a:cubicBezTo>
                  <a:cubicBezTo>
                    <a:pt x="29" y="54"/>
                    <a:pt x="30" y="54"/>
                    <a:pt x="30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40" y="54"/>
                    <a:pt x="40" y="54"/>
                    <a:pt x="40" y="53"/>
                  </a:cubicBezTo>
                  <a:cubicBezTo>
                    <a:pt x="40" y="53"/>
                    <a:pt x="40" y="52"/>
                    <a:pt x="39" y="52"/>
                  </a:cubicBezTo>
                  <a:cubicBezTo>
                    <a:pt x="36" y="52"/>
                    <a:pt x="33" y="51"/>
                    <a:pt x="32" y="49"/>
                  </a:cubicBezTo>
                  <a:cubicBezTo>
                    <a:pt x="31" y="47"/>
                    <a:pt x="30" y="44"/>
                    <a:pt x="30" y="4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8"/>
                    <a:pt x="31" y="6"/>
                    <a:pt x="32" y="6"/>
                  </a:cubicBezTo>
                  <a:close/>
                  <a:moveTo>
                    <a:pt x="108" y="28"/>
                  </a:moveTo>
                  <a:cubicBezTo>
                    <a:pt x="108" y="29"/>
                    <a:pt x="108" y="31"/>
                    <a:pt x="108" y="33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3" y="52"/>
                  </a:cubicBezTo>
                  <a:cubicBezTo>
                    <a:pt x="103" y="52"/>
                    <a:pt x="102" y="53"/>
                    <a:pt x="102" y="53"/>
                  </a:cubicBezTo>
                  <a:cubicBezTo>
                    <a:pt x="102" y="54"/>
                    <a:pt x="103" y="54"/>
                    <a:pt x="104" y="54"/>
                  </a:cubicBezTo>
                  <a:cubicBezTo>
                    <a:pt x="104" y="54"/>
                    <a:pt x="105" y="54"/>
                    <a:pt x="107" y="54"/>
                  </a:cubicBezTo>
                  <a:cubicBezTo>
                    <a:pt x="109" y="54"/>
                    <a:pt x="111" y="54"/>
                    <a:pt x="113" y="54"/>
                  </a:cubicBezTo>
                  <a:cubicBezTo>
                    <a:pt x="116" y="54"/>
                    <a:pt x="118" y="54"/>
                    <a:pt x="121" y="54"/>
                  </a:cubicBezTo>
                  <a:cubicBezTo>
                    <a:pt x="123" y="54"/>
                    <a:pt x="124" y="54"/>
                    <a:pt x="124" y="54"/>
                  </a:cubicBezTo>
                  <a:cubicBezTo>
                    <a:pt x="126" y="54"/>
                    <a:pt x="126" y="54"/>
                    <a:pt x="126" y="53"/>
                  </a:cubicBezTo>
                  <a:cubicBezTo>
                    <a:pt x="126" y="53"/>
                    <a:pt x="126" y="52"/>
                    <a:pt x="125" y="52"/>
                  </a:cubicBezTo>
                  <a:cubicBezTo>
                    <a:pt x="122" y="52"/>
                    <a:pt x="120" y="51"/>
                    <a:pt x="119" y="50"/>
                  </a:cubicBezTo>
                  <a:cubicBezTo>
                    <a:pt x="118" y="48"/>
                    <a:pt x="117" y="46"/>
                    <a:pt x="117" y="42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5"/>
                    <a:pt x="119" y="3"/>
                    <a:pt x="122" y="3"/>
                  </a:cubicBezTo>
                  <a:cubicBezTo>
                    <a:pt x="123" y="3"/>
                    <a:pt x="123" y="2"/>
                    <a:pt x="123" y="2"/>
                  </a:cubicBezTo>
                  <a:cubicBezTo>
                    <a:pt x="123" y="1"/>
                    <a:pt x="122" y="1"/>
                    <a:pt x="122" y="1"/>
                  </a:cubicBezTo>
                  <a:cubicBezTo>
                    <a:pt x="121" y="1"/>
                    <a:pt x="119" y="1"/>
                    <a:pt x="117" y="1"/>
                  </a:cubicBezTo>
                  <a:cubicBezTo>
                    <a:pt x="114" y="1"/>
                    <a:pt x="112" y="1"/>
                    <a:pt x="111" y="1"/>
                  </a:cubicBezTo>
                  <a:cubicBezTo>
                    <a:pt x="108" y="1"/>
                    <a:pt x="106" y="1"/>
                    <a:pt x="104" y="1"/>
                  </a:cubicBezTo>
                  <a:cubicBezTo>
                    <a:pt x="103" y="1"/>
                    <a:pt x="102" y="1"/>
                    <a:pt x="101" y="1"/>
                  </a:cubicBezTo>
                  <a:cubicBezTo>
                    <a:pt x="100" y="1"/>
                    <a:pt x="100" y="1"/>
                    <a:pt x="100" y="2"/>
                  </a:cubicBezTo>
                  <a:cubicBezTo>
                    <a:pt x="100" y="2"/>
                    <a:pt x="100" y="3"/>
                    <a:pt x="101" y="3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6" y="4"/>
                    <a:pt x="108" y="6"/>
                    <a:pt x="108" y="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20"/>
                    <a:pt x="108" y="22"/>
                    <a:pt x="108" y="23"/>
                  </a:cubicBezTo>
                  <a:cubicBezTo>
                    <a:pt x="107" y="23"/>
                    <a:pt x="106" y="24"/>
                    <a:pt x="105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5" y="24"/>
                    <a:pt x="83" y="24"/>
                    <a:pt x="83" y="23"/>
                  </a:cubicBezTo>
                  <a:cubicBezTo>
                    <a:pt x="83" y="23"/>
                    <a:pt x="82" y="21"/>
                    <a:pt x="82" y="18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5"/>
                    <a:pt x="84" y="3"/>
                    <a:pt x="87" y="3"/>
                  </a:cubicBezTo>
                  <a:cubicBezTo>
                    <a:pt x="88" y="3"/>
                    <a:pt x="88" y="2"/>
                    <a:pt x="88" y="2"/>
                  </a:cubicBezTo>
                  <a:cubicBezTo>
                    <a:pt x="88" y="1"/>
                    <a:pt x="88" y="1"/>
                    <a:pt x="87" y="1"/>
                  </a:cubicBezTo>
                  <a:cubicBezTo>
                    <a:pt x="86" y="1"/>
                    <a:pt x="84" y="1"/>
                    <a:pt x="82" y="1"/>
                  </a:cubicBezTo>
                  <a:cubicBezTo>
                    <a:pt x="79" y="1"/>
                    <a:pt x="77" y="1"/>
                    <a:pt x="76" y="1"/>
                  </a:cubicBezTo>
                  <a:cubicBezTo>
                    <a:pt x="74" y="1"/>
                    <a:pt x="71" y="1"/>
                    <a:pt x="69" y="1"/>
                  </a:cubicBezTo>
                  <a:cubicBezTo>
                    <a:pt x="68" y="1"/>
                    <a:pt x="67" y="1"/>
                    <a:pt x="66" y="1"/>
                  </a:cubicBezTo>
                  <a:cubicBezTo>
                    <a:pt x="66" y="1"/>
                    <a:pt x="65" y="1"/>
                    <a:pt x="65" y="2"/>
                  </a:cubicBezTo>
                  <a:cubicBezTo>
                    <a:pt x="65" y="2"/>
                    <a:pt x="66" y="3"/>
                    <a:pt x="66" y="3"/>
                  </a:cubicBezTo>
                  <a:cubicBezTo>
                    <a:pt x="69" y="3"/>
                    <a:pt x="71" y="4"/>
                    <a:pt x="72" y="5"/>
                  </a:cubicBezTo>
                  <a:cubicBezTo>
                    <a:pt x="73" y="6"/>
                    <a:pt x="73" y="7"/>
                    <a:pt x="73" y="9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46"/>
                    <a:pt x="73" y="48"/>
                    <a:pt x="72" y="50"/>
                  </a:cubicBezTo>
                  <a:cubicBezTo>
                    <a:pt x="72" y="51"/>
                    <a:pt x="70" y="52"/>
                    <a:pt x="69" y="52"/>
                  </a:cubicBezTo>
                  <a:cubicBezTo>
                    <a:pt x="68" y="52"/>
                    <a:pt x="68" y="53"/>
                    <a:pt x="68" y="53"/>
                  </a:cubicBezTo>
                  <a:cubicBezTo>
                    <a:pt x="68" y="54"/>
                    <a:pt x="68" y="54"/>
                    <a:pt x="69" y="54"/>
                  </a:cubicBezTo>
                  <a:cubicBezTo>
                    <a:pt x="69" y="54"/>
                    <a:pt x="70" y="54"/>
                    <a:pt x="72" y="54"/>
                  </a:cubicBezTo>
                  <a:cubicBezTo>
                    <a:pt x="74" y="54"/>
                    <a:pt x="77" y="54"/>
                    <a:pt x="78" y="54"/>
                  </a:cubicBezTo>
                  <a:cubicBezTo>
                    <a:pt x="81" y="54"/>
                    <a:pt x="84" y="54"/>
                    <a:pt x="87" y="54"/>
                  </a:cubicBezTo>
                  <a:cubicBezTo>
                    <a:pt x="88" y="54"/>
                    <a:pt x="89" y="54"/>
                    <a:pt x="89" y="54"/>
                  </a:cubicBezTo>
                  <a:cubicBezTo>
                    <a:pt x="91" y="54"/>
                    <a:pt x="91" y="54"/>
                    <a:pt x="91" y="53"/>
                  </a:cubicBezTo>
                  <a:cubicBezTo>
                    <a:pt x="91" y="53"/>
                    <a:pt x="91" y="52"/>
                    <a:pt x="90" y="52"/>
                  </a:cubicBezTo>
                  <a:cubicBezTo>
                    <a:pt x="87" y="52"/>
                    <a:pt x="85" y="51"/>
                    <a:pt x="84" y="50"/>
                  </a:cubicBezTo>
                  <a:cubicBezTo>
                    <a:pt x="83" y="48"/>
                    <a:pt x="82" y="46"/>
                    <a:pt x="82" y="4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0"/>
                    <a:pt x="83" y="29"/>
                    <a:pt x="83" y="28"/>
                  </a:cubicBezTo>
                  <a:cubicBezTo>
                    <a:pt x="83" y="28"/>
                    <a:pt x="85" y="28"/>
                    <a:pt x="86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8"/>
                    <a:pt x="107" y="28"/>
                    <a:pt x="108" y="28"/>
                  </a:cubicBezTo>
                  <a:close/>
                  <a:moveTo>
                    <a:pt x="157" y="8"/>
                  </a:moveTo>
                  <a:cubicBezTo>
                    <a:pt x="157" y="6"/>
                    <a:pt x="157" y="5"/>
                    <a:pt x="159" y="4"/>
                  </a:cubicBezTo>
                  <a:cubicBezTo>
                    <a:pt x="161" y="4"/>
                    <a:pt x="161" y="4"/>
                    <a:pt x="161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70" y="4"/>
                    <a:pt x="173" y="5"/>
                    <a:pt x="175" y="6"/>
                  </a:cubicBezTo>
                  <a:cubicBezTo>
                    <a:pt x="177" y="7"/>
                    <a:pt x="178" y="9"/>
                    <a:pt x="178" y="11"/>
                  </a:cubicBezTo>
                  <a:cubicBezTo>
                    <a:pt x="178" y="13"/>
                    <a:pt x="178" y="13"/>
                    <a:pt x="179" y="13"/>
                  </a:cubicBezTo>
                  <a:cubicBezTo>
                    <a:pt x="180" y="13"/>
                    <a:pt x="180" y="12"/>
                    <a:pt x="180" y="10"/>
                  </a:cubicBezTo>
                  <a:cubicBezTo>
                    <a:pt x="180" y="9"/>
                    <a:pt x="180" y="8"/>
                    <a:pt x="180" y="5"/>
                  </a:cubicBezTo>
                  <a:cubicBezTo>
                    <a:pt x="180" y="4"/>
                    <a:pt x="180" y="3"/>
                    <a:pt x="180" y="2"/>
                  </a:cubicBezTo>
                  <a:cubicBezTo>
                    <a:pt x="180" y="1"/>
                    <a:pt x="179" y="1"/>
                    <a:pt x="179" y="1"/>
                  </a:cubicBezTo>
                  <a:cubicBezTo>
                    <a:pt x="179" y="1"/>
                    <a:pt x="178" y="1"/>
                    <a:pt x="178" y="1"/>
                  </a:cubicBezTo>
                  <a:cubicBezTo>
                    <a:pt x="176" y="1"/>
                    <a:pt x="171" y="1"/>
                    <a:pt x="163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4" y="1"/>
                    <a:pt x="144" y="1"/>
                    <a:pt x="144" y="1"/>
                  </a:cubicBezTo>
                  <a:cubicBezTo>
                    <a:pt x="143" y="1"/>
                    <a:pt x="142" y="1"/>
                    <a:pt x="142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0" y="1"/>
                    <a:pt x="140" y="1"/>
                    <a:pt x="140" y="2"/>
                  </a:cubicBezTo>
                  <a:cubicBezTo>
                    <a:pt x="140" y="2"/>
                    <a:pt x="140" y="3"/>
                    <a:pt x="141" y="3"/>
                  </a:cubicBezTo>
                  <a:cubicBezTo>
                    <a:pt x="144" y="3"/>
                    <a:pt x="145" y="4"/>
                    <a:pt x="146" y="5"/>
                  </a:cubicBezTo>
                  <a:cubicBezTo>
                    <a:pt x="147" y="6"/>
                    <a:pt x="148" y="8"/>
                    <a:pt x="148" y="11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8" y="44"/>
                    <a:pt x="148" y="46"/>
                    <a:pt x="147" y="47"/>
                  </a:cubicBezTo>
                  <a:cubicBezTo>
                    <a:pt x="147" y="49"/>
                    <a:pt x="147" y="50"/>
                    <a:pt x="146" y="51"/>
                  </a:cubicBezTo>
                  <a:cubicBezTo>
                    <a:pt x="146" y="51"/>
                    <a:pt x="145" y="52"/>
                    <a:pt x="143" y="52"/>
                  </a:cubicBezTo>
                  <a:cubicBezTo>
                    <a:pt x="143" y="53"/>
                    <a:pt x="142" y="53"/>
                    <a:pt x="142" y="54"/>
                  </a:cubicBezTo>
                  <a:cubicBezTo>
                    <a:pt x="142" y="54"/>
                    <a:pt x="143" y="54"/>
                    <a:pt x="143" y="54"/>
                  </a:cubicBezTo>
                  <a:cubicBezTo>
                    <a:pt x="144" y="54"/>
                    <a:pt x="145" y="54"/>
                    <a:pt x="146" y="54"/>
                  </a:cubicBezTo>
                  <a:cubicBezTo>
                    <a:pt x="149" y="54"/>
                    <a:pt x="152" y="54"/>
                    <a:pt x="154" y="54"/>
                  </a:cubicBezTo>
                  <a:cubicBezTo>
                    <a:pt x="157" y="54"/>
                    <a:pt x="159" y="54"/>
                    <a:pt x="161" y="54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7" y="55"/>
                    <a:pt x="169" y="55"/>
                    <a:pt x="171" y="55"/>
                  </a:cubicBezTo>
                  <a:cubicBezTo>
                    <a:pt x="174" y="55"/>
                    <a:pt x="176" y="54"/>
                    <a:pt x="178" y="54"/>
                  </a:cubicBezTo>
                  <a:cubicBezTo>
                    <a:pt x="179" y="53"/>
                    <a:pt x="181" y="51"/>
                    <a:pt x="182" y="49"/>
                  </a:cubicBezTo>
                  <a:cubicBezTo>
                    <a:pt x="183" y="47"/>
                    <a:pt x="184" y="44"/>
                    <a:pt x="184" y="42"/>
                  </a:cubicBezTo>
                  <a:cubicBezTo>
                    <a:pt x="184" y="42"/>
                    <a:pt x="184" y="41"/>
                    <a:pt x="184" y="41"/>
                  </a:cubicBezTo>
                  <a:cubicBezTo>
                    <a:pt x="184" y="41"/>
                    <a:pt x="183" y="41"/>
                    <a:pt x="183" y="41"/>
                  </a:cubicBezTo>
                  <a:cubicBezTo>
                    <a:pt x="183" y="41"/>
                    <a:pt x="183" y="41"/>
                    <a:pt x="183" y="41"/>
                  </a:cubicBezTo>
                  <a:cubicBezTo>
                    <a:pt x="179" y="48"/>
                    <a:pt x="172" y="51"/>
                    <a:pt x="162" y="51"/>
                  </a:cubicBezTo>
                  <a:cubicBezTo>
                    <a:pt x="161" y="51"/>
                    <a:pt x="160" y="51"/>
                    <a:pt x="159" y="50"/>
                  </a:cubicBezTo>
                  <a:cubicBezTo>
                    <a:pt x="159" y="50"/>
                    <a:pt x="158" y="49"/>
                    <a:pt x="158" y="48"/>
                  </a:cubicBezTo>
                  <a:cubicBezTo>
                    <a:pt x="157" y="46"/>
                    <a:pt x="157" y="44"/>
                    <a:pt x="157" y="40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7" y="34"/>
                    <a:pt x="157" y="32"/>
                    <a:pt x="157" y="30"/>
                  </a:cubicBezTo>
                  <a:cubicBezTo>
                    <a:pt x="157" y="29"/>
                    <a:pt x="157" y="28"/>
                    <a:pt x="158" y="28"/>
                  </a:cubicBezTo>
                  <a:cubicBezTo>
                    <a:pt x="158" y="28"/>
                    <a:pt x="159" y="28"/>
                    <a:pt x="160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6" y="28"/>
                    <a:pt x="168" y="28"/>
                    <a:pt x="169" y="28"/>
                  </a:cubicBezTo>
                  <a:cubicBezTo>
                    <a:pt x="170" y="28"/>
                    <a:pt x="170" y="28"/>
                    <a:pt x="171" y="29"/>
                  </a:cubicBezTo>
                  <a:cubicBezTo>
                    <a:pt x="172" y="30"/>
                    <a:pt x="173" y="32"/>
                    <a:pt x="173" y="34"/>
                  </a:cubicBezTo>
                  <a:cubicBezTo>
                    <a:pt x="174" y="35"/>
                    <a:pt x="174" y="36"/>
                    <a:pt x="175" y="36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5" y="31"/>
                    <a:pt x="175" y="29"/>
                    <a:pt x="175" y="27"/>
                  </a:cubicBezTo>
                  <a:cubicBezTo>
                    <a:pt x="175" y="24"/>
                    <a:pt x="175" y="22"/>
                    <a:pt x="175" y="21"/>
                  </a:cubicBezTo>
                  <a:cubicBezTo>
                    <a:pt x="175" y="21"/>
                    <a:pt x="175" y="20"/>
                    <a:pt x="175" y="20"/>
                  </a:cubicBezTo>
                  <a:cubicBezTo>
                    <a:pt x="175" y="19"/>
                    <a:pt x="175" y="18"/>
                    <a:pt x="175" y="18"/>
                  </a:cubicBezTo>
                  <a:cubicBezTo>
                    <a:pt x="175" y="17"/>
                    <a:pt x="175" y="17"/>
                    <a:pt x="174" y="17"/>
                  </a:cubicBezTo>
                  <a:cubicBezTo>
                    <a:pt x="174" y="17"/>
                    <a:pt x="173" y="17"/>
                    <a:pt x="173" y="18"/>
                  </a:cubicBezTo>
                  <a:cubicBezTo>
                    <a:pt x="172" y="20"/>
                    <a:pt x="172" y="20"/>
                    <a:pt x="172" y="20"/>
                  </a:cubicBezTo>
                  <a:cubicBezTo>
                    <a:pt x="171" y="22"/>
                    <a:pt x="169" y="24"/>
                    <a:pt x="166" y="24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9" y="24"/>
                    <a:pt x="158" y="24"/>
                    <a:pt x="157" y="23"/>
                  </a:cubicBezTo>
                  <a:cubicBezTo>
                    <a:pt x="157" y="22"/>
                    <a:pt x="157" y="21"/>
                    <a:pt x="157" y="18"/>
                  </a:cubicBezTo>
                  <a:cubicBezTo>
                    <a:pt x="157" y="10"/>
                    <a:pt x="157" y="10"/>
                    <a:pt x="157" y="10"/>
                  </a:cubicBezTo>
                  <a:cubicBezTo>
                    <a:pt x="157" y="8"/>
                    <a:pt x="157" y="8"/>
                    <a:pt x="157" y="8"/>
                  </a:cubicBezTo>
                  <a:close/>
                  <a:moveTo>
                    <a:pt x="270" y="2"/>
                  </a:moveTo>
                  <a:cubicBezTo>
                    <a:pt x="270" y="2"/>
                    <a:pt x="271" y="3"/>
                    <a:pt x="272" y="3"/>
                  </a:cubicBezTo>
                  <a:cubicBezTo>
                    <a:pt x="274" y="3"/>
                    <a:pt x="276" y="3"/>
                    <a:pt x="277" y="5"/>
                  </a:cubicBezTo>
                  <a:cubicBezTo>
                    <a:pt x="279" y="6"/>
                    <a:pt x="279" y="8"/>
                    <a:pt x="280" y="10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0" y="29"/>
                    <a:pt x="279" y="34"/>
                    <a:pt x="278" y="38"/>
                  </a:cubicBezTo>
                  <a:cubicBezTo>
                    <a:pt x="278" y="42"/>
                    <a:pt x="276" y="45"/>
                    <a:pt x="274" y="47"/>
                  </a:cubicBezTo>
                  <a:cubicBezTo>
                    <a:pt x="271" y="50"/>
                    <a:pt x="267" y="51"/>
                    <a:pt x="262" y="51"/>
                  </a:cubicBezTo>
                  <a:cubicBezTo>
                    <a:pt x="257" y="51"/>
                    <a:pt x="253" y="50"/>
                    <a:pt x="250" y="47"/>
                  </a:cubicBezTo>
                  <a:cubicBezTo>
                    <a:pt x="248" y="45"/>
                    <a:pt x="246" y="43"/>
                    <a:pt x="246" y="40"/>
                  </a:cubicBezTo>
                  <a:cubicBezTo>
                    <a:pt x="245" y="37"/>
                    <a:pt x="245" y="33"/>
                    <a:pt x="245" y="27"/>
                  </a:cubicBezTo>
                  <a:cubicBezTo>
                    <a:pt x="245" y="20"/>
                    <a:pt x="245" y="20"/>
                    <a:pt x="245" y="20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5" y="7"/>
                    <a:pt x="246" y="6"/>
                    <a:pt x="246" y="5"/>
                  </a:cubicBezTo>
                  <a:cubicBezTo>
                    <a:pt x="247" y="4"/>
                    <a:pt x="248" y="3"/>
                    <a:pt x="249" y="3"/>
                  </a:cubicBezTo>
                  <a:cubicBezTo>
                    <a:pt x="250" y="3"/>
                    <a:pt x="251" y="3"/>
                    <a:pt x="251" y="3"/>
                  </a:cubicBezTo>
                  <a:cubicBezTo>
                    <a:pt x="251" y="2"/>
                    <a:pt x="251" y="2"/>
                    <a:pt x="251" y="2"/>
                  </a:cubicBezTo>
                  <a:cubicBezTo>
                    <a:pt x="251" y="1"/>
                    <a:pt x="251" y="1"/>
                    <a:pt x="249" y="1"/>
                  </a:cubicBezTo>
                  <a:cubicBezTo>
                    <a:pt x="249" y="1"/>
                    <a:pt x="248" y="1"/>
                    <a:pt x="247" y="1"/>
                  </a:cubicBezTo>
                  <a:cubicBezTo>
                    <a:pt x="244" y="1"/>
                    <a:pt x="241" y="1"/>
                    <a:pt x="238" y="1"/>
                  </a:cubicBezTo>
                  <a:cubicBezTo>
                    <a:pt x="236" y="1"/>
                    <a:pt x="234" y="1"/>
                    <a:pt x="231" y="1"/>
                  </a:cubicBezTo>
                  <a:cubicBezTo>
                    <a:pt x="230" y="1"/>
                    <a:pt x="229" y="1"/>
                    <a:pt x="229" y="1"/>
                  </a:cubicBezTo>
                  <a:cubicBezTo>
                    <a:pt x="228" y="1"/>
                    <a:pt x="228" y="1"/>
                    <a:pt x="228" y="2"/>
                  </a:cubicBezTo>
                  <a:cubicBezTo>
                    <a:pt x="228" y="2"/>
                    <a:pt x="228" y="3"/>
                    <a:pt x="229" y="3"/>
                  </a:cubicBezTo>
                  <a:cubicBezTo>
                    <a:pt x="231" y="3"/>
                    <a:pt x="232" y="3"/>
                    <a:pt x="233" y="4"/>
                  </a:cubicBezTo>
                  <a:cubicBezTo>
                    <a:pt x="235" y="5"/>
                    <a:pt x="235" y="5"/>
                    <a:pt x="236" y="6"/>
                  </a:cubicBezTo>
                  <a:cubicBezTo>
                    <a:pt x="236" y="7"/>
                    <a:pt x="236" y="8"/>
                    <a:pt x="236" y="10"/>
                  </a:cubicBezTo>
                  <a:cubicBezTo>
                    <a:pt x="236" y="17"/>
                    <a:pt x="236" y="17"/>
                    <a:pt x="236" y="17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36" y="41"/>
                    <a:pt x="238" y="48"/>
                    <a:pt x="243" y="51"/>
                  </a:cubicBezTo>
                  <a:cubicBezTo>
                    <a:pt x="247" y="54"/>
                    <a:pt x="252" y="55"/>
                    <a:pt x="259" y="55"/>
                  </a:cubicBezTo>
                  <a:cubicBezTo>
                    <a:pt x="268" y="55"/>
                    <a:pt x="275" y="52"/>
                    <a:pt x="279" y="46"/>
                  </a:cubicBezTo>
                  <a:cubicBezTo>
                    <a:pt x="280" y="44"/>
                    <a:pt x="281" y="40"/>
                    <a:pt x="282" y="36"/>
                  </a:cubicBezTo>
                  <a:cubicBezTo>
                    <a:pt x="283" y="31"/>
                    <a:pt x="283" y="25"/>
                    <a:pt x="283" y="17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83" y="9"/>
                    <a:pt x="283" y="9"/>
                    <a:pt x="283" y="9"/>
                  </a:cubicBezTo>
                  <a:cubicBezTo>
                    <a:pt x="283" y="5"/>
                    <a:pt x="284" y="3"/>
                    <a:pt x="286" y="3"/>
                  </a:cubicBezTo>
                  <a:cubicBezTo>
                    <a:pt x="288" y="3"/>
                    <a:pt x="288" y="3"/>
                    <a:pt x="288" y="3"/>
                  </a:cubicBezTo>
                  <a:cubicBezTo>
                    <a:pt x="288" y="2"/>
                    <a:pt x="289" y="2"/>
                    <a:pt x="289" y="2"/>
                  </a:cubicBezTo>
                  <a:cubicBezTo>
                    <a:pt x="289" y="1"/>
                    <a:pt x="288" y="1"/>
                    <a:pt x="288" y="1"/>
                  </a:cubicBezTo>
                  <a:cubicBezTo>
                    <a:pt x="287" y="1"/>
                    <a:pt x="287" y="1"/>
                    <a:pt x="286" y="1"/>
                  </a:cubicBezTo>
                  <a:cubicBezTo>
                    <a:pt x="285" y="1"/>
                    <a:pt x="284" y="1"/>
                    <a:pt x="283" y="1"/>
                  </a:cubicBezTo>
                  <a:cubicBezTo>
                    <a:pt x="279" y="1"/>
                    <a:pt x="279" y="1"/>
                    <a:pt x="279" y="1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73" y="1"/>
                    <a:pt x="272" y="1"/>
                    <a:pt x="272" y="1"/>
                  </a:cubicBezTo>
                  <a:cubicBezTo>
                    <a:pt x="272" y="1"/>
                    <a:pt x="271" y="1"/>
                    <a:pt x="271" y="1"/>
                  </a:cubicBezTo>
                  <a:cubicBezTo>
                    <a:pt x="271" y="1"/>
                    <a:pt x="270" y="1"/>
                    <a:pt x="270" y="2"/>
                  </a:cubicBezTo>
                  <a:cubicBezTo>
                    <a:pt x="270" y="2"/>
                    <a:pt x="270" y="2"/>
                    <a:pt x="270" y="2"/>
                  </a:cubicBezTo>
                  <a:close/>
                  <a:moveTo>
                    <a:pt x="325" y="8"/>
                  </a:moveTo>
                  <a:cubicBezTo>
                    <a:pt x="322" y="4"/>
                    <a:pt x="322" y="4"/>
                    <a:pt x="322" y="4"/>
                  </a:cubicBezTo>
                  <a:cubicBezTo>
                    <a:pt x="321" y="3"/>
                    <a:pt x="320" y="2"/>
                    <a:pt x="320" y="1"/>
                  </a:cubicBezTo>
                  <a:cubicBezTo>
                    <a:pt x="319" y="1"/>
                    <a:pt x="318" y="1"/>
                    <a:pt x="318" y="1"/>
                  </a:cubicBezTo>
                  <a:cubicBezTo>
                    <a:pt x="317" y="1"/>
                    <a:pt x="316" y="1"/>
                    <a:pt x="315" y="1"/>
                  </a:cubicBezTo>
                  <a:cubicBezTo>
                    <a:pt x="313" y="1"/>
                    <a:pt x="311" y="1"/>
                    <a:pt x="309" y="1"/>
                  </a:cubicBezTo>
                  <a:cubicBezTo>
                    <a:pt x="307" y="1"/>
                    <a:pt x="307" y="1"/>
                    <a:pt x="307" y="1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4" y="1"/>
                    <a:pt x="303" y="1"/>
                    <a:pt x="303" y="2"/>
                  </a:cubicBezTo>
                  <a:cubicBezTo>
                    <a:pt x="303" y="3"/>
                    <a:pt x="304" y="3"/>
                    <a:pt x="305" y="3"/>
                  </a:cubicBezTo>
                  <a:cubicBezTo>
                    <a:pt x="310" y="4"/>
                    <a:pt x="313" y="8"/>
                    <a:pt x="313" y="16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3" y="45"/>
                    <a:pt x="313" y="47"/>
                    <a:pt x="312" y="49"/>
                  </a:cubicBezTo>
                  <a:cubicBezTo>
                    <a:pt x="311" y="51"/>
                    <a:pt x="310" y="52"/>
                    <a:pt x="308" y="52"/>
                  </a:cubicBezTo>
                  <a:cubicBezTo>
                    <a:pt x="307" y="53"/>
                    <a:pt x="307" y="53"/>
                    <a:pt x="307" y="54"/>
                  </a:cubicBezTo>
                  <a:cubicBezTo>
                    <a:pt x="307" y="54"/>
                    <a:pt x="307" y="55"/>
                    <a:pt x="308" y="55"/>
                  </a:cubicBezTo>
                  <a:cubicBezTo>
                    <a:pt x="308" y="55"/>
                    <a:pt x="309" y="54"/>
                    <a:pt x="310" y="54"/>
                  </a:cubicBezTo>
                  <a:cubicBezTo>
                    <a:pt x="312" y="54"/>
                    <a:pt x="314" y="54"/>
                    <a:pt x="317" y="54"/>
                  </a:cubicBezTo>
                  <a:cubicBezTo>
                    <a:pt x="319" y="54"/>
                    <a:pt x="322" y="54"/>
                    <a:pt x="324" y="54"/>
                  </a:cubicBezTo>
                  <a:cubicBezTo>
                    <a:pt x="325" y="54"/>
                    <a:pt x="325" y="54"/>
                    <a:pt x="325" y="54"/>
                  </a:cubicBezTo>
                  <a:cubicBezTo>
                    <a:pt x="326" y="54"/>
                    <a:pt x="327" y="54"/>
                    <a:pt x="327" y="53"/>
                  </a:cubicBezTo>
                  <a:cubicBezTo>
                    <a:pt x="327" y="53"/>
                    <a:pt x="326" y="52"/>
                    <a:pt x="325" y="52"/>
                  </a:cubicBezTo>
                  <a:cubicBezTo>
                    <a:pt x="321" y="52"/>
                    <a:pt x="319" y="50"/>
                    <a:pt x="318" y="47"/>
                  </a:cubicBezTo>
                  <a:cubicBezTo>
                    <a:pt x="317" y="45"/>
                    <a:pt x="317" y="39"/>
                    <a:pt x="317" y="31"/>
                  </a:cubicBezTo>
                  <a:cubicBezTo>
                    <a:pt x="317" y="16"/>
                    <a:pt x="317" y="16"/>
                    <a:pt x="317" y="16"/>
                  </a:cubicBezTo>
                  <a:cubicBezTo>
                    <a:pt x="317" y="15"/>
                    <a:pt x="317" y="15"/>
                    <a:pt x="317" y="15"/>
                  </a:cubicBezTo>
                  <a:cubicBezTo>
                    <a:pt x="317" y="14"/>
                    <a:pt x="317" y="13"/>
                    <a:pt x="318" y="13"/>
                  </a:cubicBezTo>
                  <a:cubicBezTo>
                    <a:pt x="318" y="13"/>
                    <a:pt x="318" y="14"/>
                    <a:pt x="319" y="14"/>
                  </a:cubicBezTo>
                  <a:cubicBezTo>
                    <a:pt x="354" y="54"/>
                    <a:pt x="354" y="54"/>
                    <a:pt x="354" y="54"/>
                  </a:cubicBezTo>
                  <a:cubicBezTo>
                    <a:pt x="355" y="54"/>
                    <a:pt x="355" y="54"/>
                    <a:pt x="356" y="54"/>
                  </a:cubicBezTo>
                  <a:cubicBezTo>
                    <a:pt x="356" y="54"/>
                    <a:pt x="356" y="54"/>
                    <a:pt x="356" y="53"/>
                  </a:cubicBezTo>
                  <a:cubicBezTo>
                    <a:pt x="356" y="49"/>
                    <a:pt x="356" y="49"/>
                    <a:pt x="356" y="49"/>
                  </a:cubicBezTo>
                  <a:cubicBezTo>
                    <a:pt x="356" y="46"/>
                    <a:pt x="356" y="46"/>
                    <a:pt x="356" y="46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6" y="38"/>
                    <a:pt x="356" y="38"/>
                    <a:pt x="356" y="38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7" y="12"/>
                    <a:pt x="357" y="12"/>
                    <a:pt x="357" y="12"/>
                  </a:cubicBezTo>
                  <a:cubicBezTo>
                    <a:pt x="357" y="6"/>
                    <a:pt x="359" y="3"/>
                    <a:pt x="362" y="3"/>
                  </a:cubicBezTo>
                  <a:cubicBezTo>
                    <a:pt x="363" y="3"/>
                    <a:pt x="363" y="2"/>
                    <a:pt x="363" y="2"/>
                  </a:cubicBezTo>
                  <a:cubicBezTo>
                    <a:pt x="363" y="1"/>
                    <a:pt x="363" y="1"/>
                    <a:pt x="362" y="1"/>
                  </a:cubicBezTo>
                  <a:cubicBezTo>
                    <a:pt x="362" y="1"/>
                    <a:pt x="361" y="1"/>
                    <a:pt x="361" y="1"/>
                  </a:cubicBezTo>
                  <a:cubicBezTo>
                    <a:pt x="357" y="1"/>
                    <a:pt x="354" y="1"/>
                    <a:pt x="352" y="1"/>
                  </a:cubicBezTo>
                  <a:cubicBezTo>
                    <a:pt x="351" y="1"/>
                    <a:pt x="350" y="1"/>
                    <a:pt x="349" y="1"/>
                  </a:cubicBezTo>
                  <a:cubicBezTo>
                    <a:pt x="347" y="1"/>
                    <a:pt x="345" y="1"/>
                    <a:pt x="344" y="1"/>
                  </a:cubicBezTo>
                  <a:cubicBezTo>
                    <a:pt x="344" y="1"/>
                    <a:pt x="343" y="1"/>
                    <a:pt x="343" y="2"/>
                  </a:cubicBezTo>
                  <a:cubicBezTo>
                    <a:pt x="343" y="2"/>
                    <a:pt x="344" y="3"/>
                    <a:pt x="345" y="3"/>
                  </a:cubicBezTo>
                  <a:cubicBezTo>
                    <a:pt x="348" y="3"/>
                    <a:pt x="351" y="4"/>
                    <a:pt x="352" y="6"/>
                  </a:cubicBezTo>
                  <a:cubicBezTo>
                    <a:pt x="353" y="8"/>
                    <a:pt x="354" y="13"/>
                    <a:pt x="354" y="19"/>
                  </a:cubicBezTo>
                  <a:cubicBezTo>
                    <a:pt x="354" y="24"/>
                    <a:pt x="354" y="29"/>
                    <a:pt x="353" y="35"/>
                  </a:cubicBezTo>
                  <a:cubicBezTo>
                    <a:pt x="353" y="37"/>
                    <a:pt x="353" y="37"/>
                    <a:pt x="352" y="37"/>
                  </a:cubicBezTo>
                  <a:cubicBezTo>
                    <a:pt x="352" y="37"/>
                    <a:pt x="351" y="36"/>
                    <a:pt x="349" y="34"/>
                  </a:cubicBezTo>
                  <a:cubicBezTo>
                    <a:pt x="348" y="33"/>
                    <a:pt x="348" y="33"/>
                    <a:pt x="348" y="33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7" y="10"/>
                    <a:pt x="326" y="9"/>
                    <a:pt x="325" y="8"/>
                  </a:cubicBezTo>
                  <a:cubicBezTo>
                    <a:pt x="325" y="8"/>
                    <a:pt x="325" y="8"/>
                    <a:pt x="325" y="8"/>
                  </a:cubicBezTo>
                  <a:close/>
                  <a:moveTo>
                    <a:pt x="396" y="9"/>
                  </a:moveTo>
                  <a:cubicBezTo>
                    <a:pt x="396" y="7"/>
                    <a:pt x="396" y="5"/>
                    <a:pt x="397" y="5"/>
                  </a:cubicBezTo>
                  <a:cubicBezTo>
                    <a:pt x="397" y="4"/>
                    <a:pt x="398" y="3"/>
                    <a:pt x="400" y="3"/>
                  </a:cubicBezTo>
                  <a:cubicBezTo>
                    <a:pt x="401" y="3"/>
                    <a:pt x="401" y="3"/>
                    <a:pt x="401" y="3"/>
                  </a:cubicBezTo>
                  <a:cubicBezTo>
                    <a:pt x="401" y="3"/>
                    <a:pt x="401" y="2"/>
                    <a:pt x="401" y="2"/>
                  </a:cubicBezTo>
                  <a:cubicBezTo>
                    <a:pt x="401" y="1"/>
                    <a:pt x="401" y="1"/>
                    <a:pt x="400" y="1"/>
                  </a:cubicBezTo>
                  <a:cubicBezTo>
                    <a:pt x="399" y="1"/>
                    <a:pt x="397" y="1"/>
                    <a:pt x="394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89" y="1"/>
                    <a:pt x="387" y="2"/>
                    <a:pt x="386" y="2"/>
                  </a:cubicBezTo>
                  <a:cubicBezTo>
                    <a:pt x="383" y="2"/>
                    <a:pt x="382" y="1"/>
                    <a:pt x="381" y="1"/>
                  </a:cubicBezTo>
                  <a:cubicBezTo>
                    <a:pt x="380" y="1"/>
                    <a:pt x="379" y="1"/>
                    <a:pt x="379" y="1"/>
                  </a:cubicBezTo>
                  <a:cubicBezTo>
                    <a:pt x="378" y="1"/>
                    <a:pt x="378" y="1"/>
                    <a:pt x="378" y="2"/>
                  </a:cubicBezTo>
                  <a:cubicBezTo>
                    <a:pt x="378" y="2"/>
                    <a:pt x="378" y="3"/>
                    <a:pt x="378" y="3"/>
                  </a:cubicBezTo>
                  <a:cubicBezTo>
                    <a:pt x="379" y="3"/>
                    <a:pt x="380" y="3"/>
                    <a:pt x="381" y="4"/>
                  </a:cubicBezTo>
                  <a:cubicBezTo>
                    <a:pt x="383" y="4"/>
                    <a:pt x="385" y="5"/>
                    <a:pt x="386" y="6"/>
                  </a:cubicBezTo>
                  <a:cubicBezTo>
                    <a:pt x="386" y="7"/>
                    <a:pt x="387" y="8"/>
                    <a:pt x="387" y="11"/>
                  </a:cubicBezTo>
                  <a:cubicBezTo>
                    <a:pt x="387" y="42"/>
                    <a:pt x="387" y="42"/>
                    <a:pt x="387" y="42"/>
                  </a:cubicBezTo>
                  <a:cubicBezTo>
                    <a:pt x="387" y="45"/>
                    <a:pt x="387" y="45"/>
                    <a:pt x="387" y="45"/>
                  </a:cubicBezTo>
                  <a:cubicBezTo>
                    <a:pt x="387" y="47"/>
                    <a:pt x="386" y="49"/>
                    <a:pt x="386" y="50"/>
                  </a:cubicBezTo>
                  <a:cubicBezTo>
                    <a:pt x="385" y="51"/>
                    <a:pt x="384" y="52"/>
                    <a:pt x="382" y="52"/>
                  </a:cubicBezTo>
                  <a:cubicBezTo>
                    <a:pt x="381" y="53"/>
                    <a:pt x="381" y="53"/>
                    <a:pt x="381" y="53"/>
                  </a:cubicBezTo>
                  <a:cubicBezTo>
                    <a:pt x="381" y="54"/>
                    <a:pt x="381" y="54"/>
                    <a:pt x="381" y="54"/>
                  </a:cubicBezTo>
                  <a:cubicBezTo>
                    <a:pt x="381" y="54"/>
                    <a:pt x="382" y="54"/>
                    <a:pt x="382" y="54"/>
                  </a:cubicBezTo>
                  <a:cubicBezTo>
                    <a:pt x="383" y="54"/>
                    <a:pt x="384" y="54"/>
                    <a:pt x="385" y="54"/>
                  </a:cubicBezTo>
                  <a:cubicBezTo>
                    <a:pt x="386" y="54"/>
                    <a:pt x="389" y="54"/>
                    <a:pt x="391" y="54"/>
                  </a:cubicBezTo>
                  <a:cubicBezTo>
                    <a:pt x="393" y="54"/>
                    <a:pt x="396" y="54"/>
                    <a:pt x="399" y="54"/>
                  </a:cubicBezTo>
                  <a:cubicBezTo>
                    <a:pt x="401" y="54"/>
                    <a:pt x="402" y="54"/>
                    <a:pt x="402" y="54"/>
                  </a:cubicBezTo>
                  <a:cubicBezTo>
                    <a:pt x="404" y="54"/>
                    <a:pt x="405" y="54"/>
                    <a:pt x="405" y="53"/>
                  </a:cubicBezTo>
                  <a:cubicBezTo>
                    <a:pt x="405" y="53"/>
                    <a:pt x="404" y="52"/>
                    <a:pt x="403" y="52"/>
                  </a:cubicBezTo>
                  <a:cubicBezTo>
                    <a:pt x="401" y="52"/>
                    <a:pt x="400" y="52"/>
                    <a:pt x="398" y="51"/>
                  </a:cubicBezTo>
                  <a:cubicBezTo>
                    <a:pt x="397" y="49"/>
                    <a:pt x="396" y="48"/>
                    <a:pt x="396" y="46"/>
                  </a:cubicBezTo>
                  <a:cubicBezTo>
                    <a:pt x="396" y="42"/>
                    <a:pt x="396" y="42"/>
                    <a:pt x="396" y="42"/>
                  </a:cubicBezTo>
                  <a:cubicBezTo>
                    <a:pt x="396" y="9"/>
                    <a:pt x="396" y="9"/>
                    <a:pt x="396" y="9"/>
                  </a:cubicBezTo>
                  <a:close/>
                  <a:moveTo>
                    <a:pt x="434" y="6"/>
                  </a:moveTo>
                  <a:cubicBezTo>
                    <a:pt x="434" y="4"/>
                    <a:pt x="435" y="3"/>
                    <a:pt x="437" y="3"/>
                  </a:cubicBezTo>
                  <a:cubicBezTo>
                    <a:pt x="438" y="3"/>
                    <a:pt x="438" y="2"/>
                    <a:pt x="438" y="2"/>
                  </a:cubicBezTo>
                  <a:cubicBezTo>
                    <a:pt x="438" y="1"/>
                    <a:pt x="438" y="1"/>
                    <a:pt x="437" y="1"/>
                  </a:cubicBezTo>
                  <a:cubicBezTo>
                    <a:pt x="437" y="1"/>
                    <a:pt x="436" y="1"/>
                    <a:pt x="434" y="1"/>
                  </a:cubicBezTo>
                  <a:cubicBezTo>
                    <a:pt x="430" y="1"/>
                    <a:pt x="430" y="1"/>
                    <a:pt x="430" y="1"/>
                  </a:cubicBezTo>
                  <a:cubicBezTo>
                    <a:pt x="423" y="1"/>
                    <a:pt x="423" y="1"/>
                    <a:pt x="423" y="1"/>
                  </a:cubicBezTo>
                  <a:cubicBezTo>
                    <a:pt x="422" y="1"/>
                    <a:pt x="420" y="1"/>
                    <a:pt x="419" y="1"/>
                  </a:cubicBezTo>
                  <a:cubicBezTo>
                    <a:pt x="418" y="1"/>
                    <a:pt x="418" y="1"/>
                    <a:pt x="418" y="1"/>
                  </a:cubicBezTo>
                  <a:cubicBezTo>
                    <a:pt x="417" y="1"/>
                    <a:pt x="417" y="1"/>
                    <a:pt x="417" y="2"/>
                  </a:cubicBezTo>
                  <a:cubicBezTo>
                    <a:pt x="417" y="2"/>
                    <a:pt x="417" y="3"/>
                    <a:pt x="418" y="3"/>
                  </a:cubicBezTo>
                  <a:cubicBezTo>
                    <a:pt x="420" y="3"/>
                    <a:pt x="421" y="4"/>
                    <a:pt x="422" y="6"/>
                  </a:cubicBezTo>
                  <a:cubicBezTo>
                    <a:pt x="423" y="7"/>
                    <a:pt x="425" y="10"/>
                    <a:pt x="427" y="15"/>
                  </a:cubicBezTo>
                  <a:cubicBezTo>
                    <a:pt x="428" y="19"/>
                    <a:pt x="430" y="24"/>
                    <a:pt x="432" y="29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3" y="54"/>
                    <a:pt x="443" y="54"/>
                    <a:pt x="443" y="54"/>
                  </a:cubicBezTo>
                  <a:cubicBezTo>
                    <a:pt x="444" y="55"/>
                    <a:pt x="444" y="55"/>
                    <a:pt x="445" y="55"/>
                  </a:cubicBezTo>
                  <a:cubicBezTo>
                    <a:pt x="445" y="55"/>
                    <a:pt x="446" y="55"/>
                    <a:pt x="446" y="53"/>
                  </a:cubicBezTo>
                  <a:cubicBezTo>
                    <a:pt x="447" y="53"/>
                    <a:pt x="447" y="51"/>
                    <a:pt x="449" y="48"/>
                  </a:cubicBezTo>
                  <a:cubicBezTo>
                    <a:pt x="449" y="48"/>
                    <a:pt x="450" y="46"/>
                    <a:pt x="452" y="41"/>
                  </a:cubicBezTo>
                  <a:cubicBezTo>
                    <a:pt x="459" y="26"/>
                    <a:pt x="459" y="26"/>
                    <a:pt x="459" y="26"/>
                  </a:cubicBezTo>
                  <a:cubicBezTo>
                    <a:pt x="465" y="13"/>
                    <a:pt x="465" y="13"/>
                    <a:pt x="465" y="13"/>
                  </a:cubicBezTo>
                  <a:cubicBezTo>
                    <a:pt x="466" y="9"/>
                    <a:pt x="468" y="6"/>
                    <a:pt x="469" y="5"/>
                  </a:cubicBezTo>
                  <a:cubicBezTo>
                    <a:pt x="470" y="4"/>
                    <a:pt x="471" y="3"/>
                    <a:pt x="472" y="3"/>
                  </a:cubicBezTo>
                  <a:cubicBezTo>
                    <a:pt x="473" y="2"/>
                    <a:pt x="474" y="2"/>
                    <a:pt x="474" y="1"/>
                  </a:cubicBezTo>
                  <a:cubicBezTo>
                    <a:pt x="474" y="1"/>
                    <a:pt x="473" y="0"/>
                    <a:pt x="473" y="0"/>
                  </a:cubicBezTo>
                  <a:cubicBezTo>
                    <a:pt x="473" y="0"/>
                    <a:pt x="472" y="1"/>
                    <a:pt x="471" y="1"/>
                  </a:cubicBezTo>
                  <a:cubicBezTo>
                    <a:pt x="470" y="1"/>
                    <a:pt x="468" y="1"/>
                    <a:pt x="465" y="1"/>
                  </a:cubicBezTo>
                  <a:cubicBezTo>
                    <a:pt x="464" y="1"/>
                    <a:pt x="463" y="1"/>
                    <a:pt x="461" y="1"/>
                  </a:cubicBezTo>
                  <a:cubicBezTo>
                    <a:pt x="457" y="1"/>
                    <a:pt x="457" y="1"/>
                    <a:pt x="457" y="1"/>
                  </a:cubicBezTo>
                  <a:cubicBezTo>
                    <a:pt x="456" y="1"/>
                    <a:pt x="455" y="1"/>
                    <a:pt x="455" y="1"/>
                  </a:cubicBezTo>
                  <a:cubicBezTo>
                    <a:pt x="454" y="1"/>
                    <a:pt x="454" y="1"/>
                    <a:pt x="454" y="2"/>
                  </a:cubicBezTo>
                  <a:cubicBezTo>
                    <a:pt x="454" y="2"/>
                    <a:pt x="455" y="2"/>
                    <a:pt x="455" y="3"/>
                  </a:cubicBezTo>
                  <a:cubicBezTo>
                    <a:pt x="458" y="3"/>
                    <a:pt x="459" y="4"/>
                    <a:pt x="460" y="5"/>
                  </a:cubicBezTo>
                  <a:cubicBezTo>
                    <a:pt x="461" y="6"/>
                    <a:pt x="462" y="7"/>
                    <a:pt x="462" y="9"/>
                  </a:cubicBezTo>
                  <a:cubicBezTo>
                    <a:pt x="462" y="11"/>
                    <a:pt x="461" y="16"/>
                    <a:pt x="458" y="22"/>
                  </a:cubicBezTo>
                  <a:cubicBezTo>
                    <a:pt x="449" y="42"/>
                    <a:pt x="449" y="42"/>
                    <a:pt x="449" y="42"/>
                  </a:cubicBezTo>
                  <a:cubicBezTo>
                    <a:pt x="449" y="42"/>
                    <a:pt x="448" y="43"/>
                    <a:pt x="448" y="43"/>
                  </a:cubicBezTo>
                  <a:cubicBezTo>
                    <a:pt x="448" y="43"/>
                    <a:pt x="447" y="42"/>
                    <a:pt x="447" y="41"/>
                  </a:cubicBezTo>
                  <a:cubicBezTo>
                    <a:pt x="438" y="20"/>
                    <a:pt x="438" y="20"/>
                    <a:pt x="438" y="20"/>
                  </a:cubicBezTo>
                  <a:cubicBezTo>
                    <a:pt x="435" y="13"/>
                    <a:pt x="434" y="9"/>
                    <a:pt x="434" y="6"/>
                  </a:cubicBezTo>
                  <a:cubicBezTo>
                    <a:pt x="434" y="6"/>
                    <a:pt x="434" y="6"/>
                    <a:pt x="434" y="6"/>
                  </a:cubicBezTo>
                  <a:close/>
                  <a:moveTo>
                    <a:pt x="505" y="8"/>
                  </a:moveTo>
                  <a:cubicBezTo>
                    <a:pt x="505" y="6"/>
                    <a:pt x="505" y="5"/>
                    <a:pt x="507" y="4"/>
                  </a:cubicBezTo>
                  <a:cubicBezTo>
                    <a:pt x="509" y="4"/>
                    <a:pt x="509" y="4"/>
                    <a:pt x="509" y="4"/>
                  </a:cubicBezTo>
                  <a:cubicBezTo>
                    <a:pt x="514" y="4"/>
                    <a:pt x="514" y="4"/>
                    <a:pt x="514" y="4"/>
                  </a:cubicBezTo>
                  <a:cubicBezTo>
                    <a:pt x="518" y="4"/>
                    <a:pt x="521" y="5"/>
                    <a:pt x="523" y="6"/>
                  </a:cubicBezTo>
                  <a:cubicBezTo>
                    <a:pt x="525" y="7"/>
                    <a:pt x="526" y="9"/>
                    <a:pt x="526" y="11"/>
                  </a:cubicBezTo>
                  <a:cubicBezTo>
                    <a:pt x="526" y="13"/>
                    <a:pt x="526" y="13"/>
                    <a:pt x="527" y="13"/>
                  </a:cubicBezTo>
                  <a:cubicBezTo>
                    <a:pt x="528" y="13"/>
                    <a:pt x="528" y="12"/>
                    <a:pt x="528" y="10"/>
                  </a:cubicBezTo>
                  <a:cubicBezTo>
                    <a:pt x="528" y="9"/>
                    <a:pt x="528" y="8"/>
                    <a:pt x="528" y="5"/>
                  </a:cubicBezTo>
                  <a:cubicBezTo>
                    <a:pt x="528" y="4"/>
                    <a:pt x="528" y="3"/>
                    <a:pt x="528" y="2"/>
                  </a:cubicBezTo>
                  <a:cubicBezTo>
                    <a:pt x="528" y="1"/>
                    <a:pt x="527" y="1"/>
                    <a:pt x="527" y="1"/>
                  </a:cubicBezTo>
                  <a:cubicBezTo>
                    <a:pt x="527" y="1"/>
                    <a:pt x="526" y="1"/>
                    <a:pt x="526" y="1"/>
                  </a:cubicBezTo>
                  <a:cubicBezTo>
                    <a:pt x="524" y="1"/>
                    <a:pt x="519" y="1"/>
                    <a:pt x="510" y="1"/>
                  </a:cubicBezTo>
                  <a:cubicBezTo>
                    <a:pt x="496" y="1"/>
                    <a:pt x="496" y="1"/>
                    <a:pt x="496" y="1"/>
                  </a:cubicBezTo>
                  <a:cubicBezTo>
                    <a:pt x="492" y="1"/>
                    <a:pt x="492" y="1"/>
                    <a:pt x="492" y="1"/>
                  </a:cubicBezTo>
                  <a:cubicBezTo>
                    <a:pt x="491" y="1"/>
                    <a:pt x="490" y="1"/>
                    <a:pt x="490" y="1"/>
                  </a:cubicBezTo>
                  <a:cubicBezTo>
                    <a:pt x="489" y="1"/>
                    <a:pt x="489" y="1"/>
                    <a:pt x="489" y="1"/>
                  </a:cubicBezTo>
                  <a:cubicBezTo>
                    <a:pt x="488" y="1"/>
                    <a:pt x="487" y="1"/>
                    <a:pt x="487" y="2"/>
                  </a:cubicBezTo>
                  <a:cubicBezTo>
                    <a:pt x="487" y="2"/>
                    <a:pt x="488" y="3"/>
                    <a:pt x="489" y="3"/>
                  </a:cubicBezTo>
                  <a:cubicBezTo>
                    <a:pt x="491" y="3"/>
                    <a:pt x="493" y="4"/>
                    <a:pt x="494" y="5"/>
                  </a:cubicBezTo>
                  <a:cubicBezTo>
                    <a:pt x="495" y="6"/>
                    <a:pt x="496" y="8"/>
                    <a:pt x="496" y="11"/>
                  </a:cubicBezTo>
                  <a:cubicBezTo>
                    <a:pt x="496" y="42"/>
                    <a:pt x="496" y="42"/>
                    <a:pt x="496" y="42"/>
                  </a:cubicBezTo>
                  <a:cubicBezTo>
                    <a:pt x="496" y="44"/>
                    <a:pt x="496" y="46"/>
                    <a:pt x="495" y="47"/>
                  </a:cubicBezTo>
                  <a:cubicBezTo>
                    <a:pt x="495" y="49"/>
                    <a:pt x="495" y="50"/>
                    <a:pt x="494" y="51"/>
                  </a:cubicBezTo>
                  <a:cubicBezTo>
                    <a:pt x="494" y="51"/>
                    <a:pt x="493" y="52"/>
                    <a:pt x="491" y="52"/>
                  </a:cubicBezTo>
                  <a:cubicBezTo>
                    <a:pt x="491" y="53"/>
                    <a:pt x="490" y="53"/>
                    <a:pt x="490" y="54"/>
                  </a:cubicBezTo>
                  <a:cubicBezTo>
                    <a:pt x="490" y="54"/>
                    <a:pt x="491" y="54"/>
                    <a:pt x="491" y="54"/>
                  </a:cubicBezTo>
                  <a:cubicBezTo>
                    <a:pt x="492" y="54"/>
                    <a:pt x="493" y="54"/>
                    <a:pt x="494" y="54"/>
                  </a:cubicBezTo>
                  <a:cubicBezTo>
                    <a:pt x="497" y="54"/>
                    <a:pt x="500" y="54"/>
                    <a:pt x="502" y="54"/>
                  </a:cubicBezTo>
                  <a:cubicBezTo>
                    <a:pt x="505" y="54"/>
                    <a:pt x="507" y="54"/>
                    <a:pt x="509" y="54"/>
                  </a:cubicBezTo>
                  <a:cubicBezTo>
                    <a:pt x="513" y="55"/>
                    <a:pt x="513" y="55"/>
                    <a:pt x="513" y="55"/>
                  </a:cubicBezTo>
                  <a:cubicBezTo>
                    <a:pt x="515" y="55"/>
                    <a:pt x="517" y="55"/>
                    <a:pt x="519" y="55"/>
                  </a:cubicBezTo>
                  <a:cubicBezTo>
                    <a:pt x="522" y="55"/>
                    <a:pt x="524" y="54"/>
                    <a:pt x="526" y="54"/>
                  </a:cubicBezTo>
                  <a:cubicBezTo>
                    <a:pt x="527" y="53"/>
                    <a:pt x="529" y="51"/>
                    <a:pt x="530" y="49"/>
                  </a:cubicBezTo>
                  <a:cubicBezTo>
                    <a:pt x="531" y="47"/>
                    <a:pt x="532" y="44"/>
                    <a:pt x="532" y="42"/>
                  </a:cubicBezTo>
                  <a:cubicBezTo>
                    <a:pt x="532" y="42"/>
                    <a:pt x="532" y="41"/>
                    <a:pt x="532" y="41"/>
                  </a:cubicBezTo>
                  <a:cubicBezTo>
                    <a:pt x="532" y="41"/>
                    <a:pt x="531" y="41"/>
                    <a:pt x="531" y="41"/>
                  </a:cubicBezTo>
                  <a:cubicBezTo>
                    <a:pt x="531" y="41"/>
                    <a:pt x="531" y="41"/>
                    <a:pt x="531" y="41"/>
                  </a:cubicBezTo>
                  <a:cubicBezTo>
                    <a:pt x="527" y="48"/>
                    <a:pt x="520" y="51"/>
                    <a:pt x="510" y="51"/>
                  </a:cubicBezTo>
                  <a:cubicBezTo>
                    <a:pt x="509" y="51"/>
                    <a:pt x="508" y="51"/>
                    <a:pt x="507" y="50"/>
                  </a:cubicBezTo>
                  <a:cubicBezTo>
                    <a:pt x="507" y="50"/>
                    <a:pt x="506" y="49"/>
                    <a:pt x="506" y="48"/>
                  </a:cubicBezTo>
                  <a:cubicBezTo>
                    <a:pt x="505" y="46"/>
                    <a:pt x="505" y="44"/>
                    <a:pt x="505" y="40"/>
                  </a:cubicBezTo>
                  <a:cubicBezTo>
                    <a:pt x="505" y="37"/>
                    <a:pt x="505" y="37"/>
                    <a:pt x="505" y="37"/>
                  </a:cubicBezTo>
                  <a:cubicBezTo>
                    <a:pt x="505" y="34"/>
                    <a:pt x="505" y="32"/>
                    <a:pt x="505" y="30"/>
                  </a:cubicBezTo>
                  <a:cubicBezTo>
                    <a:pt x="505" y="29"/>
                    <a:pt x="505" y="28"/>
                    <a:pt x="506" y="28"/>
                  </a:cubicBezTo>
                  <a:cubicBezTo>
                    <a:pt x="506" y="28"/>
                    <a:pt x="507" y="28"/>
                    <a:pt x="508" y="28"/>
                  </a:cubicBezTo>
                  <a:cubicBezTo>
                    <a:pt x="511" y="28"/>
                    <a:pt x="511" y="28"/>
                    <a:pt x="511" y="28"/>
                  </a:cubicBezTo>
                  <a:cubicBezTo>
                    <a:pt x="514" y="28"/>
                    <a:pt x="516" y="28"/>
                    <a:pt x="517" y="28"/>
                  </a:cubicBezTo>
                  <a:cubicBezTo>
                    <a:pt x="518" y="28"/>
                    <a:pt x="518" y="28"/>
                    <a:pt x="519" y="29"/>
                  </a:cubicBezTo>
                  <a:cubicBezTo>
                    <a:pt x="520" y="30"/>
                    <a:pt x="521" y="32"/>
                    <a:pt x="521" y="34"/>
                  </a:cubicBezTo>
                  <a:cubicBezTo>
                    <a:pt x="522" y="35"/>
                    <a:pt x="522" y="36"/>
                    <a:pt x="523" y="36"/>
                  </a:cubicBezTo>
                  <a:cubicBezTo>
                    <a:pt x="523" y="35"/>
                    <a:pt x="523" y="35"/>
                    <a:pt x="523" y="35"/>
                  </a:cubicBezTo>
                  <a:cubicBezTo>
                    <a:pt x="523" y="35"/>
                    <a:pt x="523" y="35"/>
                    <a:pt x="523" y="35"/>
                  </a:cubicBezTo>
                  <a:cubicBezTo>
                    <a:pt x="523" y="33"/>
                    <a:pt x="523" y="33"/>
                    <a:pt x="523" y="33"/>
                  </a:cubicBezTo>
                  <a:cubicBezTo>
                    <a:pt x="523" y="31"/>
                    <a:pt x="523" y="29"/>
                    <a:pt x="523" y="27"/>
                  </a:cubicBezTo>
                  <a:cubicBezTo>
                    <a:pt x="523" y="24"/>
                    <a:pt x="523" y="22"/>
                    <a:pt x="523" y="21"/>
                  </a:cubicBezTo>
                  <a:cubicBezTo>
                    <a:pt x="523" y="21"/>
                    <a:pt x="523" y="20"/>
                    <a:pt x="523" y="20"/>
                  </a:cubicBezTo>
                  <a:cubicBezTo>
                    <a:pt x="523" y="19"/>
                    <a:pt x="523" y="18"/>
                    <a:pt x="523" y="18"/>
                  </a:cubicBezTo>
                  <a:cubicBezTo>
                    <a:pt x="523" y="17"/>
                    <a:pt x="523" y="17"/>
                    <a:pt x="522" y="17"/>
                  </a:cubicBezTo>
                  <a:cubicBezTo>
                    <a:pt x="521" y="17"/>
                    <a:pt x="521" y="17"/>
                    <a:pt x="521" y="18"/>
                  </a:cubicBezTo>
                  <a:cubicBezTo>
                    <a:pt x="520" y="20"/>
                    <a:pt x="520" y="20"/>
                    <a:pt x="520" y="20"/>
                  </a:cubicBezTo>
                  <a:cubicBezTo>
                    <a:pt x="519" y="22"/>
                    <a:pt x="517" y="24"/>
                    <a:pt x="514" y="24"/>
                  </a:cubicBezTo>
                  <a:cubicBezTo>
                    <a:pt x="511" y="24"/>
                    <a:pt x="511" y="24"/>
                    <a:pt x="511" y="24"/>
                  </a:cubicBezTo>
                  <a:cubicBezTo>
                    <a:pt x="509" y="24"/>
                    <a:pt x="509" y="24"/>
                    <a:pt x="509" y="24"/>
                  </a:cubicBezTo>
                  <a:cubicBezTo>
                    <a:pt x="508" y="24"/>
                    <a:pt x="508" y="24"/>
                    <a:pt x="508" y="24"/>
                  </a:cubicBezTo>
                  <a:cubicBezTo>
                    <a:pt x="506" y="24"/>
                    <a:pt x="506" y="24"/>
                    <a:pt x="505" y="23"/>
                  </a:cubicBezTo>
                  <a:cubicBezTo>
                    <a:pt x="505" y="22"/>
                    <a:pt x="505" y="21"/>
                    <a:pt x="505" y="18"/>
                  </a:cubicBezTo>
                  <a:cubicBezTo>
                    <a:pt x="505" y="10"/>
                    <a:pt x="505" y="10"/>
                    <a:pt x="505" y="10"/>
                  </a:cubicBezTo>
                  <a:cubicBezTo>
                    <a:pt x="505" y="8"/>
                    <a:pt x="505" y="8"/>
                    <a:pt x="505" y="8"/>
                  </a:cubicBezTo>
                  <a:close/>
                  <a:moveTo>
                    <a:pt x="563" y="31"/>
                  </a:moveTo>
                  <a:cubicBezTo>
                    <a:pt x="563" y="30"/>
                    <a:pt x="563" y="29"/>
                    <a:pt x="563" y="29"/>
                  </a:cubicBezTo>
                  <a:cubicBezTo>
                    <a:pt x="565" y="29"/>
                    <a:pt x="565" y="29"/>
                    <a:pt x="565" y="29"/>
                  </a:cubicBezTo>
                  <a:cubicBezTo>
                    <a:pt x="567" y="29"/>
                    <a:pt x="567" y="29"/>
                    <a:pt x="567" y="29"/>
                  </a:cubicBezTo>
                  <a:cubicBezTo>
                    <a:pt x="569" y="29"/>
                    <a:pt x="571" y="29"/>
                    <a:pt x="572" y="30"/>
                  </a:cubicBezTo>
                  <a:cubicBezTo>
                    <a:pt x="573" y="31"/>
                    <a:pt x="574" y="33"/>
                    <a:pt x="575" y="36"/>
                  </a:cubicBezTo>
                  <a:cubicBezTo>
                    <a:pt x="579" y="43"/>
                    <a:pt x="582" y="48"/>
                    <a:pt x="584" y="50"/>
                  </a:cubicBezTo>
                  <a:cubicBezTo>
                    <a:pt x="586" y="53"/>
                    <a:pt x="589" y="54"/>
                    <a:pt x="591" y="54"/>
                  </a:cubicBezTo>
                  <a:cubicBezTo>
                    <a:pt x="593" y="54"/>
                    <a:pt x="595" y="54"/>
                    <a:pt x="597" y="53"/>
                  </a:cubicBezTo>
                  <a:cubicBezTo>
                    <a:pt x="599" y="52"/>
                    <a:pt x="600" y="51"/>
                    <a:pt x="600" y="50"/>
                  </a:cubicBezTo>
                  <a:cubicBezTo>
                    <a:pt x="600" y="50"/>
                    <a:pt x="600" y="49"/>
                    <a:pt x="599" y="49"/>
                  </a:cubicBezTo>
                  <a:cubicBezTo>
                    <a:pt x="599" y="49"/>
                    <a:pt x="599" y="49"/>
                    <a:pt x="599" y="50"/>
                  </a:cubicBezTo>
                  <a:cubicBezTo>
                    <a:pt x="598" y="50"/>
                    <a:pt x="597" y="50"/>
                    <a:pt x="597" y="50"/>
                  </a:cubicBezTo>
                  <a:cubicBezTo>
                    <a:pt x="595" y="50"/>
                    <a:pt x="594" y="49"/>
                    <a:pt x="593" y="48"/>
                  </a:cubicBezTo>
                  <a:cubicBezTo>
                    <a:pt x="592" y="47"/>
                    <a:pt x="591" y="46"/>
                    <a:pt x="589" y="43"/>
                  </a:cubicBezTo>
                  <a:cubicBezTo>
                    <a:pt x="585" y="36"/>
                    <a:pt x="585" y="36"/>
                    <a:pt x="585" y="36"/>
                  </a:cubicBezTo>
                  <a:cubicBezTo>
                    <a:pt x="582" y="30"/>
                    <a:pt x="582" y="30"/>
                    <a:pt x="582" y="30"/>
                  </a:cubicBezTo>
                  <a:cubicBezTo>
                    <a:pt x="581" y="29"/>
                    <a:pt x="581" y="29"/>
                    <a:pt x="581" y="28"/>
                  </a:cubicBezTo>
                  <a:cubicBezTo>
                    <a:pt x="581" y="28"/>
                    <a:pt x="581" y="28"/>
                    <a:pt x="581" y="27"/>
                  </a:cubicBezTo>
                  <a:cubicBezTo>
                    <a:pt x="580" y="27"/>
                    <a:pt x="581" y="27"/>
                    <a:pt x="581" y="27"/>
                  </a:cubicBezTo>
                  <a:cubicBezTo>
                    <a:pt x="584" y="25"/>
                    <a:pt x="586" y="24"/>
                    <a:pt x="587" y="22"/>
                  </a:cubicBezTo>
                  <a:cubicBezTo>
                    <a:pt x="589" y="20"/>
                    <a:pt x="589" y="17"/>
                    <a:pt x="589" y="15"/>
                  </a:cubicBezTo>
                  <a:cubicBezTo>
                    <a:pt x="589" y="11"/>
                    <a:pt x="588" y="7"/>
                    <a:pt x="584" y="5"/>
                  </a:cubicBezTo>
                  <a:cubicBezTo>
                    <a:pt x="581" y="2"/>
                    <a:pt x="577" y="1"/>
                    <a:pt x="572" y="1"/>
                  </a:cubicBezTo>
                  <a:cubicBezTo>
                    <a:pt x="571" y="1"/>
                    <a:pt x="568" y="1"/>
                    <a:pt x="563" y="1"/>
                  </a:cubicBezTo>
                  <a:cubicBezTo>
                    <a:pt x="559" y="1"/>
                    <a:pt x="556" y="2"/>
                    <a:pt x="554" y="2"/>
                  </a:cubicBezTo>
                  <a:cubicBezTo>
                    <a:pt x="551" y="2"/>
                    <a:pt x="549" y="1"/>
                    <a:pt x="547" y="1"/>
                  </a:cubicBezTo>
                  <a:cubicBezTo>
                    <a:pt x="546" y="1"/>
                    <a:pt x="546" y="1"/>
                    <a:pt x="546" y="1"/>
                  </a:cubicBezTo>
                  <a:cubicBezTo>
                    <a:pt x="545" y="1"/>
                    <a:pt x="545" y="1"/>
                    <a:pt x="545" y="2"/>
                  </a:cubicBezTo>
                  <a:cubicBezTo>
                    <a:pt x="545" y="3"/>
                    <a:pt x="545" y="3"/>
                    <a:pt x="546" y="4"/>
                  </a:cubicBezTo>
                  <a:cubicBezTo>
                    <a:pt x="549" y="4"/>
                    <a:pt x="551" y="5"/>
                    <a:pt x="552" y="7"/>
                  </a:cubicBezTo>
                  <a:cubicBezTo>
                    <a:pt x="553" y="8"/>
                    <a:pt x="554" y="10"/>
                    <a:pt x="554" y="13"/>
                  </a:cubicBezTo>
                  <a:cubicBezTo>
                    <a:pt x="554" y="41"/>
                    <a:pt x="554" y="41"/>
                    <a:pt x="554" y="41"/>
                  </a:cubicBezTo>
                  <a:cubicBezTo>
                    <a:pt x="554" y="43"/>
                    <a:pt x="554" y="43"/>
                    <a:pt x="554" y="43"/>
                  </a:cubicBezTo>
                  <a:cubicBezTo>
                    <a:pt x="554" y="46"/>
                    <a:pt x="554" y="46"/>
                    <a:pt x="554" y="46"/>
                  </a:cubicBezTo>
                  <a:cubicBezTo>
                    <a:pt x="554" y="48"/>
                    <a:pt x="553" y="49"/>
                    <a:pt x="553" y="50"/>
                  </a:cubicBezTo>
                  <a:cubicBezTo>
                    <a:pt x="552" y="51"/>
                    <a:pt x="551" y="52"/>
                    <a:pt x="549" y="53"/>
                  </a:cubicBezTo>
                  <a:cubicBezTo>
                    <a:pt x="548" y="53"/>
                    <a:pt x="548" y="53"/>
                    <a:pt x="548" y="54"/>
                  </a:cubicBezTo>
                  <a:cubicBezTo>
                    <a:pt x="548" y="54"/>
                    <a:pt x="549" y="55"/>
                    <a:pt x="550" y="55"/>
                  </a:cubicBezTo>
                  <a:cubicBezTo>
                    <a:pt x="550" y="55"/>
                    <a:pt x="550" y="55"/>
                    <a:pt x="551" y="55"/>
                  </a:cubicBezTo>
                  <a:cubicBezTo>
                    <a:pt x="554" y="54"/>
                    <a:pt x="554" y="54"/>
                    <a:pt x="554" y="54"/>
                  </a:cubicBezTo>
                  <a:cubicBezTo>
                    <a:pt x="557" y="54"/>
                    <a:pt x="557" y="54"/>
                    <a:pt x="557" y="54"/>
                  </a:cubicBezTo>
                  <a:cubicBezTo>
                    <a:pt x="558" y="54"/>
                    <a:pt x="560" y="54"/>
                    <a:pt x="562" y="54"/>
                  </a:cubicBezTo>
                  <a:cubicBezTo>
                    <a:pt x="564" y="54"/>
                    <a:pt x="566" y="54"/>
                    <a:pt x="568" y="54"/>
                  </a:cubicBezTo>
                  <a:cubicBezTo>
                    <a:pt x="569" y="54"/>
                    <a:pt x="569" y="54"/>
                    <a:pt x="570" y="54"/>
                  </a:cubicBezTo>
                  <a:cubicBezTo>
                    <a:pt x="570" y="54"/>
                    <a:pt x="571" y="54"/>
                    <a:pt x="571" y="53"/>
                  </a:cubicBezTo>
                  <a:cubicBezTo>
                    <a:pt x="571" y="53"/>
                    <a:pt x="570" y="52"/>
                    <a:pt x="569" y="52"/>
                  </a:cubicBezTo>
                  <a:cubicBezTo>
                    <a:pt x="567" y="52"/>
                    <a:pt x="565" y="51"/>
                    <a:pt x="564" y="49"/>
                  </a:cubicBezTo>
                  <a:cubicBezTo>
                    <a:pt x="563" y="47"/>
                    <a:pt x="563" y="44"/>
                    <a:pt x="563" y="39"/>
                  </a:cubicBezTo>
                  <a:cubicBezTo>
                    <a:pt x="563" y="31"/>
                    <a:pt x="563" y="31"/>
                    <a:pt x="563" y="31"/>
                  </a:cubicBezTo>
                  <a:close/>
                  <a:moveTo>
                    <a:pt x="564" y="5"/>
                  </a:moveTo>
                  <a:cubicBezTo>
                    <a:pt x="564" y="4"/>
                    <a:pt x="565" y="3"/>
                    <a:pt x="567" y="3"/>
                  </a:cubicBezTo>
                  <a:cubicBezTo>
                    <a:pt x="571" y="3"/>
                    <a:pt x="574" y="5"/>
                    <a:pt x="577" y="7"/>
                  </a:cubicBezTo>
                  <a:cubicBezTo>
                    <a:pt x="579" y="10"/>
                    <a:pt x="581" y="13"/>
                    <a:pt x="581" y="17"/>
                  </a:cubicBezTo>
                  <a:cubicBezTo>
                    <a:pt x="581" y="20"/>
                    <a:pt x="580" y="22"/>
                    <a:pt x="578" y="24"/>
                  </a:cubicBezTo>
                  <a:cubicBezTo>
                    <a:pt x="577" y="25"/>
                    <a:pt x="576" y="26"/>
                    <a:pt x="575" y="26"/>
                  </a:cubicBezTo>
                  <a:cubicBezTo>
                    <a:pt x="574" y="26"/>
                    <a:pt x="571" y="26"/>
                    <a:pt x="566" y="26"/>
                  </a:cubicBezTo>
                  <a:cubicBezTo>
                    <a:pt x="565" y="26"/>
                    <a:pt x="564" y="26"/>
                    <a:pt x="563" y="25"/>
                  </a:cubicBezTo>
                  <a:cubicBezTo>
                    <a:pt x="563" y="25"/>
                    <a:pt x="563" y="24"/>
                    <a:pt x="563" y="22"/>
                  </a:cubicBezTo>
                  <a:cubicBezTo>
                    <a:pt x="563" y="9"/>
                    <a:pt x="563" y="9"/>
                    <a:pt x="563" y="9"/>
                  </a:cubicBezTo>
                  <a:cubicBezTo>
                    <a:pt x="563" y="7"/>
                    <a:pt x="563" y="5"/>
                    <a:pt x="564" y="5"/>
                  </a:cubicBezTo>
                  <a:close/>
                  <a:moveTo>
                    <a:pt x="618" y="4"/>
                  </a:moveTo>
                  <a:cubicBezTo>
                    <a:pt x="616" y="7"/>
                    <a:pt x="614" y="11"/>
                    <a:pt x="614" y="15"/>
                  </a:cubicBezTo>
                  <a:cubicBezTo>
                    <a:pt x="614" y="19"/>
                    <a:pt x="615" y="22"/>
                    <a:pt x="617" y="24"/>
                  </a:cubicBezTo>
                  <a:cubicBezTo>
                    <a:pt x="619" y="26"/>
                    <a:pt x="623" y="29"/>
                    <a:pt x="629" y="31"/>
                  </a:cubicBezTo>
                  <a:cubicBezTo>
                    <a:pt x="634" y="34"/>
                    <a:pt x="634" y="34"/>
                    <a:pt x="634" y="34"/>
                  </a:cubicBezTo>
                  <a:cubicBezTo>
                    <a:pt x="637" y="35"/>
                    <a:pt x="639" y="36"/>
                    <a:pt x="640" y="37"/>
                  </a:cubicBezTo>
                  <a:cubicBezTo>
                    <a:pt x="641" y="39"/>
                    <a:pt x="642" y="40"/>
                    <a:pt x="642" y="42"/>
                  </a:cubicBezTo>
                  <a:cubicBezTo>
                    <a:pt x="642" y="45"/>
                    <a:pt x="641" y="47"/>
                    <a:pt x="639" y="49"/>
                  </a:cubicBezTo>
                  <a:cubicBezTo>
                    <a:pt x="637" y="51"/>
                    <a:pt x="634" y="52"/>
                    <a:pt x="632" y="52"/>
                  </a:cubicBezTo>
                  <a:cubicBezTo>
                    <a:pt x="628" y="52"/>
                    <a:pt x="625" y="51"/>
                    <a:pt x="622" y="48"/>
                  </a:cubicBezTo>
                  <a:cubicBezTo>
                    <a:pt x="619" y="45"/>
                    <a:pt x="616" y="41"/>
                    <a:pt x="615" y="37"/>
                  </a:cubicBezTo>
                  <a:cubicBezTo>
                    <a:pt x="615" y="36"/>
                    <a:pt x="615" y="36"/>
                    <a:pt x="614" y="36"/>
                  </a:cubicBezTo>
                  <a:cubicBezTo>
                    <a:pt x="614" y="36"/>
                    <a:pt x="613" y="36"/>
                    <a:pt x="613" y="37"/>
                  </a:cubicBezTo>
                  <a:cubicBezTo>
                    <a:pt x="613" y="38"/>
                    <a:pt x="614" y="41"/>
                    <a:pt x="615" y="44"/>
                  </a:cubicBezTo>
                  <a:cubicBezTo>
                    <a:pt x="615" y="47"/>
                    <a:pt x="616" y="48"/>
                    <a:pt x="616" y="50"/>
                  </a:cubicBezTo>
                  <a:cubicBezTo>
                    <a:pt x="616" y="51"/>
                    <a:pt x="616" y="51"/>
                    <a:pt x="616" y="52"/>
                  </a:cubicBezTo>
                  <a:cubicBezTo>
                    <a:pt x="616" y="52"/>
                    <a:pt x="617" y="52"/>
                    <a:pt x="618" y="52"/>
                  </a:cubicBezTo>
                  <a:cubicBezTo>
                    <a:pt x="619" y="52"/>
                    <a:pt x="621" y="53"/>
                    <a:pt x="622" y="53"/>
                  </a:cubicBezTo>
                  <a:cubicBezTo>
                    <a:pt x="626" y="55"/>
                    <a:pt x="629" y="55"/>
                    <a:pt x="631" y="55"/>
                  </a:cubicBezTo>
                  <a:cubicBezTo>
                    <a:pt x="635" y="55"/>
                    <a:pt x="639" y="54"/>
                    <a:pt x="642" y="50"/>
                  </a:cubicBezTo>
                  <a:cubicBezTo>
                    <a:pt x="646" y="47"/>
                    <a:pt x="647" y="43"/>
                    <a:pt x="647" y="38"/>
                  </a:cubicBezTo>
                  <a:cubicBezTo>
                    <a:pt x="647" y="34"/>
                    <a:pt x="646" y="31"/>
                    <a:pt x="644" y="28"/>
                  </a:cubicBezTo>
                  <a:cubicBezTo>
                    <a:pt x="642" y="25"/>
                    <a:pt x="638" y="23"/>
                    <a:pt x="631" y="21"/>
                  </a:cubicBezTo>
                  <a:cubicBezTo>
                    <a:pt x="626" y="18"/>
                    <a:pt x="623" y="17"/>
                    <a:pt x="622" y="16"/>
                  </a:cubicBezTo>
                  <a:cubicBezTo>
                    <a:pt x="621" y="15"/>
                    <a:pt x="620" y="13"/>
                    <a:pt x="620" y="11"/>
                  </a:cubicBezTo>
                  <a:cubicBezTo>
                    <a:pt x="620" y="9"/>
                    <a:pt x="621" y="7"/>
                    <a:pt x="623" y="5"/>
                  </a:cubicBezTo>
                  <a:cubicBezTo>
                    <a:pt x="624" y="4"/>
                    <a:pt x="626" y="3"/>
                    <a:pt x="629" y="3"/>
                  </a:cubicBezTo>
                  <a:cubicBezTo>
                    <a:pt x="632" y="3"/>
                    <a:pt x="635" y="4"/>
                    <a:pt x="638" y="7"/>
                  </a:cubicBezTo>
                  <a:cubicBezTo>
                    <a:pt x="641" y="9"/>
                    <a:pt x="643" y="13"/>
                    <a:pt x="644" y="16"/>
                  </a:cubicBezTo>
                  <a:cubicBezTo>
                    <a:pt x="644" y="17"/>
                    <a:pt x="645" y="18"/>
                    <a:pt x="645" y="18"/>
                  </a:cubicBezTo>
                  <a:cubicBezTo>
                    <a:pt x="646" y="18"/>
                    <a:pt x="646" y="17"/>
                    <a:pt x="646" y="16"/>
                  </a:cubicBezTo>
                  <a:cubicBezTo>
                    <a:pt x="646" y="16"/>
                    <a:pt x="646" y="16"/>
                    <a:pt x="646" y="15"/>
                  </a:cubicBezTo>
                  <a:cubicBezTo>
                    <a:pt x="646" y="12"/>
                    <a:pt x="646" y="12"/>
                    <a:pt x="646" y="12"/>
                  </a:cubicBezTo>
                  <a:cubicBezTo>
                    <a:pt x="645" y="8"/>
                    <a:pt x="645" y="8"/>
                    <a:pt x="645" y="8"/>
                  </a:cubicBezTo>
                  <a:cubicBezTo>
                    <a:pt x="645" y="7"/>
                    <a:pt x="645" y="7"/>
                    <a:pt x="645" y="6"/>
                  </a:cubicBezTo>
                  <a:cubicBezTo>
                    <a:pt x="645" y="3"/>
                    <a:pt x="645" y="3"/>
                    <a:pt x="645" y="3"/>
                  </a:cubicBezTo>
                  <a:cubicBezTo>
                    <a:pt x="645" y="2"/>
                    <a:pt x="645" y="2"/>
                    <a:pt x="644" y="2"/>
                  </a:cubicBezTo>
                  <a:cubicBezTo>
                    <a:pt x="644" y="2"/>
                    <a:pt x="644" y="2"/>
                    <a:pt x="644" y="2"/>
                  </a:cubicBezTo>
                  <a:cubicBezTo>
                    <a:pt x="642" y="3"/>
                    <a:pt x="642" y="3"/>
                    <a:pt x="642" y="3"/>
                  </a:cubicBezTo>
                  <a:cubicBezTo>
                    <a:pt x="642" y="3"/>
                    <a:pt x="641" y="3"/>
                    <a:pt x="641" y="3"/>
                  </a:cubicBezTo>
                  <a:cubicBezTo>
                    <a:pt x="641" y="3"/>
                    <a:pt x="640" y="3"/>
                    <a:pt x="639" y="3"/>
                  </a:cubicBezTo>
                  <a:cubicBezTo>
                    <a:pt x="636" y="1"/>
                    <a:pt x="636" y="1"/>
                    <a:pt x="636" y="1"/>
                  </a:cubicBezTo>
                  <a:cubicBezTo>
                    <a:pt x="634" y="1"/>
                    <a:pt x="631" y="0"/>
                    <a:pt x="629" y="0"/>
                  </a:cubicBezTo>
                  <a:cubicBezTo>
                    <a:pt x="625" y="0"/>
                    <a:pt x="621" y="1"/>
                    <a:pt x="618" y="4"/>
                  </a:cubicBezTo>
                  <a:close/>
                  <a:moveTo>
                    <a:pt x="680" y="9"/>
                  </a:moveTo>
                  <a:cubicBezTo>
                    <a:pt x="680" y="7"/>
                    <a:pt x="680" y="5"/>
                    <a:pt x="680" y="5"/>
                  </a:cubicBezTo>
                  <a:cubicBezTo>
                    <a:pt x="681" y="4"/>
                    <a:pt x="682" y="3"/>
                    <a:pt x="684" y="3"/>
                  </a:cubicBezTo>
                  <a:cubicBezTo>
                    <a:pt x="684" y="3"/>
                    <a:pt x="685" y="3"/>
                    <a:pt x="685" y="3"/>
                  </a:cubicBezTo>
                  <a:cubicBezTo>
                    <a:pt x="685" y="3"/>
                    <a:pt x="685" y="2"/>
                    <a:pt x="685" y="2"/>
                  </a:cubicBezTo>
                  <a:cubicBezTo>
                    <a:pt x="685" y="1"/>
                    <a:pt x="685" y="1"/>
                    <a:pt x="684" y="1"/>
                  </a:cubicBezTo>
                  <a:cubicBezTo>
                    <a:pt x="682" y="1"/>
                    <a:pt x="680" y="1"/>
                    <a:pt x="678" y="1"/>
                  </a:cubicBezTo>
                  <a:cubicBezTo>
                    <a:pt x="675" y="1"/>
                    <a:pt x="675" y="1"/>
                    <a:pt x="675" y="1"/>
                  </a:cubicBezTo>
                  <a:cubicBezTo>
                    <a:pt x="673" y="1"/>
                    <a:pt x="671" y="2"/>
                    <a:pt x="669" y="2"/>
                  </a:cubicBezTo>
                  <a:cubicBezTo>
                    <a:pt x="667" y="2"/>
                    <a:pt x="666" y="1"/>
                    <a:pt x="665" y="1"/>
                  </a:cubicBezTo>
                  <a:cubicBezTo>
                    <a:pt x="664" y="1"/>
                    <a:pt x="663" y="1"/>
                    <a:pt x="663" y="1"/>
                  </a:cubicBezTo>
                  <a:cubicBezTo>
                    <a:pt x="662" y="1"/>
                    <a:pt x="662" y="1"/>
                    <a:pt x="662" y="2"/>
                  </a:cubicBezTo>
                  <a:cubicBezTo>
                    <a:pt x="662" y="2"/>
                    <a:pt x="662" y="3"/>
                    <a:pt x="662" y="3"/>
                  </a:cubicBezTo>
                  <a:cubicBezTo>
                    <a:pt x="663" y="3"/>
                    <a:pt x="663" y="3"/>
                    <a:pt x="665" y="4"/>
                  </a:cubicBezTo>
                  <a:cubicBezTo>
                    <a:pt x="667" y="4"/>
                    <a:pt x="669" y="5"/>
                    <a:pt x="669" y="6"/>
                  </a:cubicBezTo>
                  <a:cubicBezTo>
                    <a:pt x="670" y="7"/>
                    <a:pt x="671" y="8"/>
                    <a:pt x="671" y="11"/>
                  </a:cubicBezTo>
                  <a:cubicBezTo>
                    <a:pt x="671" y="42"/>
                    <a:pt x="671" y="42"/>
                    <a:pt x="671" y="42"/>
                  </a:cubicBezTo>
                  <a:cubicBezTo>
                    <a:pt x="671" y="45"/>
                    <a:pt x="671" y="45"/>
                    <a:pt x="671" y="45"/>
                  </a:cubicBezTo>
                  <a:cubicBezTo>
                    <a:pt x="671" y="47"/>
                    <a:pt x="670" y="49"/>
                    <a:pt x="670" y="50"/>
                  </a:cubicBezTo>
                  <a:cubicBezTo>
                    <a:pt x="669" y="51"/>
                    <a:pt x="668" y="52"/>
                    <a:pt x="666" y="52"/>
                  </a:cubicBezTo>
                  <a:cubicBezTo>
                    <a:pt x="665" y="53"/>
                    <a:pt x="665" y="53"/>
                    <a:pt x="665" y="53"/>
                  </a:cubicBezTo>
                  <a:cubicBezTo>
                    <a:pt x="665" y="54"/>
                    <a:pt x="665" y="54"/>
                    <a:pt x="665" y="54"/>
                  </a:cubicBezTo>
                  <a:cubicBezTo>
                    <a:pt x="665" y="54"/>
                    <a:pt x="665" y="54"/>
                    <a:pt x="666" y="54"/>
                  </a:cubicBezTo>
                  <a:cubicBezTo>
                    <a:pt x="667" y="54"/>
                    <a:pt x="667" y="54"/>
                    <a:pt x="669" y="54"/>
                  </a:cubicBezTo>
                  <a:cubicBezTo>
                    <a:pt x="670" y="54"/>
                    <a:pt x="672" y="54"/>
                    <a:pt x="675" y="54"/>
                  </a:cubicBezTo>
                  <a:cubicBezTo>
                    <a:pt x="677" y="54"/>
                    <a:pt x="680" y="54"/>
                    <a:pt x="683" y="54"/>
                  </a:cubicBezTo>
                  <a:cubicBezTo>
                    <a:pt x="684" y="54"/>
                    <a:pt x="686" y="54"/>
                    <a:pt x="686" y="54"/>
                  </a:cubicBezTo>
                  <a:cubicBezTo>
                    <a:pt x="688" y="54"/>
                    <a:pt x="689" y="54"/>
                    <a:pt x="689" y="53"/>
                  </a:cubicBezTo>
                  <a:cubicBezTo>
                    <a:pt x="689" y="53"/>
                    <a:pt x="688" y="52"/>
                    <a:pt x="687" y="52"/>
                  </a:cubicBezTo>
                  <a:cubicBezTo>
                    <a:pt x="685" y="52"/>
                    <a:pt x="683" y="52"/>
                    <a:pt x="682" y="51"/>
                  </a:cubicBezTo>
                  <a:cubicBezTo>
                    <a:pt x="681" y="49"/>
                    <a:pt x="680" y="48"/>
                    <a:pt x="680" y="46"/>
                  </a:cubicBezTo>
                  <a:cubicBezTo>
                    <a:pt x="680" y="42"/>
                    <a:pt x="680" y="42"/>
                    <a:pt x="680" y="42"/>
                  </a:cubicBezTo>
                  <a:cubicBezTo>
                    <a:pt x="680" y="9"/>
                    <a:pt x="680" y="9"/>
                    <a:pt x="680" y="9"/>
                  </a:cubicBezTo>
                  <a:close/>
                  <a:moveTo>
                    <a:pt x="732" y="6"/>
                  </a:moveTo>
                  <a:cubicBezTo>
                    <a:pt x="733" y="5"/>
                    <a:pt x="735" y="5"/>
                    <a:pt x="739" y="5"/>
                  </a:cubicBezTo>
                  <a:cubicBezTo>
                    <a:pt x="742" y="5"/>
                    <a:pt x="744" y="5"/>
                    <a:pt x="746" y="7"/>
                  </a:cubicBezTo>
                  <a:cubicBezTo>
                    <a:pt x="748" y="8"/>
                    <a:pt x="749" y="9"/>
                    <a:pt x="749" y="12"/>
                  </a:cubicBezTo>
                  <a:cubicBezTo>
                    <a:pt x="749" y="13"/>
                    <a:pt x="750" y="13"/>
                    <a:pt x="750" y="13"/>
                  </a:cubicBezTo>
                  <a:cubicBezTo>
                    <a:pt x="751" y="13"/>
                    <a:pt x="751" y="13"/>
                    <a:pt x="751" y="12"/>
                  </a:cubicBezTo>
                  <a:cubicBezTo>
                    <a:pt x="751" y="11"/>
                    <a:pt x="751" y="10"/>
                    <a:pt x="751" y="9"/>
                  </a:cubicBezTo>
                  <a:cubicBezTo>
                    <a:pt x="751" y="7"/>
                    <a:pt x="751" y="6"/>
                    <a:pt x="751" y="6"/>
                  </a:cubicBezTo>
                  <a:cubicBezTo>
                    <a:pt x="751" y="3"/>
                    <a:pt x="751" y="3"/>
                    <a:pt x="751" y="3"/>
                  </a:cubicBezTo>
                  <a:cubicBezTo>
                    <a:pt x="750" y="2"/>
                    <a:pt x="750" y="1"/>
                    <a:pt x="748" y="1"/>
                  </a:cubicBezTo>
                  <a:cubicBezTo>
                    <a:pt x="748" y="1"/>
                    <a:pt x="747" y="1"/>
                    <a:pt x="746" y="1"/>
                  </a:cubicBezTo>
                  <a:cubicBezTo>
                    <a:pt x="739" y="1"/>
                    <a:pt x="732" y="2"/>
                    <a:pt x="726" y="2"/>
                  </a:cubicBezTo>
                  <a:cubicBezTo>
                    <a:pt x="717" y="1"/>
                    <a:pt x="717" y="1"/>
                    <a:pt x="717" y="1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7" y="1"/>
                    <a:pt x="706" y="1"/>
                    <a:pt x="705" y="1"/>
                  </a:cubicBezTo>
                  <a:cubicBezTo>
                    <a:pt x="704" y="1"/>
                    <a:pt x="704" y="1"/>
                    <a:pt x="703" y="1"/>
                  </a:cubicBezTo>
                  <a:cubicBezTo>
                    <a:pt x="702" y="1"/>
                    <a:pt x="702" y="2"/>
                    <a:pt x="702" y="3"/>
                  </a:cubicBezTo>
                  <a:cubicBezTo>
                    <a:pt x="701" y="5"/>
                    <a:pt x="701" y="5"/>
                    <a:pt x="701" y="5"/>
                  </a:cubicBezTo>
                  <a:cubicBezTo>
                    <a:pt x="701" y="8"/>
                    <a:pt x="701" y="8"/>
                    <a:pt x="701" y="8"/>
                  </a:cubicBezTo>
                  <a:cubicBezTo>
                    <a:pt x="701" y="12"/>
                    <a:pt x="701" y="12"/>
                    <a:pt x="701" y="12"/>
                  </a:cubicBezTo>
                  <a:cubicBezTo>
                    <a:pt x="700" y="13"/>
                    <a:pt x="700" y="14"/>
                    <a:pt x="700" y="15"/>
                  </a:cubicBezTo>
                  <a:cubicBezTo>
                    <a:pt x="700" y="16"/>
                    <a:pt x="701" y="16"/>
                    <a:pt x="701" y="16"/>
                  </a:cubicBezTo>
                  <a:cubicBezTo>
                    <a:pt x="702" y="16"/>
                    <a:pt x="702" y="16"/>
                    <a:pt x="703" y="14"/>
                  </a:cubicBezTo>
                  <a:cubicBezTo>
                    <a:pt x="703" y="13"/>
                    <a:pt x="703" y="13"/>
                    <a:pt x="703" y="13"/>
                  </a:cubicBezTo>
                  <a:cubicBezTo>
                    <a:pt x="704" y="11"/>
                    <a:pt x="704" y="9"/>
                    <a:pt x="705" y="8"/>
                  </a:cubicBezTo>
                  <a:cubicBezTo>
                    <a:pt x="705" y="7"/>
                    <a:pt x="706" y="7"/>
                    <a:pt x="708" y="6"/>
                  </a:cubicBezTo>
                  <a:cubicBezTo>
                    <a:pt x="710" y="5"/>
                    <a:pt x="713" y="5"/>
                    <a:pt x="718" y="5"/>
                  </a:cubicBezTo>
                  <a:cubicBezTo>
                    <a:pt x="720" y="5"/>
                    <a:pt x="722" y="6"/>
                    <a:pt x="722" y="8"/>
                  </a:cubicBezTo>
                  <a:cubicBezTo>
                    <a:pt x="722" y="43"/>
                    <a:pt x="722" y="43"/>
                    <a:pt x="722" y="43"/>
                  </a:cubicBezTo>
                  <a:cubicBezTo>
                    <a:pt x="722" y="44"/>
                    <a:pt x="722" y="44"/>
                    <a:pt x="722" y="44"/>
                  </a:cubicBezTo>
                  <a:cubicBezTo>
                    <a:pt x="722" y="47"/>
                    <a:pt x="721" y="49"/>
                    <a:pt x="720" y="50"/>
                  </a:cubicBezTo>
                  <a:cubicBezTo>
                    <a:pt x="719" y="51"/>
                    <a:pt x="717" y="52"/>
                    <a:pt x="715" y="52"/>
                  </a:cubicBezTo>
                  <a:cubicBezTo>
                    <a:pt x="714" y="52"/>
                    <a:pt x="714" y="52"/>
                    <a:pt x="714" y="52"/>
                  </a:cubicBezTo>
                  <a:cubicBezTo>
                    <a:pt x="713" y="53"/>
                    <a:pt x="713" y="53"/>
                    <a:pt x="713" y="54"/>
                  </a:cubicBezTo>
                  <a:cubicBezTo>
                    <a:pt x="713" y="54"/>
                    <a:pt x="714" y="55"/>
                    <a:pt x="714" y="55"/>
                  </a:cubicBezTo>
                  <a:cubicBezTo>
                    <a:pt x="715" y="55"/>
                    <a:pt x="715" y="55"/>
                    <a:pt x="716" y="54"/>
                  </a:cubicBezTo>
                  <a:cubicBezTo>
                    <a:pt x="725" y="54"/>
                    <a:pt x="725" y="54"/>
                    <a:pt x="725" y="54"/>
                  </a:cubicBezTo>
                  <a:cubicBezTo>
                    <a:pt x="726" y="54"/>
                    <a:pt x="727" y="54"/>
                    <a:pt x="729" y="54"/>
                  </a:cubicBezTo>
                  <a:cubicBezTo>
                    <a:pt x="730" y="54"/>
                    <a:pt x="730" y="54"/>
                    <a:pt x="731" y="54"/>
                  </a:cubicBezTo>
                  <a:cubicBezTo>
                    <a:pt x="735" y="54"/>
                    <a:pt x="735" y="54"/>
                    <a:pt x="735" y="54"/>
                  </a:cubicBezTo>
                  <a:cubicBezTo>
                    <a:pt x="738" y="54"/>
                    <a:pt x="738" y="54"/>
                    <a:pt x="738" y="54"/>
                  </a:cubicBezTo>
                  <a:cubicBezTo>
                    <a:pt x="739" y="54"/>
                    <a:pt x="739" y="54"/>
                    <a:pt x="739" y="54"/>
                  </a:cubicBezTo>
                  <a:cubicBezTo>
                    <a:pt x="740" y="54"/>
                    <a:pt x="740" y="54"/>
                    <a:pt x="740" y="53"/>
                  </a:cubicBezTo>
                  <a:cubicBezTo>
                    <a:pt x="740" y="53"/>
                    <a:pt x="740" y="52"/>
                    <a:pt x="739" y="52"/>
                  </a:cubicBezTo>
                  <a:cubicBezTo>
                    <a:pt x="736" y="52"/>
                    <a:pt x="734" y="51"/>
                    <a:pt x="732" y="49"/>
                  </a:cubicBezTo>
                  <a:cubicBezTo>
                    <a:pt x="731" y="47"/>
                    <a:pt x="730" y="44"/>
                    <a:pt x="730" y="40"/>
                  </a:cubicBezTo>
                  <a:cubicBezTo>
                    <a:pt x="730" y="10"/>
                    <a:pt x="730" y="10"/>
                    <a:pt x="730" y="10"/>
                  </a:cubicBezTo>
                  <a:cubicBezTo>
                    <a:pt x="730" y="8"/>
                    <a:pt x="731" y="6"/>
                    <a:pt x="732" y="6"/>
                  </a:cubicBezTo>
                  <a:close/>
                  <a:moveTo>
                    <a:pt x="795" y="31"/>
                  </a:moveTo>
                  <a:cubicBezTo>
                    <a:pt x="795" y="30"/>
                    <a:pt x="795" y="30"/>
                    <a:pt x="796" y="29"/>
                  </a:cubicBezTo>
                  <a:cubicBezTo>
                    <a:pt x="799" y="24"/>
                    <a:pt x="802" y="19"/>
                    <a:pt x="805" y="13"/>
                  </a:cubicBezTo>
                  <a:cubicBezTo>
                    <a:pt x="807" y="9"/>
                    <a:pt x="808" y="7"/>
                    <a:pt x="809" y="6"/>
                  </a:cubicBezTo>
                  <a:cubicBezTo>
                    <a:pt x="811" y="4"/>
                    <a:pt x="812" y="3"/>
                    <a:pt x="814" y="3"/>
                  </a:cubicBezTo>
                  <a:cubicBezTo>
                    <a:pt x="815" y="3"/>
                    <a:pt x="815" y="2"/>
                    <a:pt x="815" y="2"/>
                  </a:cubicBezTo>
                  <a:cubicBezTo>
                    <a:pt x="815" y="1"/>
                    <a:pt x="815" y="1"/>
                    <a:pt x="814" y="1"/>
                  </a:cubicBezTo>
                  <a:cubicBezTo>
                    <a:pt x="813" y="1"/>
                    <a:pt x="812" y="1"/>
                    <a:pt x="811" y="1"/>
                  </a:cubicBezTo>
                  <a:cubicBezTo>
                    <a:pt x="808" y="1"/>
                    <a:pt x="808" y="1"/>
                    <a:pt x="808" y="1"/>
                  </a:cubicBezTo>
                  <a:cubicBezTo>
                    <a:pt x="807" y="1"/>
                    <a:pt x="806" y="1"/>
                    <a:pt x="805" y="1"/>
                  </a:cubicBezTo>
                  <a:cubicBezTo>
                    <a:pt x="804" y="1"/>
                    <a:pt x="802" y="1"/>
                    <a:pt x="801" y="1"/>
                  </a:cubicBezTo>
                  <a:cubicBezTo>
                    <a:pt x="799" y="1"/>
                    <a:pt x="799" y="1"/>
                    <a:pt x="799" y="1"/>
                  </a:cubicBezTo>
                  <a:cubicBezTo>
                    <a:pt x="798" y="1"/>
                    <a:pt x="798" y="1"/>
                    <a:pt x="797" y="1"/>
                  </a:cubicBezTo>
                  <a:cubicBezTo>
                    <a:pt x="796" y="1"/>
                    <a:pt x="796" y="1"/>
                    <a:pt x="796" y="2"/>
                  </a:cubicBezTo>
                  <a:cubicBezTo>
                    <a:pt x="796" y="2"/>
                    <a:pt x="796" y="3"/>
                    <a:pt x="797" y="3"/>
                  </a:cubicBezTo>
                  <a:cubicBezTo>
                    <a:pt x="799" y="3"/>
                    <a:pt x="800" y="3"/>
                    <a:pt x="801" y="4"/>
                  </a:cubicBezTo>
                  <a:cubicBezTo>
                    <a:pt x="803" y="5"/>
                    <a:pt x="803" y="6"/>
                    <a:pt x="803" y="7"/>
                  </a:cubicBezTo>
                  <a:cubicBezTo>
                    <a:pt x="803" y="9"/>
                    <a:pt x="802" y="12"/>
                    <a:pt x="799" y="17"/>
                  </a:cubicBezTo>
                  <a:cubicBezTo>
                    <a:pt x="798" y="20"/>
                    <a:pt x="797" y="21"/>
                    <a:pt x="796" y="22"/>
                  </a:cubicBezTo>
                  <a:cubicBezTo>
                    <a:pt x="795" y="24"/>
                    <a:pt x="794" y="26"/>
                    <a:pt x="793" y="26"/>
                  </a:cubicBezTo>
                  <a:cubicBezTo>
                    <a:pt x="792" y="26"/>
                    <a:pt x="792" y="25"/>
                    <a:pt x="791" y="23"/>
                  </a:cubicBezTo>
                  <a:cubicBezTo>
                    <a:pt x="790" y="22"/>
                    <a:pt x="790" y="21"/>
                    <a:pt x="788" y="19"/>
                  </a:cubicBezTo>
                  <a:cubicBezTo>
                    <a:pt x="785" y="13"/>
                    <a:pt x="785" y="13"/>
                    <a:pt x="785" y="13"/>
                  </a:cubicBezTo>
                  <a:cubicBezTo>
                    <a:pt x="783" y="9"/>
                    <a:pt x="782" y="7"/>
                    <a:pt x="782" y="6"/>
                  </a:cubicBezTo>
                  <a:cubicBezTo>
                    <a:pt x="782" y="4"/>
                    <a:pt x="783" y="3"/>
                    <a:pt x="785" y="3"/>
                  </a:cubicBezTo>
                  <a:cubicBezTo>
                    <a:pt x="786" y="3"/>
                    <a:pt x="787" y="2"/>
                    <a:pt x="787" y="2"/>
                  </a:cubicBezTo>
                  <a:cubicBezTo>
                    <a:pt x="787" y="1"/>
                    <a:pt x="786" y="1"/>
                    <a:pt x="785" y="1"/>
                  </a:cubicBezTo>
                  <a:cubicBezTo>
                    <a:pt x="785" y="1"/>
                    <a:pt x="784" y="1"/>
                    <a:pt x="782" y="1"/>
                  </a:cubicBezTo>
                  <a:cubicBezTo>
                    <a:pt x="780" y="1"/>
                    <a:pt x="778" y="1"/>
                    <a:pt x="776" y="1"/>
                  </a:cubicBezTo>
                  <a:cubicBezTo>
                    <a:pt x="773" y="1"/>
                    <a:pt x="771" y="1"/>
                    <a:pt x="768" y="1"/>
                  </a:cubicBezTo>
                  <a:cubicBezTo>
                    <a:pt x="767" y="1"/>
                    <a:pt x="766" y="1"/>
                    <a:pt x="765" y="1"/>
                  </a:cubicBezTo>
                  <a:cubicBezTo>
                    <a:pt x="764" y="1"/>
                    <a:pt x="764" y="1"/>
                    <a:pt x="764" y="2"/>
                  </a:cubicBezTo>
                  <a:cubicBezTo>
                    <a:pt x="764" y="3"/>
                    <a:pt x="764" y="3"/>
                    <a:pt x="765" y="3"/>
                  </a:cubicBezTo>
                  <a:cubicBezTo>
                    <a:pt x="768" y="3"/>
                    <a:pt x="771" y="6"/>
                    <a:pt x="774" y="10"/>
                  </a:cubicBezTo>
                  <a:cubicBezTo>
                    <a:pt x="779" y="21"/>
                    <a:pt x="779" y="21"/>
                    <a:pt x="779" y="21"/>
                  </a:cubicBezTo>
                  <a:cubicBezTo>
                    <a:pt x="781" y="24"/>
                    <a:pt x="783" y="27"/>
                    <a:pt x="784" y="29"/>
                  </a:cubicBezTo>
                  <a:cubicBezTo>
                    <a:pt x="785" y="31"/>
                    <a:pt x="786" y="33"/>
                    <a:pt x="786" y="35"/>
                  </a:cubicBezTo>
                  <a:cubicBezTo>
                    <a:pt x="786" y="42"/>
                    <a:pt x="786" y="42"/>
                    <a:pt x="786" y="42"/>
                  </a:cubicBezTo>
                  <a:cubicBezTo>
                    <a:pt x="786" y="46"/>
                    <a:pt x="785" y="48"/>
                    <a:pt x="784" y="49"/>
                  </a:cubicBezTo>
                  <a:cubicBezTo>
                    <a:pt x="783" y="51"/>
                    <a:pt x="781" y="52"/>
                    <a:pt x="778" y="52"/>
                  </a:cubicBezTo>
                  <a:cubicBezTo>
                    <a:pt x="777" y="52"/>
                    <a:pt x="777" y="53"/>
                    <a:pt x="777" y="53"/>
                  </a:cubicBezTo>
                  <a:cubicBezTo>
                    <a:pt x="777" y="54"/>
                    <a:pt x="777" y="54"/>
                    <a:pt x="778" y="54"/>
                  </a:cubicBezTo>
                  <a:cubicBezTo>
                    <a:pt x="778" y="54"/>
                    <a:pt x="779" y="54"/>
                    <a:pt x="780" y="54"/>
                  </a:cubicBezTo>
                  <a:cubicBezTo>
                    <a:pt x="782" y="54"/>
                    <a:pt x="785" y="54"/>
                    <a:pt x="790" y="54"/>
                  </a:cubicBezTo>
                  <a:cubicBezTo>
                    <a:pt x="792" y="54"/>
                    <a:pt x="794" y="54"/>
                    <a:pt x="795" y="54"/>
                  </a:cubicBezTo>
                  <a:cubicBezTo>
                    <a:pt x="800" y="54"/>
                    <a:pt x="800" y="54"/>
                    <a:pt x="800" y="54"/>
                  </a:cubicBezTo>
                  <a:cubicBezTo>
                    <a:pt x="801" y="54"/>
                    <a:pt x="801" y="54"/>
                    <a:pt x="802" y="54"/>
                  </a:cubicBezTo>
                  <a:cubicBezTo>
                    <a:pt x="803" y="54"/>
                    <a:pt x="804" y="54"/>
                    <a:pt x="804" y="53"/>
                  </a:cubicBezTo>
                  <a:cubicBezTo>
                    <a:pt x="804" y="53"/>
                    <a:pt x="803" y="52"/>
                    <a:pt x="803" y="52"/>
                  </a:cubicBezTo>
                  <a:cubicBezTo>
                    <a:pt x="798" y="52"/>
                    <a:pt x="795" y="50"/>
                    <a:pt x="795" y="47"/>
                  </a:cubicBezTo>
                  <a:cubicBezTo>
                    <a:pt x="795" y="45"/>
                    <a:pt x="795" y="45"/>
                    <a:pt x="795" y="45"/>
                  </a:cubicBezTo>
                  <a:cubicBezTo>
                    <a:pt x="795" y="33"/>
                    <a:pt x="795" y="33"/>
                    <a:pt x="795" y="33"/>
                  </a:cubicBezTo>
                  <a:cubicBezTo>
                    <a:pt x="795" y="32"/>
                    <a:pt x="795" y="31"/>
                    <a:pt x="795" y="31"/>
                  </a:cubicBezTo>
                  <a:close/>
                  <a:moveTo>
                    <a:pt x="876" y="2"/>
                  </a:moveTo>
                  <a:cubicBezTo>
                    <a:pt x="872" y="4"/>
                    <a:pt x="869" y="6"/>
                    <a:pt x="866" y="9"/>
                  </a:cubicBezTo>
                  <a:cubicBezTo>
                    <a:pt x="864" y="11"/>
                    <a:pt x="863" y="14"/>
                    <a:pt x="861" y="18"/>
                  </a:cubicBezTo>
                  <a:cubicBezTo>
                    <a:pt x="860" y="21"/>
                    <a:pt x="859" y="25"/>
                    <a:pt x="859" y="28"/>
                  </a:cubicBezTo>
                  <a:cubicBezTo>
                    <a:pt x="859" y="36"/>
                    <a:pt x="862" y="43"/>
                    <a:pt x="867" y="48"/>
                  </a:cubicBezTo>
                  <a:cubicBezTo>
                    <a:pt x="872" y="53"/>
                    <a:pt x="879" y="55"/>
                    <a:pt x="887" y="55"/>
                  </a:cubicBezTo>
                  <a:cubicBezTo>
                    <a:pt x="896" y="55"/>
                    <a:pt x="903" y="52"/>
                    <a:pt x="908" y="47"/>
                  </a:cubicBezTo>
                  <a:cubicBezTo>
                    <a:pt x="913" y="41"/>
                    <a:pt x="915" y="34"/>
                    <a:pt x="915" y="26"/>
                  </a:cubicBezTo>
                  <a:cubicBezTo>
                    <a:pt x="915" y="18"/>
                    <a:pt x="913" y="12"/>
                    <a:pt x="908" y="7"/>
                  </a:cubicBezTo>
                  <a:cubicBezTo>
                    <a:pt x="903" y="2"/>
                    <a:pt x="896" y="0"/>
                    <a:pt x="888" y="0"/>
                  </a:cubicBezTo>
                  <a:cubicBezTo>
                    <a:pt x="884" y="0"/>
                    <a:pt x="880" y="1"/>
                    <a:pt x="876" y="2"/>
                  </a:cubicBezTo>
                  <a:close/>
                  <a:moveTo>
                    <a:pt x="898" y="8"/>
                  </a:moveTo>
                  <a:cubicBezTo>
                    <a:pt x="901" y="10"/>
                    <a:pt x="903" y="13"/>
                    <a:pt x="904" y="17"/>
                  </a:cubicBezTo>
                  <a:cubicBezTo>
                    <a:pt x="906" y="21"/>
                    <a:pt x="906" y="25"/>
                    <a:pt x="906" y="29"/>
                  </a:cubicBezTo>
                  <a:cubicBezTo>
                    <a:pt x="906" y="36"/>
                    <a:pt x="905" y="42"/>
                    <a:pt x="902" y="46"/>
                  </a:cubicBezTo>
                  <a:cubicBezTo>
                    <a:pt x="898" y="50"/>
                    <a:pt x="894" y="52"/>
                    <a:pt x="889" y="52"/>
                  </a:cubicBezTo>
                  <a:cubicBezTo>
                    <a:pt x="883" y="52"/>
                    <a:pt x="878" y="50"/>
                    <a:pt x="875" y="45"/>
                  </a:cubicBezTo>
                  <a:cubicBezTo>
                    <a:pt x="871" y="40"/>
                    <a:pt x="869" y="33"/>
                    <a:pt x="869" y="25"/>
                  </a:cubicBezTo>
                  <a:cubicBezTo>
                    <a:pt x="869" y="18"/>
                    <a:pt x="870" y="13"/>
                    <a:pt x="873" y="9"/>
                  </a:cubicBezTo>
                  <a:cubicBezTo>
                    <a:pt x="876" y="5"/>
                    <a:pt x="880" y="3"/>
                    <a:pt x="886" y="3"/>
                  </a:cubicBezTo>
                  <a:cubicBezTo>
                    <a:pt x="890" y="3"/>
                    <a:pt x="895" y="5"/>
                    <a:pt x="898" y="8"/>
                  </a:cubicBezTo>
                  <a:cubicBezTo>
                    <a:pt x="898" y="8"/>
                    <a:pt x="898" y="8"/>
                    <a:pt x="898" y="8"/>
                  </a:cubicBezTo>
                  <a:close/>
                  <a:moveTo>
                    <a:pt x="946" y="8"/>
                  </a:moveTo>
                  <a:cubicBezTo>
                    <a:pt x="946" y="7"/>
                    <a:pt x="946" y="6"/>
                    <a:pt x="947" y="5"/>
                  </a:cubicBezTo>
                  <a:cubicBezTo>
                    <a:pt x="947" y="5"/>
                    <a:pt x="948" y="4"/>
                    <a:pt x="950" y="4"/>
                  </a:cubicBezTo>
                  <a:cubicBezTo>
                    <a:pt x="951" y="4"/>
                    <a:pt x="951" y="4"/>
                    <a:pt x="951" y="4"/>
                  </a:cubicBezTo>
                  <a:cubicBezTo>
                    <a:pt x="957" y="4"/>
                    <a:pt x="957" y="4"/>
                    <a:pt x="957" y="4"/>
                  </a:cubicBezTo>
                  <a:cubicBezTo>
                    <a:pt x="962" y="4"/>
                    <a:pt x="966" y="6"/>
                    <a:pt x="967" y="9"/>
                  </a:cubicBezTo>
                  <a:cubicBezTo>
                    <a:pt x="967" y="10"/>
                    <a:pt x="967" y="10"/>
                    <a:pt x="967" y="11"/>
                  </a:cubicBezTo>
                  <a:cubicBezTo>
                    <a:pt x="967" y="12"/>
                    <a:pt x="967" y="12"/>
                    <a:pt x="967" y="12"/>
                  </a:cubicBezTo>
                  <a:cubicBezTo>
                    <a:pt x="967" y="13"/>
                    <a:pt x="967" y="13"/>
                    <a:pt x="968" y="13"/>
                  </a:cubicBezTo>
                  <a:cubicBezTo>
                    <a:pt x="969" y="13"/>
                    <a:pt x="969" y="12"/>
                    <a:pt x="969" y="10"/>
                  </a:cubicBezTo>
                  <a:cubicBezTo>
                    <a:pt x="969" y="10"/>
                    <a:pt x="969" y="9"/>
                    <a:pt x="969" y="8"/>
                  </a:cubicBezTo>
                  <a:cubicBezTo>
                    <a:pt x="969" y="5"/>
                    <a:pt x="969" y="5"/>
                    <a:pt x="969" y="5"/>
                  </a:cubicBezTo>
                  <a:cubicBezTo>
                    <a:pt x="969" y="5"/>
                    <a:pt x="969" y="4"/>
                    <a:pt x="969" y="3"/>
                  </a:cubicBezTo>
                  <a:cubicBezTo>
                    <a:pt x="968" y="1"/>
                    <a:pt x="968" y="1"/>
                    <a:pt x="967" y="1"/>
                  </a:cubicBezTo>
                  <a:cubicBezTo>
                    <a:pt x="967" y="1"/>
                    <a:pt x="966" y="1"/>
                    <a:pt x="964" y="1"/>
                  </a:cubicBezTo>
                  <a:cubicBezTo>
                    <a:pt x="961" y="1"/>
                    <a:pt x="957" y="1"/>
                    <a:pt x="954" y="1"/>
                  </a:cubicBezTo>
                  <a:cubicBezTo>
                    <a:pt x="944" y="1"/>
                    <a:pt x="944" y="1"/>
                    <a:pt x="944" y="1"/>
                  </a:cubicBezTo>
                  <a:cubicBezTo>
                    <a:pt x="937" y="1"/>
                    <a:pt x="937" y="1"/>
                    <a:pt x="937" y="1"/>
                  </a:cubicBezTo>
                  <a:cubicBezTo>
                    <a:pt x="935" y="1"/>
                    <a:pt x="933" y="1"/>
                    <a:pt x="932" y="1"/>
                  </a:cubicBezTo>
                  <a:cubicBezTo>
                    <a:pt x="931" y="1"/>
                    <a:pt x="930" y="1"/>
                    <a:pt x="930" y="1"/>
                  </a:cubicBezTo>
                  <a:cubicBezTo>
                    <a:pt x="929" y="1"/>
                    <a:pt x="929" y="1"/>
                    <a:pt x="929" y="2"/>
                  </a:cubicBezTo>
                  <a:cubicBezTo>
                    <a:pt x="929" y="3"/>
                    <a:pt x="929" y="3"/>
                    <a:pt x="930" y="3"/>
                  </a:cubicBezTo>
                  <a:cubicBezTo>
                    <a:pt x="932" y="3"/>
                    <a:pt x="934" y="4"/>
                    <a:pt x="935" y="5"/>
                  </a:cubicBezTo>
                  <a:cubicBezTo>
                    <a:pt x="936" y="6"/>
                    <a:pt x="937" y="8"/>
                    <a:pt x="937" y="11"/>
                  </a:cubicBezTo>
                  <a:cubicBezTo>
                    <a:pt x="937" y="43"/>
                    <a:pt x="937" y="43"/>
                    <a:pt x="937" y="43"/>
                  </a:cubicBezTo>
                  <a:cubicBezTo>
                    <a:pt x="937" y="46"/>
                    <a:pt x="937" y="49"/>
                    <a:pt x="936" y="50"/>
                  </a:cubicBezTo>
                  <a:cubicBezTo>
                    <a:pt x="936" y="51"/>
                    <a:pt x="935" y="52"/>
                    <a:pt x="933" y="53"/>
                  </a:cubicBezTo>
                  <a:cubicBezTo>
                    <a:pt x="932" y="53"/>
                    <a:pt x="932" y="53"/>
                    <a:pt x="932" y="54"/>
                  </a:cubicBezTo>
                  <a:cubicBezTo>
                    <a:pt x="932" y="54"/>
                    <a:pt x="932" y="55"/>
                    <a:pt x="933" y="55"/>
                  </a:cubicBezTo>
                  <a:cubicBezTo>
                    <a:pt x="934" y="55"/>
                    <a:pt x="935" y="55"/>
                    <a:pt x="937" y="54"/>
                  </a:cubicBezTo>
                  <a:cubicBezTo>
                    <a:pt x="938" y="54"/>
                    <a:pt x="940" y="54"/>
                    <a:pt x="942" y="54"/>
                  </a:cubicBezTo>
                  <a:cubicBezTo>
                    <a:pt x="946" y="54"/>
                    <a:pt x="946" y="54"/>
                    <a:pt x="946" y="54"/>
                  </a:cubicBezTo>
                  <a:cubicBezTo>
                    <a:pt x="949" y="54"/>
                    <a:pt x="951" y="54"/>
                    <a:pt x="952" y="54"/>
                  </a:cubicBezTo>
                  <a:cubicBezTo>
                    <a:pt x="953" y="54"/>
                    <a:pt x="954" y="54"/>
                    <a:pt x="954" y="54"/>
                  </a:cubicBezTo>
                  <a:cubicBezTo>
                    <a:pt x="955" y="54"/>
                    <a:pt x="955" y="54"/>
                    <a:pt x="955" y="53"/>
                  </a:cubicBezTo>
                  <a:cubicBezTo>
                    <a:pt x="955" y="53"/>
                    <a:pt x="955" y="52"/>
                    <a:pt x="954" y="52"/>
                  </a:cubicBezTo>
                  <a:cubicBezTo>
                    <a:pt x="951" y="52"/>
                    <a:pt x="949" y="51"/>
                    <a:pt x="948" y="50"/>
                  </a:cubicBezTo>
                  <a:cubicBezTo>
                    <a:pt x="947" y="48"/>
                    <a:pt x="946" y="45"/>
                    <a:pt x="946" y="42"/>
                  </a:cubicBezTo>
                  <a:cubicBezTo>
                    <a:pt x="946" y="37"/>
                    <a:pt x="946" y="37"/>
                    <a:pt x="946" y="37"/>
                  </a:cubicBezTo>
                  <a:cubicBezTo>
                    <a:pt x="946" y="34"/>
                    <a:pt x="946" y="34"/>
                    <a:pt x="946" y="34"/>
                  </a:cubicBezTo>
                  <a:cubicBezTo>
                    <a:pt x="946" y="31"/>
                    <a:pt x="946" y="29"/>
                    <a:pt x="947" y="28"/>
                  </a:cubicBezTo>
                  <a:cubicBezTo>
                    <a:pt x="947" y="28"/>
                    <a:pt x="950" y="28"/>
                    <a:pt x="953" y="28"/>
                  </a:cubicBezTo>
                  <a:cubicBezTo>
                    <a:pt x="957" y="28"/>
                    <a:pt x="959" y="28"/>
                    <a:pt x="960" y="29"/>
                  </a:cubicBezTo>
                  <a:cubicBezTo>
                    <a:pt x="961" y="30"/>
                    <a:pt x="962" y="32"/>
                    <a:pt x="962" y="34"/>
                  </a:cubicBezTo>
                  <a:cubicBezTo>
                    <a:pt x="963" y="35"/>
                    <a:pt x="963" y="35"/>
                    <a:pt x="963" y="35"/>
                  </a:cubicBezTo>
                  <a:cubicBezTo>
                    <a:pt x="964" y="35"/>
                    <a:pt x="964" y="35"/>
                    <a:pt x="964" y="35"/>
                  </a:cubicBezTo>
                  <a:cubicBezTo>
                    <a:pt x="964" y="34"/>
                    <a:pt x="964" y="34"/>
                    <a:pt x="964" y="33"/>
                  </a:cubicBezTo>
                  <a:cubicBezTo>
                    <a:pt x="964" y="26"/>
                    <a:pt x="964" y="26"/>
                    <a:pt x="964" y="26"/>
                  </a:cubicBezTo>
                  <a:cubicBezTo>
                    <a:pt x="964" y="24"/>
                    <a:pt x="964" y="22"/>
                    <a:pt x="964" y="20"/>
                  </a:cubicBezTo>
                  <a:cubicBezTo>
                    <a:pt x="964" y="20"/>
                    <a:pt x="964" y="19"/>
                    <a:pt x="964" y="19"/>
                  </a:cubicBezTo>
                  <a:cubicBezTo>
                    <a:pt x="964" y="19"/>
                    <a:pt x="964" y="18"/>
                    <a:pt x="964" y="18"/>
                  </a:cubicBezTo>
                  <a:cubicBezTo>
                    <a:pt x="964" y="17"/>
                    <a:pt x="963" y="17"/>
                    <a:pt x="962" y="17"/>
                  </a:cubicBezTo>
                  <a:cubicBezTo>
                    <a:pt x="962" y="17"/>
                    <a:pt x="962" y="17"/>
                    <a:pt x="962" y="18"/>
                  </a:cubicBezTo>
                  <a:cubicBezTo>
                    <a:pt x="961" y="20"/>
                    <a:pt x="960" y="22"/>
                    <a:pt x="959" y="23"/>
                  </a:cubicBezTo>
                  <a:cubicBezTo>
                    <a:pt x="958" y="24"/>
                    <a:pt x="956" y="24"/>
                    <a:pt x="954" y="24"/>
                  </a:cubicBezTo>
                  <a:cubicBezTo>
                    <a:pt x="950" y="24"/>
                    <a:pt x="950" y="24"/>
                    <a:pt x="950" y="24"/>
                  </a:cubicBezTo>
                  <a:cubicBezTo>
                    <a:pt x="949" y="24"/>
                    <a:pt x="949" y="24"/>
                    <a:pt x="949" y="24"/>
                  </a:cubicBezTo>
                  <a:cubicBezTo>
                    <a:pt x="948" y="24"/>
                    <a:pt x="947" y="24"/>
                    <a:pt x="946" y="23"/>
                  </a:cubicBezTo>
                  <a:cubicBezTo>
                    <a:pt x="946" y="23"/>
                    <a:pt x="946" y="22"/>
                    <a:pt x="946" y="20"/>
                  </a:cubicBezTo>
                  <a:cubicBezTo>
                    <a:pt x="946" y="8"/>
                    <a:pt x="946" y="8"/>
                    <a:pt x="946" y="8"/>
                  </a:cubicBezTo>
                  <a:close/>
                  <a:moveTo>
                    <a:pt x="259" y="242"/>
                  </a:moveTo>
                  <a:cubicBezTo>
                    <a:pt x="259" y="239"/>
                    <a:pt x="259" y="237"/>
                    <a:pt x="260" y="236"/>
                  </a:cubicBezTo>
                  <a:cubicBezTo>
                    <a:pt x="261" y="235"/>
                    <a:pt x="262" y="235"/>
                    <a:pt x="264" y="234"/>
                  </a:cubicBezTo>
                  <a:cubicBezTo>
                    <a:pt x="265" y="234"/>
                    <a:pt x="265" y="233"/>
                    <a:pt x="265" y="233"/>
                  </a:cubicBezTo>
                  <a:cubicBezTo>
                    <a:pt x="265" y="232"/>
                    <a:pt x="265" y="232"/>
                    <a:pt x="264" y="232"/>
                  </a:cubicBezTo>
                  <a:cubicBezTo>
                    <a:pt x="264" y="232"/>
                    <a:pt x="263" y="232"/>
                    <a:pt x="262" y="232"/>
                  </a:cubicBezTo>
                  <a:cubicBezTo>
                    <a:pt x="260" y="232"/>
                    <a:pt x="257" y="233"/>
                    <a:pt x="254" y="233"/>
                  </a:cubicBezTo>
                  <a:cubicBezTo>
                    <a:pt x="251" y="233"/>
                    <a:pt x="248" y="232"/>
                    <a:pt x="245" y="232"/>
                  </a:cubicBezTo>
                  <a:cubicBezTo>
                    <a:pt x="244" y="232"/>
                    <a:pt x="244" y="232"/>
                    <a:pt x="243" y="232"/>
                  </a:cubicBezTo>
                  <a:cubicBezTo>
                    <a:pt x="242" y="232"/>
                    <a:pt x="242" y="232"/>
                    <a:pt x="242" y="233"/>
                  </a:cubicBezTo>
                  <a:cubicBezTo>
                    <a:pt x="242" y="233"/>
                    <a:pt x="242" y="234"/>
                    <a:pt x="242" y="234"/>
                  </a:cubicBezTo>
                  <a:cubicBezTo>
                    <a:pt x="242" y="234"/>
                    <a:pt x="243" y="234"/>
                    <a:pt x="243" y="234"/>
                  </a:cubicBezTo>
                  <a:cubicBezTo>
                    <a:pt x="245" y="235"/>
                    <a:pt x="247" y="235"/>
                    <a:pt x="248" y="236"/>
                  </a:cubicBezTo>
                  <a:cubicBezTo>
                    <a:pt x="249" y="236"/>
                    <a:pt x="250" y="238"/>
                    <a:pt x="250" y="239"/>
                  </a:cubicBezTo>
                  <a:cubicBezTo>
                    <a:pt x="250" y="241"/>
                    <a:pt x="250" y="241"/>
                    <a:pt x="250" y="241"/>
                  </a:cubicBezTo>
                  <a:cubicBezTo>
                    <a:pt x="250" y="243"/>
                    <a:pt x="250" y="243"/>
                    <a:pt x="250" y="243"/>
                  </a:cubicBezTo>
                  <a:cubicBezTo>
                    <a:pt x="250" y="274"/>
                    <a:pt x="250" y="274"/>
                    <a:pt x="250" y="274"/>
                  </a:cubicBezTo>
                  <a:cubicBezTo>
                    <a:pt x="250" y="277"/>
                    <a:pt x="250" y="279"/>
                    <a:pt x="249" y="281"/>
                  </a:cubicBezTo>
                  <a:cubicBezTo>
                    <a:pt x="249" y="282"/>
                    <a:pt x="247" y="283"/>
                    <a:pt x="245" y="283"/>
                  </a:cubicBezTo>
                  <a:cubicBezTo>
                    <a:pt x="245" y="283"/>
                    <a:pt x="244" y="284"/>
                    <a:pt x="244" y="284"/>
                  </a:cubicBezTo>
                  <a:cubicBezTo>
                    <a:pt x="244" y="285"/>
                    <a:pt x="245" y="285"/>
                    <a:pt x="246" y="285"/>
                  </a:cubicBezTo>
                  <a:cubicBezTo>
                    <a:pt x="247" y="285"/>
                    <a:pt x="248" y="285"/>
                    <a:pt x="250" y="285"/>
                  </a:cubicBezTo>
                  <a:cubicBezTo>
                    <a:pt x="252" y="285"/>
                    <a:pt x="255" y="285"/>
                    <a:pt x="258" y="285"/>
                  </a:cubicBezTo>
                  <a:cubicBezTo>
                    <a:pt x="260" y="285"/>
                    <a:pt x="262" y="285"/>
                    <a:pt x="263" y="285"/>
                  </a:cubicBezTo>
                  <a:cubicBezTo>
                    <a:pt x="265" y="285"/>
                    <a:pt x="265" y="285"/>
                    <a:pt x="266" y="285"/>
                  </a:cubicBezTo>
                  <a:cubicBezTo>
                    <a:pt x="267" y="285"/>
                    <a:pt x="267" y="285"/>
                    <a:pt x="267" y="284"/>
                  </a:cubicBezTo>
                  <a:cubicBezTo>
                    <a:pt x="267" y="283"/>
                    <a:pt x="266" y="283"/>
                    <a:pt x="265" y="283"/>
                  </a:cubicBezTo>
                  <a:cubicBezTo>
                    <a:pt x="263" y="283"/>
                    <a:pt x="261" y="282"/>
                    <a:pt x="260" y="280"/>
                  </a:cubicBezTo>
                  <a:cubicBezTo>
                    <a:pt x="260" y="278"/>
                    <a:pt x="259" y="275"/>
                    <a:pt x="259" y="271"/>
                  </a:cubicBezTo>
                  <a:cubicBezTo>
                    <a:pt x="259" y="269"/>
                    <a:pt x="259" y="269"/>
                    <a:pt x="259" y="269"/>
                  </a:cubicBezTo>
                  <a:cubicBezTo>
                    <a:pt x="259" y="267"/>
                    <a:pt x="259" y="266"/>
                    <a:pt x="259" y="265"/>
                  </a:cubicBezTo>
                  <a:cubicBezTo>
                    <a:pt x="260" y="264"/>
                    <a:pt x="260" y="264"/>
                    <a:pt x="261" y="263"/>
                  </a:cubicBezTo>
                  <a:cubicBezTo>
                    <a:pt x="262" y="261"/>
                    <a:pt x="262" y="261"/>
                    <a:pt x="262" y="261"/>
                  </a:cubicBezTo>
                  <a:cubicBezTo>
                    <a:pt x="264" y="260"/>
                    <a:pt x="264" y="260"/>
                    <a:pt x="264" y="260"/>
                  </a:cubicBezTo>
                  <a:cubicBezTo>
                    <a:pt x="264" y="260"/>
                    <a:pt x="264" y="259"/>
                    <a:pt x="265" y="259"/>
                  </a:cubicBezTo>
                  <a:cubicBezTo>
                    <a:pt x="265" y="259"/>
                    <a:pt x="266" y="260"/>
                    <a:pt x="266" y="261"/>
                  </a:cubicBezTo>
                  <a:cubicBezTo>
                    <a:pt x="267" y="263"/>
                    <a:pt x="269" y="266"/>
                    <a:pt x="273" y="270"/>
                  </a:cubicBezTo>
                  <a:cubicBezTo>
                    <a:pt x="276" y="275"/>
                    <a:pt x="279" y="279"/>
                    <a:pt x="282" y="281"/>
                  </a:cubicBezTo>
                  <a:cubicBezTo>
                    <a:pt x="282" y="282"/>
                    <a:pt x="283" y="283"/>
                    <a:pt x="283" y="283"/>
                  </a:cubicBezTo>
                  <a:cubicBezTo>
                    <a:pt x="284" y="284"/>
                    <a:pt x="285" y="285"/>
                    <a:pt x="287" y="285"/>
                  </a:cubicBezTo>
                  <a:cubicBezTo>
                    <a:pt x="287" y="285"/>
                    <a:pt x="288" y="285"/>
                    <a:pt x="290" y="285"/>
                  </a:cubicBezTo>
                  <a:cubicBezTo>
                    <a:pt x="291" y="285"/>
                    <a:pt x="291" y="285"/>
                    <a:pt x="292" y="285"/>
                  </a:cubicBezTo>
                  <a:cubicBezTo>
                    <a:pt x="294" y="285"/>
                    <a:pt x="296" y="285"/>
                    <a:pt x="299" y="285"/>
                  </a:cubicBezTo>
                  <a:cubicBezTo>
                    <a:pt x="299" y="285"/>
                    <a:pt x="300" y="285"/>
                    <a:pt x="300" y="285"/>
                  </a:cubicBezTo>
                  <a:cubicBezTo>
                    <a:pt x="301" y="285"/>
                    <a:pt x="301" y="285"/>
                    <a:pt x="301" y="284"/>
                  </a:cubicBezTo>
                  <a:cubicBezTo>
                    <a:pt x="301" y="284"/>
                    <a:pt x="301" y="283"/>
                    <a:pt x="300" y="283"/>
                  </a:cubicBezTo>
                  <a:cubicBezTo>
                    <a:pt x="299" y="283"/>
                    <a:pt x="299" y="283"/>
                    <a:pt x="299" y="283"/>
                  </a:cubicBezTo>
                  <a:cubicBezTo>
                    <a:pt x="296" y="282"/>
                    <a:pt x="293" y="280"/>
                    <a:pt x="291" y="278"/>
                  </a:cubicBezTo>
                  <a:cubicBezTo>
                    <a:pt x="288" y="275"/>
                    <a:pt x="283" y="269"/>
                    <a:pt x="277" y="260"/>
                  </a:cubicBezTo>
                  <a:cubicBezTo>
                    <a:pt x="274" y="257"/>
                    <a:pt x="274" y="257"/>
                    <a:pt x="274" y="257"/>
                  </a:cubicBezTo>
                  <a:cubicBezTo>
                    <a:pt x="273" y="255"/>
                    <a:pt x="272" y="254"/>
                    <a:pt x="272" y="253"/>
                  </a:cubicBezTo>
                  <a:cubicBezTo>
                    <a:pt x="272" y="252"/>
                    <a:pt x="273" y="251"/>
                    <a:pt x="275" y="249"/>
                  </a:cubicBezTo>
                  <a:cubicBezTo>
                    <a:pt x="276" y="249"/>
                    <a:pt x="277" y="247"/>
                    <a:pt x="279" y="245"/>
                  </a:cubicBezTo>
                  <a:cubicBezTo>
                    <a:pt x="284" y="241"/>
                    <a:pt x="287" y="239"/>
                    <a:pt x="289" y="237"/>
                  </a:cubicBezTo>
                  <a:cubicBezTo>
                    <a:pt x="292" y="235"/>
                    <a:pt x="294" y="234"/>
                    <a:pt x="295" y="234"/>
                  </a:cubicBezTo>
                  <a:cubicBezTo>
                    <a:pt x="296" y="234"/>
                    <a:pt x="297" y="234"/>
                    <a:pt x="297" y="233"/>
                  </a:cubicBezTo>
                  <a:cubicBezTo>
                    <a:pt x="297" y="232"/>
                    <a:pt x="297" y="232"/>
                    <a:pt x="296" y="232"/>
                  </a:cubicBezTo>
                  <a:cubicBezTo>
                    <a:pt x="295" y="232"/>
                    <a:pt x="293" y="232"/>
                    <a:pt x="290" y="232"/>
                  </a:cubicBezTo>
                  <a:cubicBezTo>
                    <a:pt x="289" y="232"/>
                    <a:pt x="288" y="233"/>
                    <a:pt x="287" y="233"/>
                  </a:cubicBezTo>
                  <a:cubicBezTo>
                    <a:pt x="286" y="233"/>
                    <a:pt x="284" y="232"/>
                    <a:pt x="281" y="232"/>
                  </a:cubicBezTo>
                  <a:cubicBezTo>
                    <a:pt x="280" y="232"/>
                    <a:pt x="279" y="232"/>
                    <a:pt x="278" y="232"/>
                  </a:cubicBezTo>
                  <a:cubicBezTo>
                    <a:pt x="277" y="232"/>
                    <a:pt x="277" y="232"/>
                    <a:pt x="277" y="233"/>
                  </a:cubicBezTo>
                  <a:cubicBezTo>
                    <a:pt x="277" y="234"/>
                    <a:pt x="277" y="234"/>
                    <a:pt x="278" y="234"/>
                  </a:cubicBezTo>
                  <a:cubicBezTo>
                    <a:pt x="279" y="234"/>
                    <a:pt x="280" y="234"/>
                    <a:pt x="281" y="235"/>
                  </a:cubicBezTo>
                  <a:cubicBezTo>
                    <a:pt x="281" y="235"/>
                    <a:pt x="282" y="236"/>
                    <a:pt x="282" y="237"/>
                  </a:cubicBezTo>
                  <a:cubicBezTo>
                    <a:pt x="282" y="239"/>
                    <a:pt x="278" y="243"/>
                    <a:pt x="271" y="250"/>
                  </a:cubicBezTo>
                  <a:cubicBezTo>
                    <a:pt x="265" y="254"/>
                    <a:pt x="265" y="254"/>
                    <a:pt x="265" y="254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1" y="259"/>
                    <a:pt x="260" y="259"/>
                    <a:pt x="260" y="259"/>
                  </a:cubicBezTo>
                  <a:cubicBezTo>
                    <a:pt x="259" y="259"/>
                    <a:pt x="259" y="258"/>
                    <a:pt x="259" y="257"/>
                  </a:cubicBezTo>
                  <a:cubicBezTo>
                    <a:pt x="259" y="243"/>
                    <a:pt x="259" y="243"/>
                    <a:pt x="259" y="243"/>
                  </a:cubicBezTo>
                  <a:cubicBezTo>
                    <a:pt x="259" y="242"/>
                    <a:pt x="259" y="242"/>
                    <a:pt x="259" y="242"/>
                  </a:cubicBezTo>
                  <a:close/>
                  <a:moveTo>
                    <a:pt x="328" y="239"/>
                  </a:moveTo>
                  <a:cubicBezTo>
                    <a:pt x="325" y="235"/>
                    <a:pt x="325" y="235"/>
                    <a:pt x="325" y="235"/>
                  </a:cubicBezTo>
                  <a:cubicBezTo>
                    <a:pt x="324" y="234"/>
                    <a:pt x="323" y="233"/>
                    <a:pt x="322" y="232"/>
                  </a:cubicBezTo>
                  <a:cubicBezTo>
                    <a:pt x="322" y="232"/>
                    <a:pt x="321" y="232"/>
                    <a:pt x="321" y="232"/>
                  </a:cubicBezTo>
                  <a:cubicBezTo>
                    <a:pt x="320" y="232"/>
                    <a:pt x="319" y="232"/>
                    <a:pt x="318" y="232"/>
                  </a:cubicBezTo>
                  <a:cubicBezTo>
                    <a:pt x="316" y="232"/>
                    <a:pt x="314" y="232"/>
                    <a:pt x="312" y="232"/>
                  </a:cubicBezTo>
                  <a:cubicBezTo>
                    <a:pt x="310" y="232"/>
                    <a:pt x="310" y="232"/>
                    <a:pt x="310" y="232"/>
                  </a:cubicBezTo>
                  <a:cubicBezTo>
                    <a:pt x="308" y="232"/>
                    <a:pt x="308" y="232"/>
                    <a:pt x="308" y="232"/>
                  </a:cubicBezTo>
                  <a:cubicBezTo>
                    <a:pt x="307" y="232"/>
                    <a:pt x="306" y="233"/>
                    <a:pt x="306" y="233"/>
                  </a:cubicBezTo>
                  <a:cubicBezTo>
                    <a:pt x="306" y="234"/>
                    <a:pt x="307" y="234"/>
                    <a:pt x="308" y="234"/>
                  </a:cubicBezTo>
                  <a:cubicBezTo>
                    <a:pt x="313" y="235"/>
                    <a:pt x="316" y="239"/>
                    <a:pt x="316" y="247"/>
                  </a:cubicBezTo>
                  <a:cubicBezTo>
                    <a:pt x="316" y="263"/>
                    <a:pt x="316" y="263"/>
                    <a:pt x="316" y="263"/>
                  </a:cubicBezTo>
                  <a:cubicBezTo>
                    <a:pt x="316" y="273"/>
                    <a:pt x="316" y="273"/>
                    <a:pt x="316" y="273"/>
                  </a:cubicBezTo>
                  <a:cubicBezTo>
                    <a:pt x="316" y="276"/>
                    <a:pt x="316" y="278"/>
                    <a:pt x="315" y="280"/>
                  </a:cubicBezTo>
                  <a:cubicBezTo>
                    <a:pt x="314" y="282"/>
                    <a:pt x="313" y="283"/>
                    <a:pt x="311" y="283"/>
                  </a:cubicBezTo>
                  <a:cubicBezTo>
                    <a:pt x="310" y="284"/>
                    <a:pt x="310" y="284"/>
                    <a:pt x="310" y="284"/>
                  </a:cubicBezTo>
                  <a:cubicBezTo>
                    <a:pt x="310" y="285"/>
                    <a:pt x="310" y="285"/>
                    <a:pt x="311" y="285"/>
                  </a:cubicBezTo>
                  <a:cubicBezTo>
                    <a:pt x="311" y="285"/>
                    <a:pt x="312" y="285"/>
                    <a:pt x="313" y="285"/>
                  </a:cubicBezTo>
                  <a:cubicBezTo>
                    <a:pt x="315" y="285"/>
                    <a:pt x="317" y="285"/>
                    <a:pt x="320" y="285"/>
                  </a:cubicBezTo>
                  <a:cubicBezTo>
                    <a:pt x="322" y="285"/>
                    <a:pt x="325" y="285"/>
                    <a:pt x="327" y="285"/>
                  </a:cubicBezTo>
                  <a:cubicBezTo>
                    <a:pt x="327" y="285"/>
                    <a:pt x="328" y="285"/>
                    <a:pt x="328" y="285"/>
                  </a:cubicBezTo>
                  <a:cubicBezTo>
                    <a:pt x="329" y="285"/>
                    <a:pt x="329" y="285"/>
                    <a:pt x="329" y="284"/>
                  </a:cubicBezTo>
                  <a:cubicBezTo>
                    <a:pt x="329" y="284"/>
                    <a:pt x="329" y="283"/>
                    <a:pt x="328" y="283"/>
                  </a:cubicBezTo>
                  <a:cubicBezTo>
                    <a:pt x="324" y="283"/>
                    <a:pt x="322" y="281"/>
                    <a:pt x="321" y="278"/>
                  </a:cubicBezTo>
                  <a:cubicBezTo>
                    <a:pt x="320" y="275"/>
                    <a:pt x="320" y="270"/>
                    <a:pt x="320" y="262"/>
                  </a:cubicBezTo>
                  <a:cubicBezTo>
                    <a:pt x="320" y="247"/>
                    <a:pt x="320" y="247"/>
                    <a:pt x="320" y="247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20" y="245"/>
                    <a:pt x="320" y="244"/>
                    <a:pt x="320" y="244"/>
                  </a:cubicBezTo>
                  <a:cubicBezTo>
                    <a:pt x="321" y="244"/>
                    <a:pt x="321" y="245"/>
                    <a:pt x="322" y="245"/>
                  </a:cubicBezTo>
                  <a:cubicBezTo>
                    <a:pt x="357" y="284"/>
                    <a:pt x="357" y="284"/>
                    <a:pt x="357" y="284"/>
                  </a:cubicBezTo>
                  <a:cubicBezTo>
                    <a:pt x="357" y="285"/>
                    <a:pt x="358" y="285"/>
                    <a:pt x="358" y="285"/>
                  </a:cubicBezTo>
                  <a:cubicBezTo>
                    <a:pt x="359" y="285"/>
                    <a:pt x="359" y="285"/>
                    <a:pt x="359" y="284"/>
                  </a:cubicBezTo>
                  <a:cubicBezTo>
                    <a:pt x="359" y="279"/>
                    <a:pt x="359" y="279"/>
                    <a:pt x="359" y="279"/>
                  </a:cubicBezTo>
                  <a:cubicBezTo>
                    <a:pt x="359" y="276"/>
                    <a:pt x="359" y="276"/>
                    <a:pt x="359" y="276"/>
                  </a:cubicBezTo>
                  <a:cubicBezTo>
                    <a:pt x="359" y="272"/>
                    <a:pt x="359" y="272"/>
                    <a:pt x="359" y="272"/>
                  </a:cubicBezTo>
                  <a:cubicBezTo>
                    <a:pt x="359" y="269"/>
                    <a:pt x="359" y="269"/>
                    <a:pt x="359" y="269"/>
                  </a:cubicBezTo>
                  <a:cubicBezTo>
                    <a:pt x="360" y="245"/>
                    <a:pt x="360" y="245"/>
                    <a:pt x="360" y="245"/>
                  </a:cubicBezTo>
                  <a:cubicBezTo>
                    <a:pt x="360" y="243"/>
                    <a:pt x="360" y="243"/>
                    <a:pt x="360" y="243"/>
                  </a:cubicBezTo>
                  <a:cubicBezTo>
                    <a:pt x="360" y="237"/>
                    <a:pt x="361" y="234"/>
                    <a:pt x="365" y="234"/>
                  </a:cubicBezTo>
                  <a:cubicBezTo>
                    <a:pt x="366" y="234"/>
                    <a:pt x="366" y="233"/>
                    <a:pt x="366" y="233"/>
                  </a:cubicBezTo>
                  <a:cubicBezTo>
                    <a:pt x="366" y="232"/>
                    <a:pt x="366" y="232"/>
                    <a:pt x="365" y="232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0" y="232"/>
                    <a:pt x="357" y="232"/>
                    <a:pt x="355" y="232"/>
                  </a:cubicBezTo>
                  <a:cubicBezTo>
                    <a:pt x="354" y="232"/>
                    <a:pt x="353" y="232"/>
                    <a:pt x="352" y="232"/>
                  </a:cubicBezTo>
                  <a:cubicBezTo>
                    <a:pt x="350" y="232"/>
                    <a:pt x="348" y="232"/>
                    <a:pt x="347" y="232"/>
                  </a:cubicBezTo>
                  <a:cubicBezTo>
                    <a:pt x="347" y="232"/>
                    <a:pt x="346" y="232"/>
                    <a:pt x="346" y="233"/>
                  </a:cubicBezTo>
                  <a:cubicBezTo>
                    <a:pt x="346" y="233"/>
                    <a:pt x="347" y="234"/>
                    <a:pt x="347" y="234"/>
                  </a:cubicBezTo>
                  <a:cubicBezTo>
                    <a:pt x="351" y="234"/>
                    <a:pt x="353" y="235"/>
                    <a:pt x="355" y="237"/>
                  </a:cubicBezTo>
                  <a:cubicBezTo>
                    <a:pt x="356" y="239"/>
                    <a:pt x="356" y="244"/>
                    <a:pt x="356" y="250"/>
                  </a:cubicBezTo>
                  <a:cubicBezTo>
                    <a:pt x="356" y="255"/>
                    <a:pt x="356" y="260"/>
                    <a:pt x="356" y="266"/>
                  </a:cubicBezTo>
                  <a:cubicBezTo>
                    <a:pt x="356" y="267"/>
                    <a:pt x="356" y="268"/>
                    <a:pt x="355" y="268"/>
                  </a:cubicBezTo>
                  <a:cubicBezTo>
                    <a:pt x="355" y="268"/>
                    <a:pt x="353" y="267"/>
                    <a:pt x="352" y="265"/>
                  </a:cubicBezTo>
                  <a:cubicBezTo>
                    <a:pt x="350" y="264"/>
                    <a:pt x="350" y="264"/>
                    <a:pt x="350" y="264"/>
                  </a:cubicBezTo>
                  <a:cubicBezTo>
                    <a:pt x="330" y="241"/>
                    <a:pt x="330" y="241"/>
                    <a:pt x="330" y="241"/>
                  </a:cubicBezTo>
                  <a:cubicBezTo>
                    <a:pt x="330" y="241"/>
                    <a:pt x="329" y="240"/>
                    <a:pt x="328" y="239"/>
                  </a:cubicBezTo>
                  <a:cubicBezTo>
                    <a:pt x="328" y="239"/>
                    <a:pt x="328" y="239"/>
                    <a:pt x="328" y="239"/>
                  </a:cubicBezTo>
                  <a:close/>
                  <a:moveTo>
                    <a:pt x="391" y="233"/>
                  </a:moveTo>
                  <a:cubicBezTo>
                    <a:pt x="387" y="235"/>
                    <a:pt x="384" y="237"/>
                    <a:pt x="381" y="240"/>
                  </a:cubicBezTo>
                  <a:cubicBezTo>
                    <a:pt x="379" y="242"/>
                    <a:pt x="378" y="245"/>
                    <a:pt x="376" y="249"/>
                  </a:cubicBezTo>
                  <a:cubicBezTo>
                    <a:pt x="375" y="252"/>
                    <a:pt x="374" y="256"/>
                    <a:pt x="374" y="259"/>
                  </a:cubicBezTo>
                  <a:cubicBezTo>
                    <a:pt x="374" y="267"/>
                    <a:pt x="377" y="274"/>
                    <a:pt x="382" y="279"/>
                  </a:cubicBezTo>
                  <a:cubicBezTo>
                    <a:pt x="387" y="284"/>
                    <a:pt x="394" y="286"/>
                    <a:pt x="402" y="286"/>
                  </a:cubicBezTo>
                  <a:cubicBezTo>
                    <a:pt x="411" y="286"/>
                    <a:pt x="418" y="283"/>
                    <a:pt x="423" y="278"/>
                  </a:cubicBezTo>
                  <a:cubicBezTo>
                    <a:pt x="428" y="272"/>
                    <a:pt x="430" y="265"/>
                    <a:pt x="430" y="256"/>
                  </a:cubicBezTo>
                  <a:cubicBezTo>
                    <a:pt x="430" y="249"/>
                    <a:pt x="428" y="243"/>
                    <a:pt x="423" y="238"/>
                  </a:cubicBezTo>
                  <a:cubicBezTo>
                    <a:pt x="418" y="233"/>
                    <a:pt x="411" y="231"/>
                    <a:pt x="403" y="231"/>
                  </a:cubicBezTo>
                  <a:cubicBezTo>
                    <a:pt x="399" y="231"/>
                    <a:pt x="395" y="232"/>
                    <a:pt x="391" y="233"/>
                  </a:cubicBezTo>
                  <a:close/>
                  <a:moveTo>
                    <a:pt x="413" y="239"/>
                  </a:moveTo>
                  <a:cubicBezTo>
                    <a:pt x="416" y="241"/>
                    <a:pt x="418" y="244"/>
                    <a:pt x="419" y="248"/>
                  </a:cubicBezTo>
                  <a:cubicBezTo>
                    <a:pt x="420" y="252"/>
                    <a:pt x="421" y="256"/>
                    <a:pt x="421" y="260"/>
                  </a:cubicBezTo>
                  <a:cubicBezTo>
                    <a:pt x="421" y="267"/>
                    <a:pt x="420" y="273"/>
                    <a:pt x="416" y="277"/>
                  </a:cubicBezTo>
                  <a:cubicBezTo>
                    <a:pt x="413" y="281"/>
                    <a:pt x="409" y="283"/>
                    <a:pt x="404" y="283"/>
                  </a:cubicBezTo>
                  <a:cubicBezTo>
                    <a:pt x="398" y="283"/>
                    <a:pt x="393" y="281"/>
                    <a:pt x="389" y="275"/>
                  </a:cubicBezTo>
                  <a:cubicBezTo>
                    <a:pt x="386" y="270"/>
                    <a:pt x="384" y="264"/>
                    <a:pt x="384" y="256"/>
                  </a:cubicBezTo>
                  <a:cubicBezTo>
                    <a:pt x="384" y="249"/>
                    <a:pt x="385" y="244"/>
                    <a:pt x="388" y="240"/>
                  </a:cubicBezTo>
                  <a:cubicBezTo>
                    <a:pt x="391" y="236"/>
                    <a:pt x="395" y="234"/>
                    <a:pt x="400" y="234"/>
                  </a:cubicBezTo>
                  <a:cubicBezTo>
                    <a:pt x="405" y="234"/>
                    <a:pt x="410" y="236"/>
                    <a:pt x="413" y="239"/>
                  </a:cubicBezTo>
                  <a:cubicBezTo>
                    <a:pt x="413" y="239"/>
                    <a:pt x="413" y="239"/>
                    <a:pt x="413" y="239"/>
                  </a:cubicBezTo>
                  <a:close/>
                  <a:moveTo>
                    <a:pt x="470" y="233"/>
                  </a:moveTo>
                  <a:cubicBezTo>
                    <a:pt x="470" y="234"/>
                    <a:pt x="471" y="234"/>
                    <a:pt x="472" y="234"/>
                  </a:cubicBezTo>
                  <a:cubicBezTo>
                    <a:pt x="473" y="234"/>
                    <a:pt x="473" y="234"/>
                    <a:pt x="473" y="234"/>
                  </a:cubicBezTo>
                  <a:cubicBezTo>
                    <a:pt x="476" y="235"/>
                    <a:pt x="477" y="236"/>
                    <a:pt x="477" y="237"/>
                  </a:cubicBezTo>
                  <a:cubicBezTo>
                    <a:pt x="477" y="238"/>
                    <a:pt x="476" y="239"/>
                    <a:pt x="476" y="240"/>
                  </a:cubicBezTo>
                  <a:cubicBezTo>
                    <a:pt x="475" y="241"/>
                    <a:pt x="474" y="243"/>
                    <a:pt x="472" y="245"/>
                  </a:cubicBezTo>
                  <a:cubicBezTo>
                    <a:pt x="468" y="250"/>
                    <a:pt x="468" y="250"/>
                    <a:pt x="468" y="250"/>
                  </a:cubicBezTo>
                  <a:cubicBezTo>
                    <a:pt x="466" y="252"/>
                    <a:pt x="466" y="252"/>
                    <a:pt x="466" y="252"/>
                  </a:cubicBezTo>
                  <a:cubicBezTo>
                    <a:pt x="466" y="252"/>
                    <a:pt x="465" y="253"/>
                    <a:pt x="465" y="253"/>
                  </a:cubicBezTo>
                  <a:cubicBezTo>
                    <a:pt x="465" y="253"/>
                    <a:pt x="464" y="252"/>
                    <a:pt x="463" y="251"/>
                  </a:cubicBezTo>
                  <a:cubicBezTo>
                    <a:pt x="460" y="247"/>
                    <a:pt x="460" y="247"/>
                    <a:pt x="460" y="247"/>
                  </a:cubicBezTo>
                  <a:cubicBezTo>
                    <a:pt x="458" y="243"/>
                    <a:pt x="458" y="243"/>
                    <a:pt x="458" y="243"/>
                  </a:cubicBezTo>
                  <a:cubicBezTo>
                    <a:pt x="456" y="240"/>
                    <a:pt x="455" y="238"/>
                    <a:pt x="455" y="237"/>
                  </a:cubicBezTo>
                  <a:cubicBezTo>
                    <a:pt x="455" y="236"/>
                    <a:pt x="455" y="235"/>
                    <a:pt x="456" y="235"/>
                  </a:cubicBezTo>
                  <a:cubicBezTo>
                    <a:pt x="456" y="234"/>
                    <a:pt x="457" y="234"/>
                    <a:pt x="458" y="234"/>
                  </a:cubicBezTo>
                  <a:cubicBezTo>
                    <a:pt x="459" y="234"/>
                    <a:pt x="459" y="233"/>
                    <a:pt x="459" y="233"/>
                  </a:cubicBezTo>
                  <a:cubicBezTo>
                    <a:pt x="459" y="232"/>
                    <a:pt x="459" y="232"/>
                    <a:pt x="458" y="232"/>
                  </a:cubicBezTo>
                  <a:cubicBezTo>
                    <a:pt x="458" y="232"/>
                    <a:pt x="457" y="232"/>
                    <a:pt x="456" y="232"/>
                  </a:cubicBezTo>
                  <a:cubicBezTo>
                    <a:pt x="452" y="232"/>
                    <a:pt x="452" y="232"/>
                    <a:pt x="452" y="232"/>
                  </a:cubicBezTo>
                  <a:cubicBezTo>
                    <a:pt x="451" y="232"/>
                    <a:pt x="449" y="232"/>
                    <a:pt x="447" y="232"/>
                  </a:cubicBezTo>
                  <a:cubicBezTo>
                    <a:pt x="445" y="232"/>
                    <a:pt x="442" y="232"/>
                    <a:pt x="438" y="232"/>
                  </a:cubicBezTo>
                  <a:cubicBezTo>
                    <a:pt x="437" y="232"/>
                    <a:pt x="436" y="232"/>
                    <a:pt x="436" y="232"/>
                  </a:cubicBezTo>
                  <a:cubicBezTo>
                    <a:pt x="435" y="232"/>
                    <a:pt x="434" y="232"/>
                    <a:pt x="434" y="233"/>
                  </a:cubicBezTo>
                  <a:cubicBezTo>
                    <a:pt x="434" y="234"/>
                    <a:pt x="435" y="234"/>
                    <a:pt x="436" y="234"/>
                  </a:cubicBezTo>
                  <a:cubicBezTo>
                    <a:pt x="438" y="235"/>
                    <a:pt x="440" y="236"/>
                    <a:pt x="442" y="237"/>
                  </a:cubicBezTo>
                  <a:cubicBezTo>
                    <a:pt x="443" y="239"/>
                    <a:pt x="446" y="243"/>
                    <a:pt x="451" y="249"/>
                  </a:cubicBezTo>
                  <a:cubicBezTo>
                    <a:pt x="453" y="252"/>
                    <a:pt x="454" y="254"/>
                    <a:pt x="456" y="256"/>
                  </a:cubicBezTo>
                  <a:cubicBezTo>
                    <a:pt x="458" y="258"/>
                    <a:pt x="458" y="260"/>
                    <a:pt x="458" y="260"/>
                  </a:cubicBezTo>
                  <a:cubicBezTo>
                    <a:pt x="458" y="261"/>
                    <a:pt x="458" y="262"/>
                    <a:pt x="456" y="264"/>
                  </a:cubicBezTo>
                  <a:cubicBezTo>
                    <a:pt x="454" y="265"/>
                    <a:pt x="452" y="268"/>
                    <a:pt x="449" y="271"/>
                  </a:cubicBezTo>
                  <a:cubicBezTo>
                    <a:pt x="446" y="275"/>
                    <a:pt x="443" y="278"/>
                    <a:pt x="441" y="280"/>
                  </a:cubicBezTo>
                  <a:cubicBezTo>
                    <a:pt x="439" y="282"/>
                    <a:pt x="437" y="283"/>
                    <a:pt x="435" y="283"/>
                  </a:cubicBezTo>
                  <a:cubicBezTo>
                    <a:pt x="435" y="283"/>
                    <a:pt x="434" y="284"/>
                    <a:pt x="434" y="284"/>
                  </a:cubicBezTo>
                  <a:cubicBezTo>
                    <a:pt x="434" y="284"/>
                    <a:pt x="434" y="285"/>
                    <a:pt x="435" y="285"/>
                  </a:cubicBezTo>
                  <a:cubicBezTo>
                    <a:pt x="436" y="285"/>
                    <a:pt x="436" y="285"/>
                    <a:pt x="436" y="285"/>
                  </a:cubicBezTo>
                  <a:cubicBezTo>
                    <a:pt x="437" y="285"/>
                    <a:pt x="437" y="285"/>
                    <a:pt x="437" y="285"/>
                  </a:cubicBezTo>
                  <a:cubicBezTo>
                    <a:pt x="441" y="285"/>
                    <a:pt x="441" y="285"/>
                    <a:pt x="441" y="285"/>
                  </a:cubicBezTo>
                  <a:cubicBezTo>
                    <a:pt x="442" y="285"/>
                    <a:pt x="443" y="285"/>
                    <a:pt x="444" y="285"/>
                  </a:cubicBezTo>
                  <a:cubicBezTo>
                    <a:pt x="447" y="285"/>
                    <a:pt x="451" y="285"/>
                    <a:pt x="454" y="285"/>
                  </a:cubicBezTo>
                  <a:cubicBezTo>
                    <a:pt x="454" y="285"/>
                    <a:pt x="455" y="285"/>
                    <a:pt x="455" y="285"/>
                  </a:cubicBezTo>
                  <a:cubicBezTo>
                    <a:pt x="456" y="285"/>
                    <a:pt x="456" y="285"/>
                    <a:pt x="456" y="284"/>
                  </a:cubicBezTo>
                  <a:cubicBezTo>
                    <a:pt x="456" y="284"/>
                    <a:pt x="456" y="283"/>
                    <a:pt x="455" y="283"/>
                  </a:cubicBezTo>
                  <a:cubicBezTo>
                    <a:pt x="451" y="283"/>
                    <a:pt x="449" y="282"/>
                    <a:pt x="449" y="280"/>
                  </a:cubicBezTo>
                  <a:cubicBezTo>
                    <a:pt x="449" y="278"/>
                    <a:pt x="452" y="273"/>
                    <a:pt x="458" y="267"/>
                  </a:cubicBezTo>
                  <a:cubicBezTo>
                    <a:pt x="458" y="266"/>
                    <a:pt x="459" y="265"/>
                    <a:pt x="460" y="264"/>
                  </a:cubicBezTo>
                  <a:cubicBezTo>
                    <a:pt x="460" y="263"/>
                    <a:pt x="461" y="263"/>
                    <a:pt x="461" y="263"/>
                  </a:cubicBezTo>
                  <a:cubicBezTo>
                    <a:pt x="461" y="263"/>
                    <a:pt x="461" y="263"/>
                    <a:pt x="462" y="264"/>
                  </a:cubicBezTo>
                  <a:cubicBezTo>
                    <a:pt x="464" y="266"/>
                    <a:pt x="464" y="266"/>
                    <a:pt x="464" y="266"/>
                  </a:cubicBezTo>
                  <a:cubicBezTo>
                    <a:pt x="467" y="271"/>
                    <a:pt x="469" y="274"/>
                    <a:pt x="470" y="276"/>
                  </a:cubicBezTo>
                  <a:cubicBezTo>
                    <a:pt x="472" y="278"/>
                    <a:pt x="472" y="279"/>
                    <a:pt x="472" y="280"/>
                  </a:cubicBezTo>
                  <a:cubicBezTo>
                    <a:pt x="472" y="282"/>
                    <a:pt x="471" y="283"/>
                    <a:pt x="469" y="283"/>
                  </a:cubicBezTo>
                  <a:cubicBezTo>
                    <a:pt x="468" y="283"/>
                    <a:pt x="468" y="283"/>
                    <a:pt x="468" y="284"/>
                  </a:cubicBezTo>
                  <a:cubicBezTo>
                    <a:pt x="468" y="285"/>
                    <a:pt x="468" y="285"/>
                    <a:pt x="469" y="285"/>
                  </a:cubicBezTo>
                  <a:cubicBezTo>
                    <a:pt x="470" y="285"/>
                    <a:pt x="471" y="285"/>
                    <a:pt x="472" y="285"/>
                  </a:cubicBezTo>
                  <a:cubicBezTo>
                    <a:pt x="476" y="285"/>
                    <a:pt x="476" y="285"/>
                    <a:pt x="476" y="285"/>
                  </a:cubicBezTo>
                  <a:cubicBezTo>
                    <a:pt x="478" y="285"/>
                    <a:pt x="479" y="285"/>
                    <a:pt x="480" y="285"/>
                  </a:cubicBezTo>
                  <a:cubicBezTo>
                    <a:pt x="482" y="285"/>
                    <a:pt x="484" y="285"/>
                    <a:pt x="486" y="285"/>
                  </a:cubicBezTo>
                  <a:cubicBezTo>
                    <a:pt x="491" y="285"/>
                    <a:pt x="491" y="285"/>
                    <a:pt x="491" y="285"/>
                  </a:cubicBezTo>
                  <a:cubicBezTo>
                    <a:pt x="492" y="285"/>
                    <a:pt x="492" y="285"/>
                    <a:pt x="493" y="285"/>
                  </a:cubicBezTo>
                  <a:cubicBezTo>
                    <a:pt x="493" y="285"/>
                    <a:pt x="494" y="285"/>
                    <a:pt x="494" y="284"/>
                  </a:cubicBezTo>
                  <a:cubicBezTo>
                    <a:pt x="494" y="284"/>
                    <a:pt x="493" y="283"/>
                    <a:pt x="493" y="283"/>
                  </a:cubicBezTo>
                  <a:cubicBezTo>
                    <a:pt x="490" y="283"/>
                    <a:pt x="487" y="282"/>
                    <a:pt x="485" y="280"/>
                  </a:cubicBezTo>
                  <a:cubicBezTo>
                    <a:pt x="483" y="277"/>
                    <a:pt x="479" y="272"/>
                    <a:pt x="475" y="266"/>
                  </a:cubicBezTo>
                  <a:cubicBezTo>
                    <a:pt x="472" y="263"/>
                    <a:pt x="470" y="260"/>
                    <a:pt x="470" y="259"/>
                  </a:cubicBezTo>
                  <a:cubicBezTo>
                    <a:pt x="468" y="257"/>
                    <a:pt x="467" y="256"/>
                    <a:pt x="467" y="256"/>
                  </a:cubicBezTo>
                  <a:cubicBezTo>
                    <a:pt x="467" y="255"/>
                    <a:pt x="468" y="254"/>
                    <a:pt x="469" y="253"/>
                  </a:cubicBezTo>
                  <a:cubicBezTo>
                    <a:pt x="469" y="253"/>
                    <a:pt x="471" y="251"/>
                    <a:pt x="474" y="247"/>
                  </a:cubicBezTo>
                  <a:cubicBezTo>
                    <a:pt x="478" y="242"/>
                    <a:pt x="482" y="238"/>
                    <a:pt x="485" y="236"/>
                  </a:cubicBezTo>
                  <a:cubicBezTo>
                    <a:pt x="486" y="235"/>
                    <a:pt x="488" y="234"/>
                    <a:pt x="490" y="234"/>
                  </a:cubicBezTo>
                  <a:cubicBezTo>
                    <a:pt x="491" y="234"/>
                    <a:pt x="492" y="233"/>
                    <a:pt x="492" y="233"/>
                  </a:cubicBezTo>
                  <a:cubicBezTo>
                    <a:pt x="492" y="232"/>
                    <a:pt x="491" y="232"/>
                    <a:pt x="491" y="232"/>
                  </a:cubicBezTo>
                  <a:cubicBezTo>
                    <a:pt x="490" y="232"/>
                    <a:pt x="489" y="232"/>
                    <a:pt x="488" y="232"/>
                  </a:cubicBezTo>
                  <a:cubicBezTo>
                    <a:pt x="483" y="232"/>
                    <a:pt x="483" y="232"/>
                    <a:pt x="483" y="232"/>
                  </a:cubicBezTo>
                  <a:cubicBezTo>
                    <a:pt x="482" y="232"/>
                    <a:pt x="481" y="232"/>
                    <a:pt x="480" y="232"/>
                  </a:cubicBezTo>
                  <a:cubicBezTo>
                    <a:pt x="478" y="232"/>
                    <a:pt x="476" y="232"/>
                    <a:pt x="473" y="232"/>
                  </a:cubicBezTo>
                  <a:cubicBezTo>
                    <a:pt x="472" y="232"/>
                    <a:pt x="472" y="232"/>
                    <a:pt x="472" y="232"/>
                  </a:cubicBezTo>
                  <a:cubicBezTo>
                    <a:pt x="471" y="232"/>
                    <a:pt x="470" y="232"/>
                    <a:pt x="470" y="233"/>
                  </a:cubicBezTo>
                  <a:cubicBezTo>
                    <a:pt x="470" y="233"/>
                    <a:pt x="470" y="233"/>
                    <a:pt x="470" y="233"/>
                  </a:cubicBezTo>
                  <a:close/>
                  <a:moveTo>
                    <a:pt x="517" y="237"/>
                  </a:moveTo>
                  <a:cubicBezTo>
                    <a:pt x="517" y="235"/>
                    <a:pt x="518" y="234"/>
                    <a:pt x="520" y="234"/>
                  </a:cubicBezTo>
                  <a:cubicBezTo>
                    <a:pt x="521" y="234"/>
                    <a:pt x="522" y="233"/>
                    <a:pt x="522" y="233"/>
                  </a:cubicBezTo>
                  <a:cubicBezTo>
                    <a:pt x="522" y="232"/>
                    <a:pt x="521" y="232"/>
                    <a:pt x="521" y="232"/>
                  </a:cubicBezTo>
                  <a:cubicBezTo>
                    <a:pt x="520" y="232"/>
                    <a:pt x="519" y="232"/>
                    <a:pt x="517" y="232"/>
                  </a:cubicBezTo>
                  <a:cubicBezTo>
                    <a:pt x="513" y="232"/>
                    <a:pt x="513" y="232"/>
                    <a:pt x="513" y="232"/>
                  </a:cubicBezTo>
                  <a:cubicBezTo>
                    <a:pt x="507" y="232"/>
                    <a:pt x="507" y="232"/>
                    <a:pt x="507" y="232"/>
                  </a:cubicBezTo>
                  <a:cubicBezTo>
                    <a:pt x="505" y="232"/>
                    <a:pt x="503" y="232"/>
                    <a:pt x="502" y="232"/>
                  </a:cubicBezTo>
                  <a:cubicBezTo>
                    <a:pt x="502" y="232"/>
                    <a:pt x="501" y="232"/>
                    <a:pt x="501" y="232"/>
                  </a:cubicBezTo>
                  <a:cubicBezTo>
                    <a:pt x="500" y="232"/>
                    <a:pt x="500" y="232"/>
                    <a:pt x="500" y="233"/>
                  </a:cubicBezTo>
                  <a:cubicBezTo>
                    <a:pt x="500" y="233"/>
                    <a:pt x="500" y="234"/>
                    <a:pt x="501" y="234"/>
                  </a:cubicBezTo>
                  <a:cubicBezTo>
                    <a:pt x="503" y="234"/>
                    <a:pt x="505" y="235"/>
                    <a:pt x="506" y="237"/>
                  </a:cubicBezTo>
                  <a:cubicBezTo>
                    <a:pt x="507" y="238"/>
                    <a:pt x="508" y="241"/>
                    <a:pt x="510" y="246"/>
                  </a:cubicBezTo>
                  <a:cubicBezTo>
                    <a:pt x="511" y="250"/>
                    <a:pt x="513" y="255"/>
                    <a:pt x="516" y="260"/>
                  </a:cubicBezTo>
                  <a:cubicBezTo>
                    <a:pt x="525" y="281"/>
                    <a:pt x="525" y="281"/>
                    <a:pt x="525" y="281"/>
                  </a:cubicBezTo>
                  <a:cubicBezTo>
                    <a:pt x="526" y="283"/>
                    <a:pt x="526" y="283"/>
                    <a:pt x="526" y="283"/>
                  </a:cubicBezTo>
                  <a:cubicBezTo>
                    <a:pt x="527" y="285"/>
                    <a:pt x="527" y="285"/>
                    <a:pt x="527" y="285"/>
                  </a:cubicBezTo>
                  <a:cubicBezTo>
                    <a:pt x="527" y="286"/>
                    <a:pt x="527" y="286"/>
                    <a:pt x="528" y="286"/>
                  </a:cubicBezTo>
                  <a:cubicBezTo>
                    <a:pt x="529" y="286"/>
                    <a:pt x="529" y="285"/>
                    <a:pt x="530" y="284"/>
                  </a:cubicBezTo>
                  <a:cubicBezTo>
                    <a:pt x="530" y="284"/>
                    <a:pt x="531" y="282"/>
                    <a:pt x="532" y="279"/>
                  </a:cubicBezTo>
                  <a:cubicBezTo>
                    <a:pt x="532" y="279"/>
                    <a:pt x="533" y="276"/>
                    <a:pt x="536" y="272"/>
                  </a:cubicBezTo>
                  <a:cubicBezTo>
                    <a:pt x="542" y="257"/>
                    <a:pt x="542" y="257"/>
                    <a:pt x="542" y="257"/>
                  </a:cubicBezTo>
                  <a:cubicBezTo>
                    <a:pt x="548" y="244"/>
                    <a:pt x="548" y="244"/>
                    <a:pt x="548" y="244"/>
                  </a:cubicBezTo>
                  <a:cubicBezTo>
                    <a:pt x="550" y="240"/>
                    <a:pt x="551" y="237"/>
                    <a:pt x="552" y="236"/>
                  </a:cubicBezTo>
                  <a:cubicBezTo>
                    <a:pt x="553" y="235"/>
                    <a:pt x="554" y="234"/>
                    <a:pt x="556" y="234"/>
                  </a:cubicBezTo>
                  <a:cubicBezTo>
                    <a:pt x="556" y="233"/>
                    <a:pt x="557" y="233"/>
                    <a:pt x="557" y="233"/>
                  </a:cubicBezTo>
                  <a:cubicBezTo>
                    <a:pt x="557" y="232"/>
                    <a:pt x="557" y="232"/>
                    <a:pt x="556" y="232"/>
                  </a:cubicBezTo>
                  <a:cubicBezTo>
                    <a:pt x="556" y="232"/>
                    <a:pt x="555" y="232"/>
                    <a:pt x="555" y="232"/>
                  </a:cubicBezTo>
                  <a:cubicBezTo>
                    <a:pt x="553" y="232"/>
                    <a:pt x="551" y="232"/>
                    <a:pt x="548" y="232"/>
                  </a:cubicBezTo>
                  <a:cubicBezTo>
                    <a:pt x="548" y="232"/>
                    <a:pt x="546" y="232"/>
                    <a:pt x="545" y="232"/>
                  </a:cubicBezTo>
                  <a:cubicBezTo>
                    <a:pt x="540" y="232"/>
                    <a:pt x="540" y="232"/>
                    <a:pt x="540" y="232"/>
                  </a:cubicBezTo>
                  <a:cubicBezTo>
                    <a:pt x="539" y="232"/>
                    <a:pt x="539" y="232"/>
                    <a:pt x="538" y="232"/>
                  </a:cubicBezTo>
                  <a:cubicBezTo>
                    <a:pt x="538" y="232"/>
                    <a:pt x="537" y="232"/>
                    <a:pt x="537" y="233"/>
                  </a:cubicBezTo>
                  <a:cubicBezTo>
                    <a:pt x="537" y="233"/>
                    <a:pt x="538" y="234"/>
                    <a:pt x="539" y="234"/>
                  </a:cubicBezTo>
                  <a:cubicBezTo>
                    <a:pt x="541" y="234"/>
                    <a:pt x="542" y="235"/>
                    <a:pt x="543" y="236"/>
                  </a:cubicBezTo>
                  <a:cubicBezTo>
                    <a:pt x="545" y="237"/>
                    <a:pt x="545" y="238"/>
                    <a:pt x="545" y="240"/>
                  </a:cubicBezTo>
                  <a:cubicBezTo>
                    <a:pt x="545" y="242"/>
                    <a:pt x="544" y="247"/>
                    <a:pt x="541" y="253"/>
                  </a:cubicBezTo>
                  <a:cubicBezTo>
                    <a:pt x="532" y="273"/>
                    <a:pt x="532" y="273"/>
                    <a:pt x="532" y="273"/>
                  </a:cubicBezTo>
                  <a:cubicBezTo>
                    <a:pt x="532" y="273"/>
                    <a:pt x="531" y="274"/>
                    <a:pt x="531" y="274"/>
                  </a:cubicBezTo>
                  <a:cubicBezTo>
                    <a:pt x="531" y="274"/>
                    <a:pt x="531" y="273"/>
                    <a:pt x="530" y="272"/>
                  </a:cubicBezTo>
                  <a:cubicBezTo>
                    <a:pt x="522" y="251"/>
                    <a:pt x="522" y="251"/>
                    <a:pt x="522" y="251"/>
                  </a:cubicBezTo>
                  <a:cubicBezTo>
                    <a:pt x="519" y="244"/>
                    <a:pt x="517" y="240"/>
                    <a:pt x="517" y="237"/>
                  </a:cubicBezTo>
                  <a:cubicBezTo>
                    <a:pt x="517" y="237"/>
                    <a:pt x="517" y="237"/>
                    <a:pt x="517" y="237"/>
                  </a:cubicBezTo>
                  <a:close/>
                  <a:moveTo>
                    <a:pt x="583" y="240"/>
                  </a:moveTo>
                  <a:cubicBezTo>
                    <a:pt x="583" y="238"/>
                    <a:pt x="583" y="236"/>
                    <a:pt x="583" y="236"/>
                  </a:cubicBezTo>
                  <a:cubicBezTo>
                    <a:pt x="584" y="235"/>
                    <a:pt x="585" y="234"/>
                    <a:pt x="587" y="234"/>
                  </a:cubicBezTo>
                  <a:cubicBezTo>
                    <a:pt x="587" y="234"/>
                    <a:pt x="588" y="234"/>
                    <a:pt x="588" y="234"/>
                  </a:cubicBezTo>
                  <a:cubicBezTo>
                    <a:pt x="588" y="234"/>
                    <a:pt x="588" y="233"/>
                    <a:pt x="588" y="233"/>
                  </a:cubicBezTo>
                  <a:cubicBezTo>
                    <a:pt x="588" y="232"/>
                    <a:pt x="588" y="232"/>
                    <a:pt x="587" y="232"/>
                  </a:cubicBezTo>
                  <a:cubicBezTo>
                    <a:pt x="585" y="232"/>
                    <a:pt x="583" y="232"/>
                    <a:pt x="581" y="232"/>
                  </a:cubicBezTo>
                  <a:cubicBezTo>
                    <a:pt x="578" y="232"/>
                    <a:pt x="578" y="232"/>
                    <a:pt x="578" y="232"/>
                  </a:cubicBezTo>
                  <a:cubicBezTo>
                    <a:pt x="576" y="233"/>
                    <a:pt x="574" y="233"/>
                    <a:pt x="572" y="233"/>
                  </a:cubicBezTo>
                  <a:cubicBezTo>
                    <a:pt x="570" y="233"/>
                    <a:pt x="569" y="232"/>
                    <a:pt x="568" y="232"/>
                  </a:cubicBezTo>
                  <a:cubicBezTo>
                    <a:pt x="567" y="232"/>
                    <a:pt x="566" y="232"/>
                    <a:pt x="566" y="232"/>
                  </a:cubicBezTo>
                  <a:cubicBezTo>
                    <a:pt x="565" y="232"/>
                    <a:pt x="565" y="232"/>
                    <a:pt x="565" y="233"/>
                  </a:cubicBezTo>
                  <a:cubicBezTo>
                    <a:pt x="565" y="234"/>
                    <a:pt x="565" y="234"/>
                    <a:pt x="565" y="234"/>
                  </a:cubicBezTo>
                  <a:cubicBezTo>
                    <a:pt x="566" y="234"/>
                    <a:pt x="567" y="234"/>
                    <a:pt x="568" y="235"/>
                  </a:cubicBezTo>
                  <a:cubicBezTo>
                    <a:pt x="570" y="235"/>
                    <a:pt x="572" y="236"/>
                    <a:pt x="572" y="237"/>
                  </a:cubicBezTo>
                  <a:cubicBezTo>
                    <a:pt x="573" y="238"/>
                    <a:pt x="574" y="239"/>
                    <a:pt x="574" y="242"/>
                  </a:cubicBezTo>
                  <a:cubicBezTo>
                    <a:pt x="574" y="273"/>
                    <a:pt x="574" y="273"/>
                    <a:pt x="574" y="273"/>
                  </a:cubicBezTo>
                  <a:cubicBezTo>
                    <a:pt x="574" y="276"/>
                    <a:pt x="574" y="276"/>
                    <a:pt x="574" y="276"/>
                  </a:cubicBezTo>
                  <a:cubicBezTo>
                    <a:pt x="574" y="278"/>
                    <a:pt x="573" y="280"/>
                    <a:pt x="573" y="281"/>
                  </a:cubicBezTo>
                  <a:cubicBezTo>
                    <a:pt x="572" y="282"/>
                    <a:pt x="571" y="283"/>
                    <a:pt x="569" y="283"/>
                  </a:cubicBezTo>
                  <a:cubicBezTo>
                    <a:pt x="568" y="284"/>
                    <a:pt x="568" y="284"/>
                    <a:pt x="568" y="284"/>
                  </a:cubicBezTo>
                  <a:cubicBezTo>
                    <a:pt x="568" y="284"/>
                    <a:pt x="568" y="284"/>
                    <a:pt x="568" y="284"/>
                  </a:cubicBezTo>
                  <a:cubicBezTo>
                    <a:pt x="568" y="285"/>
                    <a:pt x="568" y="285"/>
                    <a:pt x="569" y="285"/>
                  </a:cubicBezTo>
                  <a:cubicBezTo>
                    <a:pt x="570" y="285"/>
                    <a:pt x="571" y="285"/>
                    <a:pt x="572" y="285"/>
                  </a:cubicBezTo>
                  <a:cubicBezTo>
                    <a:pt x="573" y="285"/>
                    <a:pt x="575" y="284"/>
                    <a:pt x="578" y="284"/>
                  </a:cubicBezTo>
                  <a:cubicBezTo>
                    <a:pt x="580" y="284"/>
                    <a:pt x="583" y="285"/>
                    <a:pt x="586" y="285"/>
                  </a:cubicBezTo>
                  <a:cubicBezTo>
                    <a:pt x="587" y="285"/>
                    <a:pt x="588" y="285"/>
                    <a:pt x="589" y="285"/>
                  </a:cubicBezTo>
                  <a:cubicBezTo>
                    <a:pt x="591" y="285"/>
                    <a:pt x="592" y="285"/>
                    <a:pt x="592" y="284"/>
                  </a:cubicBezTo>
                  <a:cubicBezTo>
                    <a:pt x="592" y="283"/>
                    <a:pt x="591" y="283"/>
                    <a:pt x="590" y="283"/>
                  </a:cubicBezTo>
                  <a:cubicBezTo>
                    <a:pt x="588" y="283"/>
                    <a:pt x="586" y="282"/>
                    <a:pt x="585" y="281"/>
                  </a:cubicBezTo>
                  <a:cubicBezTo>
                    <a:pt x="584" y="280"/>
                    <a:pt x="583" y="279"/>
                    <a:pt x="583" y="277"/>
                  </a:cubicBezTo>
                  <a:cubicBezTo>
                    <a:pt x="583" y="273"/>
                    <a:pt x="583" y="273"/>
                    <a:pt x="583" y="273"/>
                  </a:cubicBezTo>
                  <a:cubicBezTo>
                    <a:pt x="583" y="240"/>
                    <a:pt x="583" y="240"/>
                    <a:pt x="583" y="240"/>
                  </a:cubicBezTo>
                  <a:close/>
                  <a:moveTo>
                    <a:pt x="616" y="239"/>
                  </a:moveTo>
                  <a:cubicBezTo>
                    <a:pt x="616" y="236"/>
                    <a:pt x="618" y="234"/>
                    <a:pt x="620" y="234"/>
                  </a:cubicBezTo>
                  <a:cubicBezTo>
                    <a:pt x="621" y="234"/>
                    <a:pt x="622" y="234"/>
                    <a:pt x="622" y="233"/>
                  </a:cubicBezTo>
                  <a:cubicBezTo>
                    <a:pt x="622" y="232"/>
                    <a:pt x="621" y="232"/>
                    <a:pt x="620" y="232"/>
                  </a:cubicBezTo>
                  <a:cubicBezTo>
                    <a:pt x="618" y="232"/>
                    <a:pt x="616" y="232"/>
                    <a:pt x="614" y="232"/>
                  </a:cubicBezTo>
                  <a:cubicBezTo>
                    <a:pt x="611" y="232"/>
                    <a:pt x="609" y="233"/>
                    <a:pt x="608" y="233"/>
                  </a:cubicBezTo>
                  <a:cubicBezTo>
                    <a:pt x="607" y="233"/>
                    <a:pt x="606" y="233"/>
                    <a:pt x="604" y="232"/>
                  </a:cubicBezTo>
                  <a:cubicBezTo>
                    <a:pt x="602" y="232"/>
                    <a:pt x="602" y="232"/>
                    <a:pt x="602" y="232"/>
                  </a:cubicBezTo>
                  <a:cubicBezTo>
                    <a:pt x="602" y="232"/>
                    <a:pt x="601" y="232"/>
                    <a:pt x="601" y="232"/>
                  </a:cubicBezTo>
                  <a:cubicBezTo>
                    <a:pt x="600" y="232"/>
                    <a:pt x="600" y="232"/>
                    <a:pt x="600" y="232"/>
                  </a:cubicBezTo>
                  <a:cubicBezTo>
                    <a:pt x="599" y="232"/>
                    <a:pt x="599" y="232"/>
                    <a:pt x="599" y="233"/>
                  </a:cubicBezTo>
                  <a:cubicBezTo>
                    <a:pt x="599" y="234"/>
                    <a:pt x="599" y="234"/>
                    <a:pt x="600" y="234"/>
                  </a:cubicBezTo>
                  <a:cubicBezTo>
                    <a:pt x="602" y="235"/>
                    <a:pt x="602" y="235"/>
                    <a:pt x="602" y="235"/>
                  </a:cubicBezTo>
                  <a:cubicBezTo>
                    <a:pt x="606" y="235"/>
                    <a:pt x="608" y="238"/>
                    <a:pt x="608" y="242"/>
                  </a:cubicBezTo>
                  <a:cubicBezTo>
                    <a:pt x="608" y="274"/>
                    <a:pt x="608" y="274"/>
                    <a:pt x="608" y="274"/>
                  </a:cubicBezTo>
                  <a:cubicBezTo>
                    <a:pt x="608" y="277"/>
                    <a:pt x="607" y="279"/>
                    <a:pt x="607" y="280"/>
                  </a:cubicBezTo>
                  <a:cubicBezTo>
                    <a:pt x="606" y="282"/>
                    <a:pt x="605" y="283"/>
                    <a:pt x="603" y="283"/>
                  </a:cubicBezTo>
                  <a:cubicBezTo>
                    <a:pt x="603" y="283"/>
                    <a:pt x="602" y="284"/>
                    <a:pt x="602" y="284"/>
                  </a:cubicBezTo>
                  <a:cubicBezTo>
                    <a:pt x="602" y="285"/>
                    <a:pt x="603" y="285"/>
                    <a:pt x="603" y="285"/>
                  </a:cubicBezTo>
                  <a:cubicBezTo>
                    <a:pt x="604" y="285"/>
                    <a:pt x="604" y="285"/>
                    <a:pt x="605" y="285"/>
                  </a:cubicBezTo>
                  <a:cubicBezTo>
                    <a:pt x="609" y="285"/>
                    <a:pt x="612" y="284"/>
                    <a:pt x="615" y="284"/>
                  </a:cubicBezTo>
                  <a:cubicBezTo>
                    <a:pt x="617" y="284"/>
                    <a:pt x="619" y="284"/>
                    <a:pt x="620" y="285"/>
                  </a:cubicBezTo>
                  <a:cubicBezTo>
                    <a:pt x="624" y="285"/>
                    <a:pt x="624" y="285"/>
                    <a:pt x="624" y="285"/>
                  </a:cubicBezTo>
                  <a:cubicBezTo>
                    <a:pt x="627" y="285"/>
                    <a:pt x="628" y="285"/>
                    <a:pt x="629" y="285"/>
                  </a:cubicBezTo>
                  <a:cubicBezTo>
                    <a:pt x="631" y="285"/>
                    <a:pt x="632" y="285"/>
                    <a:pt x="633" y="285"/>
                  </a:cubicBezTo>
                  <a:cubicBezTo>
                    <a:pt x="636" y="285"/>
                    <a:pt x="638" y="284"/>
                    <a:pt x="640" y="282"/>
                  </a:cubicBezTo>
                  <a:cubicBezTo>
                    <a:pt x="642" y="279"/>
                    <a:pt x="643" y="276"/>
                    <a:pt x="643" y="273"/>
                  </a:cubicBezTo>
                  <a:cubicBezTo>
                    <a:pt x="643" y="272"/>
                    <a:pt x="643" y="271"/>
                    <a:pt x="643" y="271"/>
                  </a:cubicBezTo>
                  <a:cubicBezTo>
                    <a:pt x="642" y="271"/>
                    <a:pt x="642" y="272"/>
                    <a:pt x="641" y="274"/>
                  </a:cubicBezTo>
                  <a:cubicBezTo>
                    <a:pt x="637" y="279"/>
                    <a:pt x="631" y="281"/>
                    <a:pt x="622" y="281"/>
                  </a:cubicBezTo>
                  <a:cubicBezTo>
                    <a:pt x="620" y="281"/>
                    <a:pt x="619" y="281"/>
                    <a:pt x="618" y="281"/>
                  </a:cubicBezTo>
                  <a:cubicBezTo>
                    <a:pt x="617" y="280"/>
                    <a:pt x="616" y="278"/>
                    <a:pt x="616" y="273"/>
                  </a:cubicBezTo>
                  <a:cubicBezTo>
                    <a:pt x="616" y="239"/>
                    <a:pt x="616" y="239"/>
                    <a:pt x="616" y="239"/>
                  </a:cubicBezTo>
                  <a:close/>
                  <a:moveTo>
                    <a:pt x="666" y="239"/>
                  </a:moveTo>
                  <a:cubicBezTo>
                    <a:pt x="666" y="236"/>
                    <a:pt x="667" y="234"/>
                    <a:pt x="670" y="234"/>
                  </a:cubicBezTo>
                  <a:cubicBezTo>
                    <a:pt x="671" y="234"/>
                    <a:pt x="671" y="234"/>
                    <a:pt x="671" y="233"/>
                  </a:cubicBezTo>
                  <a:cubicBezTo>
                    <a:pt x="671" y="232"/>
                    <a:pt x="671" y="232"/>
                    <a:pt x="669" y="232"/>
                  </a:cubicBezTo>
                  <a:cubicBezTo>
                    <a:pt x="667" y="232"/>
                    <a:pt x="665" y="232"/>
                    <a:pt x="663" y="232"/>
                  </a:cubicBezTo>
                  <a:cubicBezTo>
                    <a:pt x="660" y="232"/>
                    <a:pt x="658" y="233"/>
                    <a:pt x="657" y="233"/>
                  </a:cubicBezTo>
                  <a:cubicBezTo>
                    <a:pt x="656" y="233"/>
                    <a:pt x="655" y="233"/>
                    <a:pt x="653" y="232"/>
                  </a:cubicBezTo>
                  <a:cubicBezTo>
                    <a:pt x="652" y="232"/>
                    <a:pt x="652" y="232"/>
                    <a:pt x="652" y="232"/>
                  </a:cubicBezTo>
                  <a:cubicBezTo>
                    <a:pt x="651" y="232"/>
                    <a:pt x="651" y="232"/>
                    <a:pt x="650" y="232"/>
                  </a:cubicBezTo>
                  <a:cubicBezTo>
                    <a:pt x="650" y="232"/>
                    <a:pt x="649" y="232"/>
                    <a:pt x="649" y="232"/>
                  </a:cubicBezTo>
                  <a:cubicBezTo>
                    <a:pt x="648" y="232"/>
                    <a:pt x="648" y="232"/>
                    <a:pt x="648" y="233"/>
                  </a:cubicBezTo>
                  <a:cubicBezTo>
                    <a:pt x="648" y="234"/>
                    <a:pt x="649" y="234"/>
                    <a:pt x="649" y="234"/>
                  </a:cubicBezTo>
                  <a:cubicBezTo>
                    <a:pt x="652" y="235"/>
                    <a:pt x="652" y="235"/>
                    <a:pt x="652" y="235"/>
                  </a:cubicBezTo>
                  <a:cubicBezTo>
                    <a:pt x="655" y="235"/>
                    <a:pt x="657" y="238"/>
                    <a:pt x="657" y="242"/>
                  </a:cubicBezTo>
                  <a:cubicBezTo>
                    <a:pt x="657" y="274"/>
                    <a:pt x="657" y="274"/>
                    <a:pt x="657" y="274"/>
                  </a:cubicBezTo>
                  <a:cubicBezTo>
                    <a:pt x="657" y="277"/>
                    <a:pt x="657" y="279"/>
                    <a:pt x="656" y="280"/>
                  </a:cubicBezTo>
                  <a:cubicBezTo>
                    <a:pt x="655" y="282"/>
                    <a:pt x="654" y="283"/>
                    <a:pt x="653" y="283"/>
                  </a:cubicBezTo>
                  <a:cubicBezTo>
                    <a:pt x="652" y="283"/>
                    <a:pt x="652" y="284"/>
                    <a:pt x="652" y="284"/>
                  </a:cubicBezTo>
                  <a:cubicBezTo>
                    <a:pt x="652" y="285"/>
                    <a:pt x="652" y="285"/>
                    <a:pt x="653" y="285"/>
                  </a:cubicBezTo>
                  <a:cubicBezTo>
                    <a:pt x="653" y="285"/>
                    <a:pt x="654" y="285"/>
                    <a:pt x="655" y="285"/>
                  </a:cubicBezTo>
                  <a:cubicBezTo>
                    <a:pt x="658" y="285"/>
                    <a:pt x="662" y="284"/>
                    <a:pt x="664" y="284"/>
                  </a:cubicBezTo>
                  <a:cubicBezTo>
                    <a:pt x="666" y="284"/>
                    <a:pt x="668" y="284"/>
                    <a:pt x="669" y="285"/>
                  </a:cubicBezTo>
                  <a:cubicBezTo>
                    <a:pt x="674" y="285"/>
                    <a:pt x="674" y="285"/>
                    <a:pt x="674" y="285"/>
                  </a:cubicBezTo>
                  <a:cubicBezTo>
                    <a:pt x="676" y="285"/>
                    <a:pt x="678" y="285"/>
                    <a:pt x="678" y="285"/>
                  </a:cubicBezTo>
                  <a:cubicBezTo>
                    <a:pt x="680" y="285"/>
                    <a:pt x="681" y="285"/>
                    <a:pt x="682" y="285"/>
                  </a:cubicBezTo>
                  <a:cubicBezTo>
                    <a:pt x="685" y="285"/>
                    <a:pt x="688" y="284"/>
                    <a:pt x="690" y="282"/>
                  </a:cubicBezTo>
                  <a:cubicBezTo>
                    <a:pt x="692" y="279"/>
                    <a:pt x="693" y="276"/>
                    <a:pt x="693" y="273"/>
                  </a:cubicBezTo>
                  <a:cubicBezTo>
                    <a:pt x="693" y="272"/>
                    <a:pt x="693" y="271"/>
                    <a:pt x="692" y="271"/>
                  </a:cubicBezTo>
                  <a:cubicBezTo>
                    <a:pt x="692" y="271"/>
                    <a:pt x="691" y="272"/>
                    <a:pt x="690" y="274"/>
                  </a:cubicBezTo>
                  <a:cubicBezTo>
                    <a:pt x="686" y="279"/>
                    <a:pt x="680" y="281"/>
                    <a:pt x="671" y="281"/>
                  </a:cubicBezTo>
                  <a:cubicBezTo>
                    <a:pt x="669" y="281"/>
                    <a:pt x="668" y="281"/>
                    <a:pt x="668" y="281"/>
                  </a:cubicBezTo>
                  <a:cubicBezTo>
                    <a:pt x="666" y="280"/>
                    <a:pt x="666" y="278"/>
                    <a:pt x="666" y="273"/>
                  </a:cubicBezTo>
                  <a:cubicBezTo>
                    <a:pt x="666" y="239"/>
                    <a:pt x="666" y="239"/>
                    <a:pt x="666" y="239"/>
                  </a:cubicBezTo>
                  <a:close/>
                  <a:moveTo>
                    <a:pt x="715" y="239"/>
                  </a:moveTo>
                  <a:cubicBezTo>
                    <a:pt x="715" y="237"/>
                    <a:pt x="716" y="236"/>
                    <a:pt x="717" y="235"/>
                  </a:cubicBezTo>
                  <a:cubicBezTo>
                    <a:pt x="720" y="235"/>
                    <a:pt x="720" y="235"/>
                    <a:pt x="720" y="235"/>
                  </a:cubicBezTo>
                  <a:cubicBezTo>
                    <a:pt x="725" y="235"/>
                    <a:pt x="725" y="235"/>
                    <a:pt x="725" y="235"/>
                  </a:cubicBezTo>
                  <a:cubicBezTo>
                    <a:pt x="729" y="235"/>
                    <a:pt x="732" y="236"/>
                    <a:pt x="734" y="237"/>
                  </a:cubicBezTo>
                  <a:cubicBezTo>
                    <a:pt x="735" y="238"/>
                    <a:pt x="736" y="240"/>
                    <a:pt x="736" y="242"/>
                  </a:cubicBezTo>
                  <a:cubicBezTo>
                    <a:pt x="736" y="244"/>
                    <a:pt x="737" y="244"/>
                    <a:pt x="737" y="244"/>
                  </a:cubicBezTo>
                  <a:cubicBezTo>
                    <a:pt x="738" y="244"/>
                    <a:pt x="739" y="243"/>
                    <a:pt x="739" y="241"/>
                  </a:cubicBezTo>
                  <a:cubicBezTo>
                    <a:pt x="739" y="240"/>
                    <a:pt x="739" y="239"/>
                    <a:pt x="738" y="236"/>
                  </a:cubicBezTo>
                  <a:cubicBezTo>
                    <a:pt x="738" y="235"/>
                    <a:pt x="738" y="234"/>
                    <a:pt x="738" y="233"/>
                  </a:cubicBezTo>
                  <a:cubicBezTo>
                    <a:pt x="738" y="232"/>
                    <a:pt x="738" y="232"/>
                    <a:pt x="737" y="232"/>
                  </a:cubicBezTo>
                  <a:cubicBezTo>
                    <a:pt x="737" y="232"/>
                    <a:pt x="737" y="232"/>
                    <a:pt x="736" y="232"/>
                  </a:cubicBezTo>
                  <a:cubicBezTo>
                    <a:pt x="735" y="232"/>
                    <a:pt x="729" y="232"/>
                    <a:pt x="721" y="232"/>
                  </a:cubicBezTo>
                  <a:cubicBezTo>
                    <a:pt x="706" y="232"/>
                    <a:pt x="706" y="232"/>
                    <a:pt x="706" y="232"/>
                  </a:cubicBezTo>
                  <a:cubicBezTo>
                    <a:pt x="702" y="232"/>
                    <a:pt x="702" y="232"/>
                    <a:pt x="702" y="232"/>
                  </a:cubicBezTo>
                  <a:cubicBezTo>
                    <a:pt x="701" y="232"/>
                    <a:pt x="701" y="232"/>
                    <a:pt x="700" y="232"/>
                  </a:cubicBezTo>
                  <a:cubicBezTo>
                    <a:pt x="700" y="232"/>
                    <a:pt x="699" y="232"/>
                    <a:pt x="699" y="232"/>
                  </a:cubicBezTo>
                  <a:cubicBezTo>
                    <a:pt x="698" y="232"/>
                    <a:pt x="698" y="232"/>
                    <a:pt x="698" y="233"/>
                  </a:cubicBezTo>
                  <a:cubicBezTo>
                    <a:pt x="698" y="233"/>
                    <a:pt x="698" y="234"/>
                    <a:pt x="699" y="234"/>
                  </a:cubicBezTo>
                  <a:cubicBezTo>
                    <a:pt x="702" y="234"/>
                    <a:pt x="704" y="235"/>
                    <a:pt x="705" y="236"/>
                  </a:cubicBezTo>
                  <a:cubicBezTo>
                    <a:pt x="706" y="237"/>
                    <a:pt x="706" y="239"/>
                    <a:pt x="706" y="242"/>
                  </a:cubicBezTo>
                  <a:cubicBezTo>
                    <a:pt x="706" y="273"/>
                    <a:pt x="706" y="273"/>
                    <a:pt x="706" y="273"/>
                  </a:cubicBezTo>
                  <a:cubicBezTo>
                    <a:pt x="706" y="275"/>
                    <a:pt x="706" y="277"/>
                    <a:pt x="706" y="278"/>
                  </a:cubicBezTo>
                  <a:cubicBezTo>
                    <a:pt x="706" y="280"/>
                    <a:pt x="705" y="281"/>
                    <a:pt x="705" y="282"/>
                  </a:cubicBezTo>
                  <a:cubicBezTo>
                    <a:pt x="704" y="282"/>
                    <a:pt x="703" y="283"/>
                    <a:pt x="702" y="283"/>
                  </a:cubicBezTo>
                  <a:cubicBezTo>
                    <a:pt x="701" y="284"/>
                    <a:pt x="701" y="284"/>
                    <a:pt x="701" y="284"/>
                  </a:cubicBezTo>
                  <a:cubicBezTo>
                    <a:pt x="701" y="285"/>
                    <a:pt x="701" y="285"/>
                    <a:pt x="702" y="285"/>
                  </a:cubicBezTo>
                  <a:cubicBezTo>
                    <a:pt x="702" y="285"/>
                    <a:pt x="703" y="285"/>
                    <a:pt x="704" y="285"/>
                  </a:cubicBezTo>
                  <a:cubicBezTo>
                    <a:pt x="708" y="285"/>
                    <a:pt x="711" y="285"/>
                    <a:pt x="713" y="285"/>
                  </a:cubicBezTo>
                  <a:cubicBezTo>
                    <a:pt x="715" y="285"/>
                    <a:pt x="718" y="285"/>
                    <a:pt x="719" y="285"/>
                  </a:cubicBezTo>
                  <a:cubicBezTo>
                    <a:pt x="724" y="285"/>
                    <a:pt x="724" y="285"/>
                    <a:pt x="724" y="285"/>
                  </a:cubicBezTo>
                  <a:cubicBezTo>
                    <a:pt x="726" y="286"/>
                    <a:pt x="728" y="286"/>
                    <a:pt x="729" y="286"/>
                  </a:cubicBezTo>
                  <a:cubicBezTo>
                    <a:pt x="732" y="286"/>
                    <a:pt x="734" y="285"/>
                    <a:pt x="736" y="284"/>
                  </a:cubicBezTo>
                  <a:cubicBezTo>
                    <a:pt x="738" y="284"/>
                    <a:pt x="739" y="282"/>
                    <a:pt x="740" y="280"/>
                  </a:cubicBezTo>
                  <a:cubicBezTo>
                    <a:pt x="742" y="278"/>
                    <a:pt x="742" y="275"/>
                    <a:pt x="742" y="273"/>
                  </a:cubicBezTo>
                  <a:cubicBezTo>
                    <a:pt x="742" y="272"/>
                    <a:pt x="742" y="272"/>
                    <a:pt x="742" y="272"/>
                  </a:cubicBezTo>
                  <a:cubicBezTo>
                    <a:pt x="742" y="272"/>
                    <a:pt x="742" y="272"/>
                    <a:pt x="741" y="272"/>
                  </a:cubicBezTo>
                  <a:cubicBezTo>
                    <a:pt x="741" y="272"/>
                    <a:pt x="741" y="272"/>
                    <a:pt x="741" y="272"/>
                  </a:cubicBezTo>
                  <a:cubicBezTo>
                    <a:pt x="738" y="279"/>
                    <a:pt x="731" y="282"/>
                    <a:pt x="720" y="282"/>
                  </a:cubicBezTo>
                  <a:cubicBezTo>
                    <a:pt x="719" y="282"/>
                    <a:pt x="718" y="282"/>
                    <a:pt x="718" y="281"/>
                  </a:cubicBezTo>
                  <a:cubicBezTo>
                    <a:pt x="717" y="281"/>
                    <a:pt x="716" y="280"/>
                    <a:pt x="716" y="279"/>
                  </a:cubicBezTo>
                  <a:cubicBezTo>
                    <a:pt x="715" y="277"/>
                    <a:pt x="715" y="275"/>
                    <a:pt x="715" y="271"/>
                  </a:cubicBezTo>
                  <a:cubicBezTo>
                    <a:pt x="715" y="267"/>
                    <a:pt x="715" y="267"/>
                    <a:pt x="715" y="267"/>
                  </a:cubicBezTo>
                  <a:cubicBezTo>
                    <a:pt x="715" y="265"/>
                    <a:pt x="715" y="263"/>
                    <a:pt x="715" y="261"/>
                  </a:cubicBezTo>
                  <a:cubicBezTo>
                    <a:pt x="716" y="260"/>
                    <a:pt x="716" y="259"/>
                    <a:pt x="716" y="259"/>
                  </a:cubicBezTo>
                  <a:cubicBezTo>
                    <a:pt x="717" y="259"/>
                    <a:pt x="718" y="258"/>
                    <a:pt x="719" y="258"/>
                  </a:cubicBezTo>
                  <a:cubicBezTo>
                    <a:pt x="721" y="258"/>
                    <a:pt x="721" y="258"/>
                    <a:pt x="721" y="258"/>
                  </a:cubicBezTo>
                  <a:cubicBezTo>
                    <a:pt x="724" y="258"/>
                    <a:pt x="726" y="259"/>
                    <a:pt x="727" y="259"/>
                  </a:cubicBezTo>
                  <a:cubicBezTo>
                    <a:pt x="728" y="259"/>
                    <a:pt x="729" y="259"/>
                    <a:pt x="729" y="260"/>
                  </a:cubicBezTo>
                  <a:cubicBezTo>
                    <a:pt x="731" y="261"/>
                    <a:pt x="731" y="263"/>
                    <a:pt x="732" y="265"/>
                  </a:cubicBezTo>
                  <a:cubicBezTo>
                    <a:pt x="732" y="266"/>
                    <a:pt x="732" y="266"/>
                    <a:pt x="733" y="266"/>
                  </a:cubicBezTo>
                  <a:cubicBezTo>
                    <a:pt x="733" y="266"/>
                    <a:pt x="733" y="266"/>
                    <a:pt x="734" y="266"/>
                  </a:cubicBezTo>
                  <a:cubicBezTo>
                    <a:pt x="734" y="266"/>
                    <a:pt x="734" y="266"/>
                    <a:pt x="734" y="265"/>
                  </a:cubicBezTo>
                  <a:cubicBezTo>
                    <a:pt x="734" y="263"/>
                    <a:pt x="734" y="263"/>
                    <a:pt x="734" y="263"/>
                  </a:cubicBezTo>
                  <a:cubicBezTo>
                    <a:pt x="734" y="262"/>
                    <a:pt x="734" y="260"/>
                    <a:pt x="733" y="258"/>
                  </a:cubicBezTo>
                  <a:cubicBezTo>
                    <a:pt x="733" y="255"/>
                    <a:pt x="733" y="253"/>
                    <a:pt x="733" y="252"/>
                  </a:cubicBezTo>
                  <a:cubicBezTo>
                    <a:pt x="733" y="252"/>
                    <a:pt x="733" y="251"/>
                    <a:pt x="733" y="251"/>
                  </a:cubicBezTo>
                  <a:cubicBezTo>
                    <a:pt x="733" y="250"/>
                    <a:pt x="733" y="249"/>
                    <a:pt x="733" y="249"/>
                  </a:cubicBezTo>
                  <a:cubicBezTo>
                    <a:pt x="733" y="248"/>
                    <a:pt x="733" y="248"/>
                    <a:pt x="732" y="248"/>
                  </a:cubicBezTo>
                  <a:cubicBezTo>
                    <a:pt x="732" y="248"/>
                    <a:pt x="731" y="248"/>
                    <a:pt x="731" y="249"/>
                  </a:cubicBezTo>
                  <a:cubicBezTo>
                    <a:pt x="730" y="251"/>
                    <a:pt x="730" y="251"/>
                    <a:pt x="730" y="251"/>
                  </a:cubicBezTo>
                  <a:cubicBezTo>
                    <a:pt x="729" y="253"/>
                    <a:pt x="727" y="255"/>
                    <a:pt x="724" y="255"/>
                  </a:cubicBezTo>
                  <a:cubicBezTo>
                    <a:pt x="721" y="255"/>
                    <a:pt x="721" y="255"/>
                    <a:pt x="721" y="255"/>
                  </a:cubicBezTo>
                  <a:cubicBezTo>
                    <a:pt x="719" y="255"/>
                    <a:pt x="719" y="255"/>
                    <a:pt x="719" y="255"/>
                  </a:cubicBezTo>
                  <a:cubicBezTo>
                    <a:pt x="718" y="255"/>
                    <a:pt x="718" y="255"/>
                    <a:pt x="718" y="255"/>
                  </a:cubicBezTo>
                  <a:cubicBezTo>
                    <a:pt x="717" y="255"/>
                    <a:pt x="716" y="255"/>
                    <a:pt x="716" y="254"/>
                  </a:cubicBezTo>
                  <a:cubicBezTo>
                    <a:pt x="715" y="253"/>
                    <a:pt x="715" y="252"/>
                    <a:pt x="715" y="249"/>
                  </a:cubicBezTo>
                  <a:cubicBezTo>
                    <a:pt x="715" y="241"/>
                    <a:pt x="715" y="241"/>
                    <a:pt x="715" y="241"/>
                  </a:cubicBezTo>
                  <a:cubicBezTo>
                    <a:pt x="715" y="239"/>
                    <a:pt x="715" y="239"/>
                    <a:pt x="715" y="239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3111" y="-4852"/>
              <a:ext cx="5020" cy="5066"/>
            </a:xfrm>
            <a:custGeom>
              <a:avLst/>
              <a:gdLst/>
              <a:ahLst/>
              <a:cxnLst/>
              <a:rect l="l" t="t" r="r" b="b"/>
              <a:pathLst>
                <a:path w="285" h="285" extrusionOk="0">
                  <a:moveTo>
                    <a:pt x="0" y="0"/>
                  </a:moveTo>
                  <a:cubicBezTo>
                    <a:pt x="0" y="285"/>
                    <a:pt x="0" y="285"/>
                    <a:pt x="0" y="285"/>
                  </a:cubicBezTo>
                  <a:cubicBezTo>
                    <a:pt x="285" y="285"/>
                    <a:pt x="285" y="285"/>
                    <a:pt x="285" y="285"/>
                  </a:cubicBezTo>
                  <a:cubicBezTo>
                    <a:pt x="285" y="0"/>
                    <a:pt x="285" y="0"/>
                    <a:pt x="285" y="0"/>
                  </a:cubicBezTo>
                  <a:lnTo>
                    <a:pt x="0" y="0"/>
                  </a:lnTo>
                  <a:close/>
                  <a:moveTo>
                    <a:pt x="249" y="108"/>
                  </a:moveTo>
                  <a:cubicBezTo>
                    <a:pt x="222" y="108"/>
                    <a:pt x="222" y="108"/>
                    <a:pt x="222" y="108"/>
                  </a:cubicBezTo>
                  <a:cubicBezTo>
                    <a:pt x="222" y="95"/>
                    <a:pt x="209" y="84"/>
                    <a:pt x="193" y="84"/>
                  </a:cubicBezTo>
                  <a:cubicBezTo>
                    <a:pt x="181" y="84"/>
                    <a:pt x="171" y="90"/>
                    <a:pt x="167" y="9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207"/>
                    <a:pt x="181" y="222"/>
                    <a:pt x="200" y="222"/>
                  </a:cubicBezTo>
                  <a:cubicBezTo>
                    <a:pt x="200" y="222"/>
                    <a:pt x="200" y="222"/>
                    <a:pt x="200" y="222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85" y="222"/>
                    <a:pt x="85" y="222"/>
                    <a:pt x="85" y="222"/>
                  </a:cubicBezTo>
                  <a:cubicBezTo>
                    <a:pt x="85" y="222"/>
                    <a:pt x="85" y="222"/>
                    <a:pt x="85" y="222"/>
                  </a:cubicBezTo>
                  <a:cubicBezTo>
                    <a:pt x="104" y="222"/>
                    <a:pt x="119" y="207"/>
                    <a:pt x="119" y="188"/>
                  </a:cubicBezTo>
                  <a:cubicBezTo>
                    <a:pt x="119" y="98"/>
                    <a:pt x="119" y="98"/>
                    <a:pt x="119" y="98"/>
                  </a:cubicBezTo>
                  <a:cubicBezTo>
                    <a:pt x="114" y="90"/>
                    <a:pt x="104" y="84"/>
                    <a:pt x="92" y="84"/>
                  </a:cubicBezTo>
                  <a:cubicBezTo>
                    <a:pt x="76" y="84"/>
                    <a:pt x="63" y="95"/>
                    <a:pt x="63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49" y="36"/>
                    <a:pt x="249" y="36"/>
                    <a:pt x="249" y="36"/>
                  </a:cubicBezTo>
                  <a:lnTo>
                    <a:pt x="249" y="108"/>
                  </a:lnTo>
                  <a:close/>
                </a:path>
              </a:pathLst>
            </a:custGeom>
            <a:solidFill>
              <a:srgbClr val="FF82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+ Reverse">
  <p:cSld name="Title Slide + Reverse">
    <p:bg>
      <p:bgPr>
        <a:solidFill>
          <a:schemeClr val="dk1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"/>
          <p:cNvSpPr txBox="1">
            <a:spLocks noGrp="1"/>
          </p:cNvSpPr>
          <p:nvPr>
            <p:ph type="ctrTitle"/>
          </p:nvPr>
        </p:nvSpPr>
        <p:spPr>
          <a:xfrm>
            <a:off x="228600" y="228600"/>
            <a:ext cx="11735708" cy="187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40"/>
          <p:cNvSpPr txBox="1">
            <a:spLocks noGrp="1"/>
          </p:cNvSpPr>
          <p:nvPr>
            <p:ph type="subTitle" idx="1"/>
          </p:nvPr>
        </p:nvSpPr>
        <p:spPr>
          <a:xfrm>
            <a:off x="228600" y="2197381"/>
            <a:ext cx="11734800" cy="56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3" name="Google Shape;403;p40"/>
          <p:cNvSpPr txBox="1">
            <a:spLocks noGrp="1"/>
          </p:cNvSpPr>
          <p:nvPr>
            <p:ph type="dt" idx="10"/>
          </p:nvPr>
        </p:nvSpPr>
        <p:spPr>
          <a:xfrm>
            <a:off x="-1221327" y="6484845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4" name="Google Shape;404;p40"/>
          <p:cNvGrpSpPr/>
          <p:nvPr/>
        </p:nvGrpSpPr>
        <p:grpSpPr>
          <a:xfrm>
            <a:off x="4696483" y="3537022"/>
            <a:ext cx="2661854" cy="1797997"/>
            <a:chOff x="-2931" y="-4852"/>
            <a:chExt cx="17157" cy="11589"/>
          </a:xfrm>
        </p:grpSpPr>
        <p:sp>
          <p:nvSpPr>
            <p:cNvPr id="405" name="Google Shape;405;p40"/>
            <p:cNvSpPr/>
            <p:nvPr/>
          </p:nvSpPr>
          <p:spPr>
            <a:xfrm>
              <a:off x="3516" y="-4567"/>
              <a:ext cx="4245" cy="45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-2931" y="1653"/>
              <a:ext cx="17157" cy="5084"/>
            </a:xfrm>
            <a:custGeom>
              <a:avLst/>
              <a:gdLst/>
              <a:ahLst/>
              <a:cxnLst/>
              <a:rect l="l" t="t" r="r" b="b"/>
              <a:pathLst>
                <a:path w="974" h="286" extrusionOk="0">
                  <a:moveTo>
                    <a:pt x="104" y="92"/>
                  </a:moveTo>
                  <a:cubicBezTo>
                    <a:pt x="106" y="93"/>
                    <a:pt x="107" y="96"/>
                    <a:pt x="108" y="100"/>
                  </a:cubicBezTo>
                  <a:cubicBezTo>
                    <a:pt x="108" y="102"/>
                    <a:pt x="109" y="103"/>
                    <a:pt x="110" y="103"/>
                  </a:cubicBezTo>
                  <a:cubicBezTo>
                    <a:pt x="111" y="103"/>
                    <a:pt x="112" y="102"/>
                    <a:pt x="112" y="100"/>
                  </a:cubicBezTo>
                  <a:cubicBezTo>
                    <a:pt x="112" y="99"/>
                    <a:pt x="111" y="98"/>
                    <a:pt x="111" y="96"/>
                  </a:cubicBezTo>
                  <a:cubicBezTo>
                    <a:pt x="111" y="94"/>
                    <a:pt x="111" y="91"/>
                    <a:pt x="111" y="88"/>
                  </a:cubicBezTo>
                  <a:cubicBezTo>
                    <a:pt x="111" y="84"/>
                    <a:pt x="110" y="82"/>
                    <a:pt x="110" y="82"/>
                  </a:cubicBezTo>
                  <a:cubicBezTo>
                    <a:pt x="109" y="81"/>
                    <a:pt x="107" y="81"/>
                    <a:pt x="104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5" y="81"/>
                    <a:pt x="4" y="81"/>
                    <a:pt x="4" y="82"/>
                  </a:cubicBezTo>
                  <a:cubicBezTo>
                    <a:pt x="3" y="83"/>
                    <a:pt x="3" y="85"/>
                    <a:pt x="3" y="87"/>
                  </a:cubicBezTo>
                  <a:cubicBezTo>
                    <a:pt x="3" y="90"/>
                    <a:pt x="2" y="94"/>
                    <a:pt x="1" y="98"/>
                  </a:cubicBezTo>
                  <a:cubicBezTo>
                    <a:pt x="1" y="101"/>
                    <a:pt x="0" y="103"/>
                    <a:pt x="0" y="105"/>
                  </a:cubicBezTo>
                  <a:cubicBezTo>
                    <a:pt x="0" y="106"/>
                    <a:pt x="1" y="107"/>
                    <a:pt x="2" y="107"/>
                  </a:cubicBezTo>
                  <a:cubicBezTo>
                    <a:pt x="3" y="107"/>
                    <a:pt x="4" y="106"/>
                    <a:pt x="4" y="104"/>
                  </a:cubicBezTo>
                  <a:cubicBezTo>
                    <a:pt x="5" y="98"/>
                    <a:pt x="7" y="95"/>
                    <a:pt x="9" y="93"/>
                  </a:cubicBezTo>
                  <a:cubicBezTo>
                    <a:pt x="11" y="91"/>
                    <a:pt x="15" y="90"/>
                    <a:pt x="20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6" y="90"/>
                    <a:pt x="47" y="90"/>
                    <a:pt x="48" y="91"/>
                  </a:cubicBezTo>
                  <a:cubicBezTo>
                    <a:pt x="48" y="91"/>
                    <a:pt x="49" y="93"/>
                    <a:pt x="49" y="95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186"/>
                    <a:pt x="49" y="186"/>
                    <a:pt x="49" y="186"/>
                  </a:cubicBezTo>
                  <a:cubicBezTo>
                    <a:pt x="49" y="191"/>
                    <a:pt x="48" y="194"/>
                    <a:pt x="46" y="196"/>
                  </a:cubicBezTo>
                  <a:cubicBezTo>
                    <a:pt x="45" y="198"/>
                    <a:pt x="42" y="199"/>
                    <a:pt x="37" y="200"/>
                  </a:cubicBezTo>
                  <a:cubicBezTo>
                    <a:pt x="35" y="200"/>
                    <a:pt x="34" y="201"/>
                    <a:pt x="34" y="202"/>
                  </a:cubicBezTo>
                  <a:cubicBezTo>
                    <a:pt x="34" y="203"/>
                    <a:pt x="35" y="204"/>
                    <a:pt x="37" y="204"/>
                  </a:cubicBezTo>
                  <a:cubicBezTo>
                    <a:pt x="37" y="204"/>
                    <a:pt x="39" y="204"/>
                    <a:pt x="43" y="203"/>
                  </a:cubicBezTo>
                  <a:cubicBezTo>
                    <a:pt x="44" y="203"/>
                    <a:pt x="47" y="203"/>
                    <a:pt x="49" y="203"/>
                  </a:cubicBezTo>
                  <a:cubicBezTo>
                    <a:pt x="56" y="203"/>
                    <a:pt x="56" y="203"/>
                    <a:pt x="56" y="203"/>
                  </a:cubicBezTo>
                  <a:cubicBezTo>
                    <a:pt x="63" y="203"/>
                    <a:pt x="63" y="203"/>
                    <a:pt x="63" y="203"/>
                  </a:cubicBezTo>
                  <a:cubicBezTo>
                    <a:pt x="67" y="203"/>
                    <a:pt x="70" y="203"/>
                    <a:pt x="71" y="203"/>
                  </a:cubicBezTo>
                  <a:cubicBezTo>
                    <a:pt x="73" y="204"/>
                    <a:pt x="74" y="204"/>
                    <a:pt x="75" y="204"/>
                  </a:cubicBezTo>
                  <a:cubicBezTo>
                    <a:pt x="77" y="204"/>
                    <a:pt x="78" y="203"/>
                    <a:pt x="78" y="202"/>
                  </a:cubicBezTo>
                  <a:cubicBezTo>
                    <a:pt x="78" y="201"/>
                    <a:pt x="77" y="200"/>
                    <a:pt x="74" y="200"/>
                  </a:cubicBezTo>
                  <a:cubicBezTo>
                    <a:pt x="67" y="198"/>
                    <a:pt x="63" y="194"/>
                    <a:pt x="63" y="187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3"/>
                    <a:pt x="63" y="92"/>
                    <a:pt x="64" y="91"/>
                  </a:cubicBezTo>
                  <a:cubicBezTo>
                    <a:pt x="64" y="90"/>
                    <a:pt x="66" y="90"/>
                    <a:pt x="69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9" y="90"/>
                    <a:pt x="102" y="90"/>
                    <a:pt x="104" y="92"/>
                  </a:cubicBezTo>
                  <a:close/>
                  <a:moveTo>
                    <a:pt x="152" y="88"/>
                  </a:moveTo>
                  <a:cubicBezTo>
                    <a:pt x="153" y="87"/>
                    <a:pt x="156" y="87"/>
                    <a:pt x="159" y="87"/>
                  </a:cubicBezTo>
                  <a:cubicBezTo>
                    <a:pt x="173" y="87"/>
                    <a:pt x="173" y="87"/>
                    <a:pt x="173" y="87"/>
                  </a:cubicBezTo>
                  <a:cubicBezTo>
                    <a:pt x="183" y="87"/>
                    <a:pt x="189" y="87"/>
                    <a:pt x="192" y="88"/>
                  </a:cubicBezTo>
                  <a:cubicBezTo>
                    <a:pt x="196" y="89"/>
                    <a:pt x="198" y="91"/>
                    <a:pt x="199" y="94"/>
                  </a:cubicBezTo>
                  <a:cubicBezTo>
                    <a:pt x="200" y="95"/>
                    <a:pt x="200" y="97"/>
                    <a:pt x="200" y="99"/>
                  </a:cubicBezTo>
                  <a:cubicBezTo>
                    <a:pt x="200" y="101"/>
                    <a:pt x="200" y="101"/>
                    <a:pt x="200" y="101"/>
                  </a:cubicBezTo>
                  <a:cubicBezTo>
                    <a:pt x="200" y="103"/>
                    <a:pt x="201" y="104"/>
                    <a:pt x="202" y="104"/>
                  </a:cubicBezTo>
                  <a:cubicBezTo>
                    <a:pt x="203" y="104"/>
                    <a:pt x="204" y="104"/>
                    <a:pt x="204" y="103"/>
                  </a:cubicBezTo>
                  <a:cubicBezTo>
                    <a:pt x="204" y="102"/>
                    <a:pt x="205" y="100"/>
                    <a:pt x="205" y="96"/>
                  </a:cubicBezTo>
                  <a:cubicBezTo>
                    <a:pt x="205" y="91"/>
                    <a:pt x="205" y="91"/>
                    <a:pt x="205" y="91"/>
                  </a:cubicBezTo>
                  <a:cubicBezTo>
                    <a:pt x="206" y="87"/>
                    <a:pt x="206" y="85"/>
                    <a:pt x="206" y="84"/>
                  </a:cubicBezTo>
                  <a:cubicBezTo>
                    <a:pt x="206" y="83"/>
                    <a:pt x="206" y="82"/>
                    <a:pt x="206" y="82"/>
                  </a:cubicBezTo>
                  <a:cubicBezTo>
                    <a:pt x="206" y="80"/>
                    <a:pt x="205" y="79"/>
                    <a:pt x="203" y="79"/>
                  </a:cubicBezTo>
                  <a:cubicBezTo>
                    <a:pt x="203" y="79"/>
                    <a:pt x="201" y="79"/>
                    <a:pt x="200" y="80"/>
                  </a:cubicBezTo>
                  <a:cubicBezTo>
                    <a:pt x="199" y="80"/>
                    <a:pt x="197" y="80"/>
                    <a:pt x="193" y="80"/>
                  </a:cubicBezTo>
                  <a:cubicBezTo>
                    <a:pt x="181" y="81"/>
                    <a:pt x="181" y="81"/>
                    <a:pt x="181" y="81"/>
                  </a:cubicBezTo>
                  <a:cubicBezTo>
                    <a:pt x="175" y="81"/>
                    <a:pt x="169" y="81"/>
                    <a:pt x="161" y="81"/>
                  </a:cubicBezTo>
                  <a:cubicBezTo>
                    <a:pt x="149" y="81"/>
                    <a:pt x="139" y="81"/>
                    <a:pt x="131" y="80"/>
                  </a:cubicBezTo>
                  <a:cubicBezTo>
                    <a:pt x="128" y="79"/>
                    <a:pt x="126" y="79"/>
                    <a:pt x="125" y="79"/>
                  </a:cubicBezTo>
                  <a:cubicBezTo>
                    <a:pt x="122" y="79"/>
                    <a:pt x="121" y="80"/>
                    <a:pt x="121" y="82"/>
                  </a:cubicBezTo>
                  <a:cubicBezTo>
                    <a:pt x="121" y="83"/>
                    <a:pt x="121" y="83"/>
                    <a:pt x="123" y="83"/>
                  </a:cubicBezTo>
                  <a:cubicBezTo>
                    <a:pt x="129" y="83"/>
                    <a:pt x="132" y="85"/>
                    <a:pt x="134" y="88"/>
                  </a:cubicBezTo>
                  <a:cubicBezTo>
                    <a:pt x="136" y="91"/>
                    <a:pt x="137" y="96"/>
                    <a:pt x="137" y="105"/>
                  </a:cubicBezTo>
                  <a:cubicBezTo>
                    <a:pt x="137" y="180"/>
                    <a:pt x="137" y="180"/>
                    <a:pt x="137" y="180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37" y="193"/>
                    <a:pt x="135" y="198"/>
                    <a:pt x="130" y="199"/>
                  </a:cubicBezTo>
                  <a:cubicBezTo>
                    <a:pt x="127" y="200"/>
                    <a:pt x="127" y="200"/>
                    <a:pt x="127" y="200"/>
                  </a:cubicBezTo>
                  <a:cubicBezTo>
                    <a:pt x="126" y="200"/>
                    <a:pt x="125" y="201"/>
                    <a:pt x="125" y="202"/>
                  </a:cubicBezTo>
                  <a:cubicBezTo>
                    <a:pt x="125" y="203"/>
                    <a:pt x="126" y="204"/>
                    <a:pt x="128" y="204"/>
                  </a:cubicBezTo>
                  <a:cubicBezTo>
                    <a:pt x="128" y="204"/>
                    <a:pt x="130" y="204"/>
                    <a:pt x="132" y="203"/>
                  </a:cubicBezTo>
                  <a:cubicBezTo>
                    <a:pt x="137" y="202"/>
                    <a:pt x="144" y="202"/>
                    <a:pt x="154" y="202"/>
                  </a:cubicBezTo>
                  <a:cubicBezTo>
                    <a:pt x="162" y="202"/>
                    <a:pt x="171" y="203"/>
                    <a:pt x="183" y="204"/>
                  </a:cubicBezTo>
                  <a:cubicBezTo>
                    <a:pt x="185" y="204"/>
                    <a:pt x="188" y="204"/>
                    <a:pt x="189" y="204"/>
                  </a:cubicBezTo>
                  <a:cubicBezTo>
                    <a:pt x="197" y="204"/>
                    <a:pt x="204" y="201"/>
                    <a:pt x="209" y="194"/>
                  </a:cubicBezTo>
                  <a:cubicBezTo>
                    <a:pt x="214" y="189"/>
                    <a:pt x="216" y="185"/>
                    <a:pt x="216" y="181"/>
                  </a:cubicBezTo>
                  <a:cubicBezTo>
                    <a:pt x="216" y="179"/>
                    <a:pt x="215" y="178"/>
                    <a:pt x="214" y="178"/>
                  </a:cubicBezTo>
                  <a:cubicBezTo>
                    <a:pt x="214" y="178"/>
                    <a:pt x="213" y="179"/>
                    <a:pt x="212" y="180"/>
                  </a:cubicBezTo>
                  <a:cubicBezTo>
                    <a:pt x="206" y="190"/>
                    <a:pt x="190" y="196"/>
                    <a:pt x="167" y="196"/>
                  </a:cubicBezTo>
                  <a:cubicBezTo>
                    <a:pt x="160" y="196"/>
                    <a:pt x="155" y="195"/>
                    <a:pt x="153" y="194"/>
                  </a:cubicBezTo>
                  <a:cubicBezTo>
                    <a:pt x="152" y="193"/>
                    <a:pt x="151" y="189"/>
                    <a:pt x="151" y="184"/>
                  </a:cubicBezTo>
                  <a:cubicBezTo>
                    <a:pt x="151" y="151"/>
                    <a:pt x="151" y="151"/>
                    <a:pt x="151" y="151"/>
                  </a:cubicBezTo>
                  <a:cubicBezTo>
                    <a:pt x="151" y="149"/>
                    <a:pt x="151" y="149"/>
                    <a:pt x="151" y="149"/>
                  </a:cubicBezTo>
                  <a:cubicBezTo>
                    <a:pt x="151" y="147"/>
                    <a:pt x="151" y="146"/>
                    <a:pt x="152" y="145"/>
                  </a:cubicBezTo>
                  <a:cubicBezTo>
                    <a:pt x="153" y="144"/>
                    <a:pt x="155" y="144"/>
                    <a:pt x="158" y="144"/>
                  </a:cubicBezTo>
                  <a:cubicBezTo>
                    <a:pt x="178" y="144"/>
                    <a:pt x="178" y="144"/>
                    <a:pt x="178" y="144"/>
                  </a:cubicBezTo>
                  <a:cubicBezTo>
                    <a:pt x="183" y="144"/>
                    <a:pt x="186" y="145"/>
                    <a:pt x="188" y="146"/>
                  </a:cubicBezTo>
                  <a:cubicBezTo>
                    <a:pt x="191" y="148"/>
                    <a:pt x="192" y="150"/>
                    <a:pt x="193" y="154"/>
                  </a:cubicBezTo>
                  <a:cubicBezTo>
                    <a:pt x="193" y="157"/>
                    <a:pt x="193" y="157"/>
                    <a:pt x="193" y="157"/>
                  </a:cubicBezTo>
                  <a:cubicBezTo>
                    <a:pt x="193" y="158"/>
                    <a:pt x="194" y="159"/>
                    <a:pt x="196" y="159"/>
                  </a:cubicBezTo>
                  <a:cubicBezTo>
                    <a:pt x="197" y="159"/>
                    <a:pt x="197" y="158"/>
                    <a:pt x="197" y="157"/>
                  </a:cubicBezTo>
                  <a:cubicBezTo>
                    <a:pt x="197" y="156"/>
                    <a:pt x="197" y="155"/>
                    <a:pt x="197" y="154"/>
                  </a:cubicBezTo>
                  <a:cubicBezTo>
                    <a:pt x="197" y="150"/>
                    <a:pt x="197" y="147"/>
                    <a:pt x="197" y="143"/>
                  </a:cubicBezTo>
                  <a:cubicBezTo>
                    <a:pt x="197" y="138"/>
                    <a:pt x="197" y="133"/>
                    <a:pt x="197" y="127"/>
                  </a:cubicBezTo>
                  <a:cubicBezTo>
                    <a:pt x="197" y="127"/>
                    <a:pt x="197" y="126"/>
                    <a:pt x="197" y="125"/>
                  </a:cubicBezTo>
                  <a:cubicBezTo>
                    <a:pt x="197" y="124"/>
                    <a:pt x="197" y="123"/>
                    <a:pt x="196" y="123"/>
                  </a:cubicBezTo>
                  <a:cubicBezTo>
                    <a:pt x="194" y="123"/>
                    <a:pt x="194" y="124"/>
                    <a:pt x="193" y="125"/>
                  </a:cubicBezTo>
                  <a:cubicBezTo>
                    <a:pt x="193" y="129"/>
                    <a:pt x="192" y="132"/>
                    <a:pt x="191" y="133"/>
                  </a:cubicBezTo>
                  <a:cubicBezTo>
                    <a:pt x="190" y="134"/>
                    <a:pt x="188" y="135"/>
                    <a:pt x="185" y="135"/>
                  </a:cubicBezTo>
                  <a:cubicBezTo>
                    <a:pt x="181" y="136"/>
                    <a:pt x="176" y="136"/>
                    <a:pt x="170" y="136"/>
                  </a:cubicBezTo>
                  <a:cubicBezTo>
                    <a:pt x="156" y="136"/>
                    <a:pt x="156" y="136"/>
                    <a:pt x="156" y="136"/>
                  </a:cubicBezTo>
                  <a:cubicBezTo>
                    <a:pt x="153" y="136"/>
                    <a:pt x="152" y="136"/>
                    <a:pt x="151" y="136"/>
                  </a:cubicBezTo>
                  <a:cubicBezTo>
                    <a:pt x="151" y="135"/>
                    <a:pt x="151" y="133"/>
                    <a:pt x="151" y="131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51" y="91"/>
                    <a:pt x="151" y="89"/>
                    <a:pt x="152" y="88"/>
                  </a:cubicBezTo>
                  <a:close/>
                  <a:moveTo>
                    <a:pt x="333" y="109"/>
                  </a:moveTo>
                  <a:cubicBezTo>
                    <a:pt x="333" y="99"/>
                    <a:pt x="333" y="99"/>
                    <a:pt x="333" y="99"/>
                  </a:cubicBezTo>
                  <a:cubicBezTo>
                    <a:pt x="333" y="94"/>
                    <a:pt x="334" y="90"/>
                    <a:pt x="335" y="88"/>
                  </a:cubicBezTo>
                  <a:cubicBezTo>
                    <a:pt x="336" y="85"/>
                    <a:pt x="339" y="84"/>
                    <a:pt x="342" y="83"/>
                  </a:cubicBezTo>
                  <a:cubicBezTo>
                    <a:pt x="344" y="83"/>
                    <a:pt x="344" y="82"/>
                    <a:pt x="344" y="81"/>
                  </a:cubicBezTo>
                  <a:cubicBezTo>
                    <a:pt x="344" y="80"/>
                    <a:pt x="343" y="80"/>
                    <a:pt x="342" y="80"/>
                  </a:cubicBezTo>
                  <a:cubicBezTo>
                    <a:pt x="341" y="80"/>
                    <a:pt x="339" y="80"/>
                    <a:pt x="337" y="80"/>
                  </a:cubicBezTo>
                  <a:cubicBezTo>
                    <a:pt x="335" y="80"/>
                    <a:pt x="332" y="81"/>
                    <a:pt x="328" y="81"/>
                  </a:cubicBezTo>
                  <a:cubicBezTo>
                    <a:pt x="321" y="81"/>
                    <a:pt x="316" y="80"/>
                    <a:pt x="312" y="80"/>
                  </a:cubicBezTo>
                  <a:cubicBezTo>
                    <a:pt x="310" y="80"/>
                    <a:pt x="309" y="80"/>
                    <a:pt x="308" y="80"/>
                  </a:cubicBezTo>
                  <a:cubicBezTo>
                    <a:pt x="306" y="80"/>
                    <a:pt x="306" y="80"/>
                    <a:pt x="306" y="81"/>
                  </a:cubicBezTo>
                  <a:cubicBezTo>
                    <a:pt x="306" y="83"/>
                    <a:pt x="306" y="83"/>
                    <a:pt x="308" y="84"/>
                  </a:cubicBezTo>
                  <a:cubicBezTo>
                    <a:pt x="314" y="85"/>
                    <a:pt x="318" y="86"/>
                    <a:pt x="321" y="88"/>
                  </a:cubicBezTo>
                  <a:cubicBezTo>
                    <a:pt x="323" y="90"/>
                    <a:pt x="325" y="94"/>
                    <a:pt x="325" y="99"/>
                  </a:cubicBezTo>
                  <a:cubicBezTo>
                    <a:pt x="326" y="120"/>
                    <a:pt x="326" y="120"/>
                    <a:pt x="326" y="120"/>
                  </a:cubicBezTo>
                  <a:cubicBezTo>
                    <a:pt x="326" y="132"/>
                    <a:pt x="326" y="132"/>
                    <a:pt x="326" y="132"/>
                  </a:cubicBezTo>
                  <a:cubicBezTo>
                    <a:pt x="326" y="176"/>
                    <a:pt x="326" y="176"/>
                    <a:pt x="326" y="176"/>
                  </a:cubicBezTo>
                  <a:cubicBezTo>
                    <a:pt x="326" y="177"/>
                    <a:pt x="326" y="177"/>
                    <a:pt x="325" y="177"/>
                  </a:cubicBezTo>
                  <a:cubicBezTo>
                    <a:pt x="325" y="178"/>
                    <a:pt x="324" y="177"/>
                    <a:pt x="323" y="175"/>
                  </a:cubicBezTo>
                  <a:cubicBezTo>
                    <a:pt x="241" y="82"/>
                    <a:pt x="241" y="82"/>
                    <a:pt x="241" y="82"/>
                  </a:cubicBezTo>
                  <a:cubicBezTo>
                    <a:pt x="239" y="81"/>
                    <a:pt x="238" y="80"/>
                    <a:pt x="236" y="80"/>
                  </a:cubicBezTo>
                  <a:cubicBezTo>
                    <a:pt x="235" y="80"/>
                    <a:pt x="234" y="80"/>
                    <a:pt x="233" y="80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25" y="80"/>
                    <a:pt x="225" y="80"/>
                    <a:pt x="225" y="80"/>
                  </a:cubicBezTo>
                  <a:cubicBezTo>
                    <a:pt x="222" y="80"/>
                    <a:pt x="222" y="80"/>
                    <a:pt x="222" y="80"/>
                  </a:cubicBezTo>
                  <a:cubicBezTo>
                    <a:pt x="221" y="80"/>
                    <a:pt x="221" y="80"/>
                    <a:pt x="220" y="80"/>
                  </a:cubicBezTo>
                  <a:cubicBezTo>
                    <a:pt x="219" y="80"/>
                    <a:pt x="218" y="80"/>
                    <a:pt x="218" y="81"/>
                  </a:cubicBezTo>
                  <a:cubicBezTo>
                    <a:pt x="218" y="82"/>
                    <a:pt x="219" y="83"/>
                    <a:pt x="221" y="83"/>
                  </a:cubicBezTo>
                  <a:cubicBezTo>
                    <a:pt x="227" y="84"/>
                    <a:pt x="232" y="87"/>
                    <a:pt x="235" y="93"/>
                  </a:cubicBezTo>
                  <a:cubicBezTo>
                    <a:pt x="238" y="99"/>
                    <a:pt x="240" y="107"/>
                    <a:pt x="240" y="118"/>
                  </a:cubicBezTo>
                  <a:cubicBezTo>
                    <a:pt x="240" y="178"/>
                    <a:pt x="240" y="178"/>
                    <a:pt x="240" y="178"/>
                  </a:cubicBezTo>
                  <a:cubicBezTo>
                    <a:pt x="240" y="185"/>
                    <a:pt x="239" y="190"/>
                    <a:pt x="237" y="192"/>
                  </a:cubicBezTo>
                  <a:cubicBezTo>
                    <a:pt x="236" y="195"/>
                    <a:pt x="232" y="198"/>
                    <a:pt x="227" y="199"/>
                  </a:cubicBezTo>
                  <a:cubicBezTo>
                    <a:pt x="225" y="200"/>
                    <a:pt x="225" y="201"/>
                    <a:pt x="225" y="202"/>
                  </a:cubicBezTo>
                  <a:cubicBezTo>
                    <a:pt x="225" y="203"/>
                    <a:pt x="226" y="203"/>
                    <a:pt x="227" y="203"/>
                  </a:cubicBezTo>
                  <a:cubicBezTo>
                    <a:pt x="228" y="203"/>
                    <a:pt x="229" y="203"/>
                    <a:pt x="230" y="203"/>
                  </a:cubicBezTo>
                  <a:cubicBezTo>
                    <a:pt x="233" y="203"/>
                    <a:pt x="235" y="202"/>
                    <a:pt x="237" y="202"/>
                  </a:cubicBezTo>
                  <a:cubicBezTo>
                    <a:pt x="241" y="202"/>
                    <a:pt x="241" y="202"/>
                    <a:pt x="241" y="202"/>
                  </a:cubicBezTo>
                  <a:cubicBezTo>
                    <a:pt x="250" y="203"/>
                    <a:pt x="250" y="203"/>
                    <a:pt x="250" y="203"/>
                  </a:cubicBezTo>
                  <a:cubicBezTo>
                    <a:pt x="255" y="203"/>
                    <a:pt x="258" y="203"/>
                    <a:pt x="258" y="203"/>
                  </a:cubicBezTo>
                  <a:cubicBezTo>
                    <a:pt x="259" y="203"/>
                    <a:pt x="260" y="203"/>
                    <a:pt x="261" y="203"/>
                  </a:cubicBezTo>
                  <a:cubicBezTo>
                    <a:pt x="262" y="203"/>
                    <a:pt x="263" y="203"/>
                    <a:pt x="263" y="202"/>
                  </a:cubicBezTo>
                  <a:cubicBezTo>
                    <a:pt x="263" y="200"/>
                    <a:pt x="262" y="200"/>
                    <a:pt x="260" y="199"/>
                  </a:cubicBezTo>
                  <a:cubicBezTo>
                    <a:pt x="255" y="199"/>
                    <a:pt x="252" y="198"/>
                    <a:pt x="250" y="196"/>
                  </a:cubicBezTo>
                  <a:cubicBezTo>
                    <a:pt x="249" y="195"/>
                    <a:pt x="248" y="192"/>
                    <a:pt x="247" y="188"/>
                  </a:cubicBezTo>
                  <a:cubicBezTo>
                    <a:pt x="247" y="182"/>
                    <a:pt x="247" y="182"/>
                    <a:pt x="247" y="182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17"/>
                    <a:pt x="247" y="117"/>
                    <a:pt x="247" y="117"/>
                  </a:cubicBezTo>
                  <a:cubicBezTo>
                    <a:pt x="247" y="115"/>
                    <a:pt x="248" y="113"/>
                    <a:pt x="249" y="113"/>
                  </a:cubicBezTo>
                  <a:cubicBezTo>
                    <a:pt x="249" y="113"/>
                    <a:pt x="250" y="113"/>
                    <a:pt x="250" y="114"/>
                  </a:cubicBezTo>
                  <a:cubicBezTo>
                    <a:pt x="251" y="115"/>
                    <a:pt x="251" y="115"/>
                    <a:pt x="251" y="115"/>
                  </a:cubicBezTo>
                  <a:cubicBezTo>
                    <a:pt x="326" y="201"/>
                    <a:pt x="326" y="201"/>
                    <a:pt x="326" y="201"/>
                  </a:cubicBezTo>
                  <a:cubicBezTo>
                    <a:pt x="328" y="203"/>
                    <a:pt x="328" y="203"/>
                    <a:pt x="328" y="203"/>
                  </a:cubicBezTo>
                  <a:cubicBezTo>
                    <a:pt x="329" y="204"/>
                    <a:pt x="329" y="204"/>
                    <a:pt x="330" y="204"/>
                  </a:cubicBezTo>
                  <a:cubicBezTo>
                    <a:pt x="332" y="204"/>
                    <a:pt x="332" y="203"/>
                    <a:pt x="333" y="202"/>
                  </a:cubicBezTo>
                  <a:cubicBezTo>
                    <a:pt x="333" y="200"/>
                    <a:pt x="333" y="196"/>
                    <a:pt x="333" y="190"/>
                  </a:cubicBezTo>
                  <a:cubicBezTo>
                    <a:pt x="333" y="115"/>
                    <a:pt x="333" y="115"/>
                    <a:pt x="333" y="115"/>
                  </a:cubicBezTo>
                  <a:cubicBezTo>
                    <a:pt x="333" y="109"/>
                    <a:pt x="333" y="109"/>
                    <a:pt x="333" y="109"/>
                  </a:cubicBezTo>
                  <a:close/>
                  <a:moveTo>
                    <a:pt x="463" y="109"/>
                  </a:moveTo>
                  <a:cubicBezTo>
                    <a:pt x="463" y="99"/>
                    <a:pt x="463" y="99"/>
                    <a:pt x="463" y="99"/>
                  </a:cubicBezTo>
                  <a:cubicBezTo>
                    <a:pt x="463" y="94"/>
                    <a:pt x="463" y="90"/>
                    <a:pt x="465" y="88"/>
                  </a:cubicBezTo>
                  <a:cubicBezTo>
                    <a:pt x="466" y="85"/>
                    <a:pt x="468" y="84"/>
                    <a:pt x="472" y="83"/>
                  </a:cubicBezTo>
                  <a:cubicBezTo>
                    <a:pt x="473" y="83"/>
                    <a:pt x="474" y="82"/>
                    <a:pt x="474" y="81"/>
                  </a:cubicBezTo>
                  <a:cubicBezTo>
                    <a:pt x="474" y="80"/>
                    <a:pt x="473" y="80"/>
                    <a:pt x="471" y="80"/>
                  </a:cubicBezTo>
                  <a:cubicBezTo>
                    <a:pt x="470" y="80"/>
                    <a:pt x="469" y="80"/>
                    <a:pt x="467" y="80"/>
                  </a:cubicBezTo>
                  <a:cubicBezTo>
                    <a:pt x="465" y="80"/>
                    <a:pt x="462" y="81"/>
                    <a:pt x="458" y="81"/>
                  </a:cubicBezTo>
                  <a:cubicBezTo>
                    <a:pt x="451" y="81"/>
                    <a:pt x="445" y="80"/>
                    <a:pt x="441" y="80"/>
                  </a:cubicBezTo>
                  <a:cubicBezTo>
                    <a:pt x="440" y="80"/>
                    <a:pt x="438" y="80"/>
                    <a:pt x="438" y="80"/>
                  </a:cubicBezTo>
                  <a:cubicBezTo>
                    <a:pt x="436" y="80"/>
                    <a:pt x="435" y="80"/>
                    <a:pt x="435" y="81"/>
                  </a:cubicBezTo>
                  <a:cubicBezTo>
                    <a:pt x="435" y="83"/>
                    <a:pt x="436" y="83"/>
                    <a:pt x="438" y="84"/>
                  </a:cubicBezTo>
                  <a:cubicBezTo>
                    <a:pt x="444" y="85"/>
                    <a:pt x="448" y="86"/>
                    <a:pt x="450" y="88"/>
                  </a:cubicBezTo>
                  <a:cubicBezTo>
                    <a:pt x="453" y="90"/>
                    <a:pt x="454" y="94"/>
                    <a:pt x="455" y="99"/>
                  </a:cubicBezTo>
                  <a:cubicBezTo>
                    <a:pt x="456" y="120"/>
                    <a:pt x="456" y="120"/>
                    <a:pt x="456" y="120"/>
                  </a:cubicBezTo>
                  <a:cubicBezTo>
                    <a:pt x="456" y="132"/>
                    <a:pt x="456" y="132"/>
                    <a:pt x="456" y="132"/>
                  </a:cubicBezTo>
                  <a:cubicBezTo>
                    <a:pt x="456" y="176"/>
                    <a:pt x="456" y="176"/>
                    <a:pt x="456" y="176"/>
                  </a:cubicBezTo>
                  <a:cubicBezTo>
                    <a:pt x="456" y="177"/>
                    <a:pt x="455" y="177"/>
                    <a:pt x="455" y="177"/>
                  </a:cubicBezTo>
                  <a:cubicBezTo>
                    <a:pt x="454" y="178"/>
                    <a:pt x="454" y="177"/>
                    <a:pt x="452" y="175"/>
                  </a:cubicBezTo>
                  <a:cubicBezTo>
                    <a:pt x="370" y="82"/>
                    <a:pt x="370" y="82"/>
                    <a:pt x="370" y="82"/>
                  </a:cubicBezTo>
                  <a:cubicBezTo>
                    <a:pt x="369" y="81"/>
                    <a:pt x="367" y="80"/>
                    <a:pt x="366" y="80"/>
                  </a:cubicBezTo>
                  <a:cubicBezTo>
                    <a:pt x="365" y="80"/>
                    <a:pt x="364" y="80"/>
                    <a:pt x="362" y="80"/>
                  </a:cubicBezTo>
                  <a:cubicBezTo>
                    <a:pt x="361" y="80"/>
                    <a:pt x="361" y="80"/>
                    <a:pt x="361" y="80"/>
                  </a:cubicBezTo>
                  <a:cubicBezTo>
                    <a:pt x="355" y="80"/>
                    <a:pt x="355" y="80"/>
                    <a:pt x="355" y="80"/>
                  </a:cubicBezTo>
                  <a:cubicBezTo>
                    <a:pt x="351" y="80"/>
                    <a:pt x="351" y="80"/>
                    <a:pt x="351" y="80"/>
                  </a:cubicBezTo>
                  <a:cubicBezTo>
                    <a:pt x="351" y="80"/>
                    <a:pt x="350" y="80"/>
                    <a:pt x="350" y="80"/>
                  </a:cubicBezTo>
                  <a:cubicBezTo>
                    <a:pt x="349" y="80"/>
                    <a:pt x="348" y="80"/>
                    <a:pt x="348" y="81"/>
                  </a:cubicBezTo>
                  <a:cubicBezTo>
                    <a:pt x="348" y="82"/>
                    <a:pt x="349" y="83"/>
                    <a:pt x="350" y="83"/>
                  </a:cubicBezTo>
                  <a:cubicBezTo>
                    <a:pt x="357" y="84"/>
                    <a:pt x="361" y="87"/>
                    <a:pt x="365" y="93"/>
                  </a:cubicBezTo>
                  <a:cubicBezTo>
                    <a:pt x="368" y="99"/>
                    <a:pt x="369" y="107"/>
                    <a:pt x="369" y="118"/>
                  </a:cubicBezTo>
                  <a:cubicBezTo>
                    <a:pt x="369" y="178"/>
                    <a:pt x="369" y="178"/>
                    <a:pt x="369" y="178"/>
                  </a:cubicBezTo>
                  <a:cubicBezTo>
                    <a:pt x="369" y="185"/>
                    <a:pt x="369" y="190"/>
                    <a:pt x="367" y="192"/>
                  </a:cubicBezTo>
                  <a:cubicBezTo>
                    <a:pt x="365" y="195"/>
                    <a:pt x="362" y="198"/>
                    <a:pt x="357" y="199"/>
                  </a:cubicBezTo>
                  <a:cubicBezTo>
                    <a:pt x="355" y="200"/>
                    <a:pt x="354" y="201"/>
                    <a:pt x="354" y="202"/>
                  </a:cubicBezTo>
                  <a:cubicBezTo>
                    <a:pt x="354" y="203"/>
                    <a:pt x="355" y="203"/>
                    <a:pt x="357" y="203"/>
                  </a:cubicBezTo>
                  <a:cubicBezTo>
                    <a:pt x="357" y="203"/>
                    <a:pt x="358" y="203"/>
                    <a:pt x="360" y="203"/>
                  </a:cubicBezTo>
                  <a:cubicBezTo>
                    <a:pt x="362" y="203"/>
                    <a:pt x="364" y="202"/>
                    <a:pt x="367" y="202"/>
                  </a:cubicBezTo>
                  <a:cubicBezTo>
                    <a:pt x="371" y="202"/>
                    <a:pt x="371" y="202"/>
                    <a:pt x="371" y="202"/>
                  </a:cubicBezTo>
                  <a:cubicBezTo>
                    <a:pt x="380" y="203"/>
                    <a:pt x="380" y="203"/>
                    <a:pt x="380" y="203"/>
                  </a:cubicBezTo>
                  <a:cubicBezTo>
                    <a:pt x="384" y="203"/>
                    <a:pt x="387" y="203"/>
                    <a:pt x="388" y="203"/>
                  </a:cubicBezTo>
                  <a:cubicBezTo>
                    <a:pt x="389" y="203"/>
                    <a:pt x="390" y="203"/>
                    <a:pt x="390" y="203"/>
                  </a:cubicBezTo>
                  <a:cubicBezTo>
                    <a:pt x="392" y="203"/>
                    <a:pt x="392" y="203"/>
                    <a:pt x="392" y="202"/>
                  </a:cubicBezTo>
                  <a:cubicBezTo>
                    <a:pt x="392" y="200"/>
                    <a:pt x="391" y="200"/>
                    <a:pt x="389" y="199"/>
                  </a:cubicBezTo>
                  <a:cubicBezTo>
                    <a:pt x="385" y="199"/>
                    <a:pt x="381" y="198"/>
                    <a:pt x="380" y="196"/>
                  </a:cubicBezTo>
                  <a:cubicBezTo>
                    <a:pt x="378" y="195"/>
                    <a:pt x="377" y="192"/>
                    <a:pt x="377" y="188"/>
                  </a:cubicBezTo>
                  <a:cubicBezTo>
                    <a:pt x="377" y="182"/>
                    <a:pt x="377" y="182"/>
                    <a:pt x="377" y="182"/>
                  </a:cubicBezTo>
                  <a:cubicBezTo>
                    <a:pt x="377" y="178"/>
                    <a:pt x="377" y="178"/>
                    <a:pt x="377" y="178"/>
                  </a:cubicBezTo>
                  <a:cubicBezTo>
                    <a:pt x="377" y="117"/>
                    <a:pt x="377" y="117"/>
                    <a:pt x="377" y="117"/>
                  </a:cubicBezTo>
                  <a:cubicBezTo>
                    <a:pt x="377" y="115"/>
                    <a:pt x="377" y="113"/>
                    <a:pt x="378" y="113"/>
                  </a:cubicBezTo>
                  <a:cubicBezTo>
                    <a:pt x="379" y="113"/>
                    <a:pt x="379" y="113"/>
                    <a:pt x="380" y="114"/>
                  </a:cubicBezTo>
                  <a:cubicBezTo>
                    <a:pt x="380" y="115"/>
                    <a:pt x="380" y="115"/>
                    <a:pt x="380" y="115"/>
                  </a:cubicBezTo>
                  <a:cubicBezTo>
                    <a:pt x="456" y="201"/>
                    <a:pt x="456" y="201"/>
                    <a:pt x="456" y="201"/>
                  </a:cubicBezTo>
                  <a:cubicBezTo>
                    <a:pt x="458" y="203"/>
                    <a:pt x="458" y="203"/>
                    <a:pt x="458" y="203"/>
                  </a:cubicBezTo>
                  <a:cubicBezTo>
                    <a:pt x="458" y="204"/>
                    <a:pt x="459" y="204"/>
                    <a:pt x="460" y="204"/>
                  </a:cubicBezTo>
                  <a:cubicBezTo>
                    <a:pt x="461" y="204"/>
                    <a:pt x="462" y="203"/>
                    <a:pt x="462" y="202"/>
                  </a:cubicBezTo>
                  <a:cubicBezTo>
                    <a:pt x="463" y="200"/>
                    <a:pt x="463" y="196"/>
                    <a:pt x="463" y="190"/>
                  </a:cubicBezTo>
                  <a:cubicBezTo>
                    <a:pt x="463" y="115"/>
                    <a:pt x="463" y="115"/>
                    <a:pt x="463" y="115"/>
                  </a:cubicBezTo>
                  <a:cubicBezTo>
                    <a:pt x="463" y="109"/>
                    <a:pt x="463" y="109"/>
                    <a:pt x="463" y="109"/>
                  </a:cubicBezTo>
                  <a:close/>
                  <a:moveTo>
                    <a:pt x="512" y="88"/>
                  </a:moveTo>
                  <a:cubicBezTo>
                    <a:pt x="513" y="87"/>
                    <a:pt x="515" y="87"/>
                    <a:pt x="519" y="87"/>
                  </a:cubicBezTo>
                  <a:cubicBezTo>
                    <a:pt x="533" y="87"/>
                    <a:pt x="533" y="87"/>
                    <a:pt x="533" y="87"/>
                  </a:cubicBezTo>
                  <a:cubicBezTo>
                    <a:pt x="542" y="87"/>
                    <a:pt x="548" y="87"/>
                    <a:pt x="552" y="88"/>
                  </a:cubicBezTo>
                  <a:cubicBezTo>
                    <a:pt x="555" y="89"/>
                    <a:pt x="558" y="91"/>
                    <a:pt x="559" y="94"/>
                  </a:cubicBezTo>
                  <a:cubicBezTo>
                    <a:pt x="559" y="95"/>
                    <a:pt x="560" y="97"/>
                    <a:pt x="560" y="99"/>
                  </a:cubicBezTo>
                  <a:cubicBezTo>
                    <a:pt x="560" y="101"/>
                    <a:pt x="560" y="101"/>
                    <a:pt x="560" y="101"/>
                  </a:cubicBezTo>
                  <a:cubicBezTo>
                    <a:pt x="560" y="103"/>
                    <a:pt x="560" y="104"/>
                    <a:pt x="562" y="104"/>
                  </a:cubicBezTo>
                  <a:cubicBezTo>
                    <a:pt x="563" y="104"/>
                    <a:pt x="563" y="104"/>
                    <a:pt x="564" y="103"/>
                  </a:cubicBezTo>
                  <a:cubicBezTo>
                    <a:pt x="564" y="102"/>
                    <a:pt x="564" y="100"/>
                    <a:pt x="564" y="96"/>
                  </a:cubicBezTo>
                  <a:cubicBezTo>
                    <a:pt x="565" y="91"/>
                    <a:pt x="565" y="91"/>
                    <a:pt x="565" y="91"/>
                  </a:cubicBezTo>
                  <a:cubicBezTo>
                    <a:pt x="565" y="87"/>
                    <a:pt x="565" y="85"/>
                    <a:pt x="566" y="84"/>
                  </a:cubicBezTo>
                  <a:cubicBezTo>
                    <a:pt x="566" y="83"/>
                    <a:pt x="566" y="82"/>
                    <a:pt x="566" y="82"/>
                  </a:cubicBezTo>
                  <a:cubicBezTo>
                    <a:pt x="566" y="80"/>
                    <a:pt x="565" y="79"/>
                    <a:pt x="563" y="79"/>
                  </a:cubicBezTo>
                  <a:cubicBezTo>
                    <a:pt x="562" y="79"/>
                    <a:pt x="561" y="79"/>
                    <a:pt x="559" y="80"/>
                  </a:cubicBezTo>
                  <a:cubicBezTo>
                    <a:pt x="559" y="80"/>
                    <a:pt x="556" y="80"/>
                    <a:pt x="553" y="80"/>
                  </a:cubicBezTo>
                  <a:cubicBezTo>
                    <a:pt x="540" y="81"/>
                    <a:pt x="540" y="81"/>
                    <a:pt x="540" y="81"/>
                  </a:cubicBezTo>
                  <a:cubicBezTo>
                    <a:pt x="535" y="81"/>
                    <a:pt x="528" y="81"/>
                    <a:pt x="521" y="81"/>
                  </a:cubicBezTo>
                  <a:cubicBezTo>
                    <a:pt x="509" y="81"/>
                    <a:pt x="499" y="81"/>
                    <a:pt x="490" y="80"/>
                  </a:cubicBezTo>
                  <a:cubicBezTo>
                    <a:pt x="488" y="79"/>
                    <a:pt x="486" y="79"/>
                    <a:pt x="484" y="79"/>
                  </a:cubicBezTo>
                  <a:cubicBezTo>
                    <a:pt x="482" y="79"/>
                    <a:pt x="480" y="80"/>
                    <a:pt x="480" y="82"/>
                  </a:cubicBezTo>
                  <a:cubicBezTo>
                    <a:pt x="480" y="83"/>
                    <a:pt x="481" y="83"/>
                    <a:pt x="483" y="83"/>
                  </a:cubicBezTo>
                  <a:cubicBezTo>
                    <a:pt x="488" y="83"/>
                    <a:pt x="492" y="85"/>
                    <a:pt x="494" y="88"/>
                  </a:cubicBezTo>
                  <a:cubicBezTo>
                    <a:pt x="496" y="91"/>
                    <a:pt x="497" y="96"/>
                    <a:pt x="497" y="105"/>
                  </a:cubicBezTo>
                  <a:cubicBezTo>
                    <a:pt x="497" y="180"/>
                    <a:pt x="497" y="180"/>
                    <a:pt x="497" y="180"/>
                  </a:cubicBezTo>
                  <a:cubicBezTo>
                    <a:pt x="496" y="186"/>
                    <a:pt x="496" y="186"/>
                    <a:pt x="496" y="186"/>
                  </a:cubicBezTo>
                  <a:cubicBezTo>
                    <a:pt x="496" y="193"/>
                    <a:pt x="494" y="198"/>
                    <a:pt x="490" y="199"/>
                  </a:cubicBezTo>
                  <a:cubicBezTo>
                    <a:pt x="487" y="200"/>
                    <a:pt x="487" y="200"/>
                    <a:pt x="487" y="200"/>
                  </a:cubicBezTo>
                  <a:cubicBezTo>
                    <a:pt x="485" y="200"/>
                    <a:pt x="484" y="201"/>
                    <a:pt x="484" y="202"/>
                  </a:cubicBezTo>
                  <a:cubicBezTo>
                    <a:pt x="484" y="203"/>
                    <a:pt x="485" y="204"/>
                    <a:pt x="487" y="204"/>
                  </a:cubicBezTo>
                  <a:cubicBezTo>
                    <a:pt x="488" y="204"/>
                    <a:pt x="490" y="204"/>
                    <a:pt x="492" y="203"/>
                  </a:cubicBezTo>
                  <a:cubicBezTo>
                    <a:pt x="496" y="202"/>
                    <a:pt x="503" y="202"/>
                    <a:pt x="514" y="202"/>
                  </a:cubicBezTo>
                  <a:cubicBezTo>
                    <a:pt x="521" y="202"/>
                    <a:pt x="531" y="203"/>
                    <a:pt x="542" y="204"/>
                  </a:cubicBezTo>
                  <a:cubicBezTo>
                    <a:pt x="545" y="204"/>
                    <a:pt x="547" y="204"/>
                    <a:pt x="549" y="204"/>
                  </a:cubicBezTo>
                  <a:cubicBezTo>
                    <a:pt x="557" y="204"/>
                    <a:pt x="564" y="201"/>
                    <a:pt x="569" y="194"/>
                  </a:cubicBezTo>
                  <a:cubicBezTo>
                    <a:pt x="573" y="189"/>
                    <a:pt x="575" y="185"/>
                    <a:pt x="575" y="181"/>
                  </a:cubicBezTo>
                  <a:cubicBezTo>
                    <a:pt x="575" y="179"/>
                    <a:pt x="575" y="178"/>
                    <a:pt x="574" y="178"/>
                  </a:cubicBezTo>
                  <a:cubicBezTo>
                    <a:pt x="573" y="178"/>
                    <a:pt x="572" y="179"/>
                    <a:pt x="572" y="180"/>
                  </a:cubicBezTo>
                  <a:cubicBezTo>
                    <a:pt x="565" y="190"/>
                    <a:pt x="550" y="196"/>
                    <a:pt x="527" y="196"/>
                  </a:cubicBezTo>
                  <a:cubicBezTo>
                    <a:pt x="519" y="196"/>
                    <a:pt x="515" y="195"/>
                    <a:pt x="513" y="194"/>
                  </a:cubicBezTo>
                  <a:cubicBezTo>
                    <a:pt x="511" y="193"/>
                    <a:pt x="510" y="189"/>
                    <a:pt x="510" y="184"/>
                  </a:cubicBezTo>
                  <a:cubicBezTo>
                    <a:pt x="510" y="151"/>
                    <a:pt x="510" y="151"/>
                    <a:pt x="510" y="151"/>
                  </a:cubicBezTo>
                  <a:cubicBezTo>
                    <a:pt x="510" y="149"/>
                    <a:pt x="510" y="149"/>
                    <a:pt x="510" y="149"/>
                  </a:cubicBezTo>
                  <a:cubicBezTo>
                    <a:pt x="510" y="147"/>
                    <a:pt x="511" y="146"/>
                    <a:pt x="512" y="145"/>
                  </a:cubicBezTo>
                  <a:cubicBezTo>
                    <a:pt x="513" y="144"/>
                    <a:pt x="514" y="144"/>
                    <a:pt x="517" y="144"/>
                  </a:cubicBezTo>
                  <a:cubicBezTo>
                    <a:pt x="537" y="144"/>
                    <a:pt x="537" y="144"/>
                    <a:pt x="537" y="144"/>
                  </a:cubicBezTo>
                  <a:cubicBezTo>
                    <a:pt x="542" y="144"/>
                    <a:pt x="546" y="145"/>
                    <a:pt x="548" y="146"/>
                  </a:cubicBezTo>
                  <a:cubicBezTo>
                    <a:pt x="550" y="148"/>
                    <a:pt x="552" y="150"/>
                    <a:pt x="552" y="154"/>
                  </a:cubicBezTo>
                  <a:cubicBezTo>
                    <a:pt x="553" y="157"/>
                    <a:pt x="553" y="157"/>
                    <a:pt x="553" y="157"/>
                  </a:cubicBezTo>
                  <a:cubicBezTo>
                    <a:pt x="553" y="158"/>
                    <a:pt x="554" y="159"/>
                    <a:pt x="555" y="159"/>
                  </a:cubicBezTo>
                  <a:cubicBezTo>
                    <a:pt x="556" y="159"/>
                    <a:pt x="557" y="158"/>
                    <a:pt x="557" y="157"/>
                  </a:cubicBezTo>
                  <a:cubicBezTo>
                    <a:pt x="557" y="156"/>
                    <a:pt x="557" y="155"/>
                    <a:pt x="557" y="154"/>
                  </a:cubicBezTo>
                  <a:cubicBezTo>
                    <a:pt x="556" y="150"/>
                    <a:pt x="556" y="147"/>
                    <a:pt x="556" y="143"/>
                  </a:cubicBezTo>
                  <a:cubicBezTo>
                    <a:pt x="556" y="138"/>
                    <a:pt x="556" y="133"/>
                    <a:pt x="557" y="127"/>
                  </a:cubicBezTo>
                  <a:cubicBezTo>
                    <a:pt x="557" y="127"/>
                    <a:pt x="557" y="126"/>
                    <a:pt x="557" y="125"/>
                  </a:cubicBezTo>
                  <a:cubicBezTo>
                    <a:pt x="557" y="124"/>
                    <a:pt x="556" y="123"/>
                    <a:pt x="555" y="123"/>
                  </a:cubicBezTo>
                  <a:cubicBezTo>
                    <a:pt x="554" y="123"/>
                    <a:pt x="553" y="124"/>
                    <a:pt x="553" y="125"/>
                  </a:cubicBezTo>
                  <a:cubicBezTo>
                    <a:pt x="552" y="129"/>
                    <a:pt x="551" y="132"/>
                    <a:pt x="550" y="133"/>
                  </a:cubicBezTo>
                  <a:cubicBezTo>
                    <a:pt x="549" y="134"/>
                    <a:pt x="547" y="135"/>
                    <a:pt x="544" y="135"/>
                  </a:cubicBezTo>
                  <a:cubicBezTo>
                    <a:pt x="540" y="136"/>
                    <a:pt x="536" y="136"/>
                    <a:pt x="529" y="136"/>
                  </a:cubicBezTo>
                  <a:cubicBezTo>
                    <a:pt x="516" y="136"/>
                    <a:pt x="516" y="136"/>
                    <a:pt x="516" y="136"/>
                  </a:cubicBezTo>
                  <a:cubicBezTo>
                    <a:pt x="513" y="136"/>
                    <a:pt x="511" y="136"/>
                    <a:pt x="511" y="136"/>
                  </a:cubicBezTo>
                  <a:cubicBezTo>
                    <a:pt x="510" y="135"/>
                    <a:pt x="510" y="133"/>
                    <a:pt x="510" y="131"/>
                  </a:cubicBezTo>
                  <a:cubicBezTo>
                    <a:pt x="510" y="95"/>
                    <a:pt x="510" y="95"/>
                    <a:pt x="510" y="95"/>
                  </a:cubicBezTo>
                  <a:cubicBezTo>
                    <a:pt x="510" y="91"/>
                    <a:pt x="511" y="89"/>
                    <a:pt x="512" y="88"/>
                  </a:cubicBezTo>
                  <a:close/>
                  <a:moveTo>
                    <a:pt x="603" y="87"/>
                  </a:moveTo>
                  <a:cubicBezTo>
                    <a:pt x="596" y="93"/>
                    <a:pt x="593" y="101"/>
                    <a:pt x="593" y="111"/>
                  </a:cubicBezTo>
                  <a:cubicBezTo>
                    <a:pt x="593" y="119"/>
                    <a:pt x="595" y="126"/>
                    <a:pt x="601" y="132"/>
                  </a:cubicBezTo>
                  <a:cubicBezTo>
                    <a:pt x="606" y="137"/>
                    <a:pt x="616" y="142"/>
                    <a:pt x="629" y="147"/>
                  </a:cubicBezTo>
                  <a:cubicBezTo>
                    <a:pt x="642" y="151"/>
                    <a:pt x="649" y="154"/>
                    <a:pt x="652" y="157"/>
                  </a:cubicBezTo>
                  <a:cubicBezTo>
                    <a:pt x="657" y="161"/>
                    <a:pt x="660" y="167"/>
                    <a:pt x="660" y="173"/>
                  </a:cubicBezTo>
                  <a:cubicBezTo>
                    <a:pt x="660" y="180"/>
                    <a:pt x="657" y="186"/>
                    <a:pt x="651" y="191"/>
                  </a:cubicBezTo>
                  <a:cubicBezTo>
                    <a:pt x="646" y="196"/>
                    <a:pt x="639" y="198"/>
                    <a:pt x="631" y="198"/>
                  </a:cubicBezTo>
                  <a:cubicBezTo>
                    <a:pt x="623" y="198"/>
                    <a:pt x="615" y="196"/>
                    <a:pt x="608" y="191"/>
                  </a:cubicBezTo>
                  <a:cubicBezTo>
                    <a:pt x="601" y="186"/>
                    <a:pt x="597" y="179"/>
                    <a:pt x="595" y="172"/>
                  </a:cubicBezTo>
                  <a:cubicBezTo>
                    <a:pt x="594" y="169"/>
                    <a:pt x="593" y="168"/>
                    <a:pt x="592" y="168"/>
                  </a:cubicBezTo>
                  <a:cubicBezTo>
                    <a:pt x="591" y="168"/>
                    <a:pt x="590" y="168"/>
                    <a:pt x="590" y="170"/>
                  </a:cubicBezTo>
                  <a:cubicBezTo>
                    <a:pt x="590" y="172"/>
                    <a:pt x="591" y="176"/>
                    <a:pt x="592" y="182"/>
                  </a:cubicBezTo>
                  <a:cubicBezTo>
                    <a:pt x="594" y="187"/>
                    <a:pt x="594" y="189"/>
                    <a:pt x="595" y="190"/>
                  </a:cubicBezTo>
                  <a:cubicBezTo>
                    <a:pt x="595" y="193"/>
                    <a:pt x="596" y="195"/>
                    <a:pt x="596" y="196"/>
                  </a:cubicBezTo>
                  <a:cubicBezTo>
                    <a:pt x="596" y="197"/>
                    <a:pt x="597" y="198"/>
                    <a:pt x="598" y="198"/>
                  </a:cubicBezTo>
                  <a:cubicBezTo>
                    <a:pt x="601" y="200"/>
                    <a:pt x="605" y="202"/>
                    <a:pt x="610" y="203"/>
                  </a:cubicBezTo>
                  <a:cubicBezTo>
                    <a:pt x="616" y="204"/>
                    <a:pt x="621" y="205"/>
                    <a:pt x="626" y="205"/>
                  </a:cubicBezTo>
                  <a:cubicBezTo>
                    <a:pt x="638" y="205"/>
                    <a:pt x="649" y="201"/>
                    <a:pt x="657" y="194"/>
                  </a:cubicBezTo>
                  <a:cubicBezTo>
                    <a:pt x="665" y="187"/>
                    <a:pt x="669" y="178"/>
                    <a:pt x="669" y="167"/>
                  </a:cubicBezTo>
                  <a:cubicBezTo>
                    <a:pt x="669" y="150"/>
                    <a:pt x="658" y="139"/>
                    <a:pt x="636" y="131"/>
                  </a:cubicBezTo>
                  <a:cubicBezTo>
                    <a:pt x="625" y="128"/>
                    <a:pt x="617" y="125"/>
                    <a:pt x="615" y="124"/>
                  </a:cubicBezTo>
                  <a:cubicBezTo>
                    <a:pt x="612" y="122"/>
                    <a:pt x="609" y="120"/>
                    <a:pt x="607" y="117"/>
                  </a:cubicBezTo>
                  <a:cubicBezTo>
                    <a:pt x="604" y="113"/>
                    <a:pt x="602" y="109"/>
                    <a:pt x="602" y="104"/>
                  </a:cubicBezTo>
                  <a:cubicBezTo>
                    <a:pt x="602" y="98"/>
                    <a:pt x="605" y="94"/>
                    <a:pt x="609" y="90"/>
                  </a:cubicBezTo>
                  <a:cubicBezTo>
                    <a:pt x="613" y="86"/>
                    <a:pt x="618" y="84"/>
                    <a:pt x="625" y="84"/>
                  </a:cubicBezTo>
                  <a:cubicBezTo>
                    <a:pt x="633" y="84"/>
                    <a:pt x="640" y="86"/>
                    <a:pt x="647" y="90"/>
                  </a:cubicBezTo>
                  <a:cubicBezTo>
                    <a:pt x="653" y="95"/>
                    <a:pt x="658" y="100"/>
                    <a:pt x="660" y="106"/>
                  </a:cubicBezTo>
                  <a:cubicBezTo>
                    <a:pt x="661" y="109"/>
                    <a:pt x="662" y="111"/>
                    <a:pt x="663" y="111"/>
                  </a:cubicBezTo>
                  <a:cubicBezTo>
                    <a:pt x="664" y="111"/>
                    <a:pt x="665" y="110"/>
                    <a:pt x="665" y="108"/>
                  </a:cubicBezTo>
                  <a:cubicBezTo>
                    <a:pt x="665" y="107"/>
                    <a:pt x="665" y="106"/>
                    <a:pt x="664" y="104"/>
                  </a:cubicBezTo>
                  <a:cubicBezTo>
                    <a:pt x="663" y="95"/>
                    <a:pt x="663" y="95"/>
                    <a:pt x="663" y="95"/>
                  </a:cubicBezTo>
                  <a:cubicBezTo>
                    <a:pt x="662" y="90"/>
                    <a:pt x="662" y="87"/>
                    <a:pt x="662" y="86"/>
                  </a:cubicBezTo>
                  <a:cubicBezTo>
                    <a:pt x="662" y="83"/>
                    <a:pt x="661" y="81"/>
                    <a:pt x="659" y="82"/>
                  </a:cubicBezTo>
                  <a:cubicBezTo>
                    <a:pt x="659" y="82"/>
                    <a:pt x="659" y="82"/>
                    <a:pt x="658" y="82"/>
                  </a:cubicBezTo>
                  <a:cubicBezTo>
                    <a:pt x="657" y="83"/>
                    <a:pt x="657" y="83"/>
                    <a:pt x="657" y="83"/>
                  </a:cubicBezTo>
                  <a:cubicBezTo>
                    <a:pt x="656" y="84"/>
                    <a:pt x="656" y="84"/>
                    <a:pt x="655" y="84"/>
                  </a:cubicBezTo>
                  <a:cubicBezTo>
                    <a:pt x="655" y="84"/>
                    <a:pt x="654" y="84"/>
                    <a:pt x="653" y="84"/>
                  </a:cubicBezTo>
                  <a:cubicBezTo>
                    <a:pt x="647" y="81"/>
                    <a:pt x="647" y="81"/>
                    <a:pt x="647" y="81"/>
                  </a:cubicBezTo>
                  <a:cubicBezTo>
                    <a:pt x="643" y="79"/>
                    <a:pt x="638" y="78"/>
                    <a:pt x="631" y="78"/>
                  </a:cubicBezTo>
                  <a:cubicBezTo>
                    <a:pt x="620" y="78"/>
                    <a:pt x="611" y="81"/>
                    <a:pt x="603" y="87"/>
                  </a:cubicBezTo>
                  <a:close/>
                  <a:moveTo>
                    <a:pt x="700" y="87"/>
                  </a:moveTo>
                  <a:cubicBezTo>
                    <a:pt x="692" y="93"/>
                    <a:pt x="689" y="101"/>
                    <a:pt x="689" y="111"/>
                  </a:cubicBezTo>
                  <a:cubicBezTo>
                    <a:pt x="689" y="119"/>
                    <a:pt x="692" y="126"/>
                    <a:pt x="697" y="132"/>
                  </a:cubicBezTo>
                  <a:cubicBezTo>
                    <a:pt x="703" y="137"/>
                    <a:pt x="712" y="142"/>
                    <a:pt x="725" y="147"/>
                  </a:cubicBezTo>
                  <a:cubicBezTo>
                    <a:pt x="738" y="151"/>
                    <a:pt x="746" y="154"/>
                    <a:pt x="748" y="157"/>
                  </a:cubicBezTo>
                  <a:cubicBezTo>
                    <a:pt x="754" y="161"/>
                    <a:pt x="756" y="167"/>
                    <a:pt x="756" y="173"/>
                  </a:cubicBezTo>
                  <a:cubicBezTo>
                    <a:pt x="756" y="180"/>
                    <a:pt x="753" y="186"/>
                    <a:pt x="748" y="191"/>
                  </a:cubicBezTo>
                  <a:cubicBezTo>
                    <a:pt x="742" y="196"/>
                    <a:pt x="735" y="198"/>
                    <a:pt x="727" y="198"/>
                  </a:cubicBezTo>
                  <a:cubicBezTo>
                    <a:pt x="719" y="198"/>
                    <a:pt x="711" y="196"/>
                    <a:pt x="704" y="191"/>
                  </a:cubicBezTo>
                  <a:cubicBezTo>
                    <a:pt x="698" y="186"/>
                    <a:pt x="693" y="179"/>
                    <a:pt x="691" y="172"/>
                  </a:cubicBezTo>
                  <a:cubicBezTo>
                    <a:pt x="690" y="169"/>
                    <a:pt x="689" y="168"/>
                    <a:pt x="688" y="168"/>
                  </a:cubicBezTo>
                  <a:cubicBezTo>
                    <a:pt x="687" y="168"/>
                    <a:pt x="686" y="168"/>
                    <a:pt x="686" y="170"/>
                  </a:cubicBezTo>
                  <a:cubicBezTo>
                    <a:pt x="686" y="172"/>
                    <a:pt x="687" y="176"/>
                    <a:pt x="688" y="182"/>
                  </a:cubicBezTo>
                  <a:cubicBezTo>
                    <a:pt x="690" y="187"/>
                    <a:pt x="691" y="189"/>
                    <a:pt x="691" y="190"/>
                  </a:cubicBezTo>
                  <a:cubicBezTo>
                    <a:pt x="691" y="193"/>
                    <a:pt x="692" y="195"/>
                    <a:pt x="692" y="196"/>
                  </a:cubicBezTo>
                  <a:cubicBezTo>
                    <a:pt x="693" y="197"/>
                    <a:pt x="693" y="198"/>
                    <a:pt x="694" y="198"/>
                  </a:cubicBezTo>
                  <a:cubicBezTo>
                    <a:pt x="697" y="200"/>
                    <a:pt x="701" y="202"/>
                    <a:pt x="707" y="203"/>
                  </a:cubicBezTo>
                  <a:cubicBezTo>
                    <a:pt x="712" y="204"/>
                    <a:pt x="717" y="205"/>
                    <a:pt x="722" y="205"/>
                  </a:cubicBezTo>
                  <a:cubicBezTo>
                    <a:pt x="734" y="205"/>
                    <a:pt x="745" y="201"/>
                    <a:pt x="753" y="194"/>
                  </a:cubicBezTo>
                  <a:cubicBezTo>
                    <a:pt x="761" y="187"/>
                    <a:pt x="765" y="178"/>
                    <a:pt x="765" y="167"/>
                  </a:cubicBezTo>
                  <a:cubicBezTo>
                    <a:pt x="765" y="150"/>
                    <a:pt x="754" y="139"/>
                    <a:pt x="732" y="131"/>
                  </a:cubicBezTo>
                  <a:cubicBezTo>
                    <a:pt x="721" y="128"/>
                    <a:pt x="714" y="125"/>
                    <a:pt x="711" y="124"/>
                  </a:cubicBezTo>
                  <a:cubicBezTo>
                    <a:pt x="708" y="122"/>
                    <a:pt x="705" y="120"/>
                    <a:pt x="703" y="117"/>
                  </a:cubicBezTo>
                  <a:cubicBezTo>
                    <a:pt x="700" y="113"/>
                    <a:pt x="699" y="109"/>
                    <a:pt x="699" y="104"/>
                  </a:cubicBezTo>
                  <a:cubicBezTo>
                    <a:pt x="699" y="98"/>
                    <a:pt x="701" y="94"/>
                    <a:pt x="705" y="90"/>
                  </a:cubicBezTo>
                  <a:cubicBezTo>
                    <a:pt x="709" y="86"/>
                    <a:pt x="715" y="84"/>
                    <a:pt x="721" y="84"/>
                  </a:cubicBezTo>
                  <a:cubicBezTo>
                    <a:pt x="729" y="84"/>
                    <a:pt x="736" y="86"/>
                    <a:pt x="743" y="90"/>
                  </a:cubicBezTo>
                  <a:cubicBezTo>
                    <a:pt x="750" y="95"/>
                    <a:pt x="754" y="100"/>
                    <a:pt x="756" y="106"/>
                  </a:cubicBezTo>
                  <a:cubicBezTo>
                    <a:pt x="757" y="109"/>
                    <a:pt x="758" y="111"/>
                    <a:pt x="759" y="111"/>
                  </a:cubicBezTo>
                  <a:cubicBezTo>
                    <a:pt x="760" y="111"/>
                    <a:pt x="761" y="110"/>
                    <a:pt x="761" y="108"/>
                  </a:cubicBezTo>
                  <a:cubicBezTo>
                    <a:pt x="761" y="107"/>
                    <a:pt x="761" y="106"/>
                    <a:pt x="760" y="104"/>
                  </a:cubicBezTo>
                  <a:cubicBezTo>
                    <a:pt x="759" y="95"/>
                    <a:pt x="759" y="95"/>
                    <a:pt x="759" y="95"/>
                  </a:cubicBezTo>
                  <a:cubicBezTo>
                    <a:pt x="758" y="90"/>
                    <a:pt x="758" y="87"/>
                    <a:pt x="758" y="86"/>
                  </a:cubicBezTo>
                  <a:cubicBezTo>
                    <a:pt x="758" y="83"/>
                    <a:pt x="757" y="81"/>
                    <a:pt x="756" y="82"/>
                  </a:cubicBezTo>
                  <a:cubicBezTo>
                    <a:pt x="755" y="82"/>
                    <a:pt x="755" y="82"/>
                    <a:pt x="755" y="82"/>
                  </a:cubicBezTo>
                  <a:cubicBezTo>
                    <a:pt x="753" y="83"/>
                    <a:pt x="753" y="83"/>
                    <a:pt x="753" y="83"/>
                  </a:cubicBezTo>
                  <a:cubicBezTo>
                    <a:pt x="753" y="84"/>
                    <a:pt x="752" y="84"/>
                    <a:pt x="751" y="84"/>
                  </a:cubicBezTo>
                  <a:cubicBezTo>
                    <a:pt x="751" y="84"/>
                    <a:pt x="750" y="84"/>
                    <a:pt x="750" y="84"/>
                  </a:cubicBezTo>
                  <a:cubicBezTo>
                    <a:pt x="743" y="81"/>
                    <a:pt x="743" y="81"/>
                    <a:pt x="743" y="81"/>
                  </a:cubicBezTo>
                  <a:cubicBezTo>
                    <a:pt x="739" y="79"/>
                    <a:pt x="734" y="78"/>
                    <a:pt x="727" y="78"/>
                  </a:cubicBezTo>
                  <a:cubicBezTo>
                    <a:pt x="716" y="78"/>
                    <a:pt x="707" y="81"/>
                    <a:pt x="700" y="87"/>
                  </a:cubicBezTo>
                  <a:close/>
                  <a:moveTo>
                    <a:pt x="808" y="88"/>
                  </a:moveTo>
                  <a:cubicBezTo>
                    <a:pt x="809" y="87"/>
                    <a:pt x="812" y="87"/>
                    <a:pt x="815" y="87"/>
                  </a:cubicBezTo>
                  <a:cubicBezTo>
                    <a:pt x="829" y="87"/>
                    <a:pt x="829" y="87"/>
                    <a:pt x="829" y="87"/>
                  </a:cubicBezTo>
                  <a:cubicBezTo>
                    <a:pt x="838" y="87"/>
                    <a:pt x="845" y="87"/>
                    <a:pt x="848" y="88"/>
                  </a:cubicBezTo>
                  <a:cubicBezTo>
                    <a:pt x="852" y="89"/>
                    <a:pt x="854" y="91"/>
                    <a:pt x="855" y="94"/>
                  </a:cubicBezTo>
                  <a:cubicBezTo>
                    <a:pt x="856" y="95"/>
                    <a:pt x="856" y="97"/>
                    <a:pt x="856" y="99"/>
                  </a:cubicBezTo>
                  <a:cubicBezTo>
                    <a:pt x="856" y="101"/>
                    <a:pt x="856" y="101"/>
                    <a:pt x="856" y="101"/>
                  </a:cubicBezTo>
                  <a:cubicBezTo>
                    <a:pt x="856" y="103"/>
                    <a:pt x="857" y="104"/>
                    <a:pt x="858" y="104"/>
                  </a:cubicBezTo>
                  <a:cubicBezTo>
                    <a:pt x="859" y="104"/>
                    <a:pt x="860" y="104"/>
                    <a:pt x="860" y="103"/>
                  </a:cubicBezTo>
                  <a:cubicBezTo>
                    <a:pt x="860" y="102"/>
                    <a:pt x="860" y="100"/>
                    <a:pt x="861" y="96"/>
                  </a:cubicBezTo>
                  <a:cubicBezTo>
                    <a:pt x="861" y="91"/>
                    <a:pt x="861" y="91"/>
                    <a:pt x="861" y="91"/>
                  </a:cubicBezTo>
                  <a:cubicBezTo>
                    <a:pt x="861" y="87"/>
                    <a:pt x="862" y="85"/>
                    <a:pt x="862" y="84"/>
                  </a:cubicBezTo>
                  <a:cubicBezTo>
                    <a:pt x="862" y="83"/>
                    <a:pt x="862" y="82"/>
                    <a:pt x="862" y="82"/>
                  </a:cubicBezTo>
                  <a:cubicBezTo>
                    <a:pt x="862" y="80"/>
                    <a:pt x="861" y="79"/>
                    <a:pt x="859" y="79"/>
                  </a:cubicBezTo>
                  <a:cubicBezTo>
                    <a:pt x="858" y="79"/>
                    <a:pt x="857" y="79"/>
                    <a:pt x="856" y="80"/>
                  </a:cubicBezTo>
                  <a:cubicBezTo>
                    <a:pt x="855" y="80"/>
                    <a:pt x="853" y="80"/>
                    <a:pt x="849" y="80"/>
                  </a:cubicBezTo>
                  <a:cubicBezTo>
                    <a:pt x="837" y="81"/>
                    <a:pt x="837" y="81"/>
                    <a:pt x="837" y="81"/>
                  </a:cubicBezTo>
                  <a:cubicBezTo>
                    <a:pt x="831" y="81"/>
                    <a:pt x="824" y="81"/>
                    <a:pt x="817" y="81"/>
                  </a:cubicBezTo>
                  <a:cubicBezTo>
                    <a:pt x="805" y="81"/>
                    <a:pt x="795" y="81"/>
                    <a:pt x="787" y="80"/>
                  </a:cubicBezTo>
                  <a:cubicBezTo>
                    <a:pt x="784" y="79"/>
                    <a:pt x="782" y="79"/>
                    <a:pt x="781" y="79"/>
                  </a:cubicBezTo>
                  <a:cubicBezTo>
                    <a:pt x="778" y="79"/>
                    <a:pt x="777" y="80"/>
                    <a:pt x="777" y="82"/>
                  </a:cubicBezTo>
                  <a:cubicBezTo>
                    <a:pt x="777" y="83"/>
                    <a:pt x="777" y="83"/>
                    <a:pt x="779" y="83"/>
                  </a:cubicBezTo>
                  <a:cubicBezTo>
                    <a:pt x="785" y="83"/>
                    <a:pt x="788" y="85"/>
                    <a:pt x="790" y="88"/>
                  </a:cubicBezTo>
                  <a:cubicBezTo>
                    <a:pt x="792" y="91"/>
                    <a:pt x="793" y="96"/>
                    <a:pt x="793" y="105"/>
                  </a:cubicBezTo>
                  <a:cubicBezTo>
                    <a:pt x="793" y="180"/>
                    <a:pt x="793" y="180"/>
                    <a:pt x="793" y="180"/>
                  </a:cubicBezTo>
                  <a:cubicBezTo>
                    <a:pt x="793" y="186"/>
                    <a:pt x="793" y="186"/>
                    <a:pt x="793" y="186"/>
                  </a:cubicBezTo>
                  <a:cubicBezTo>
                    <a:pt x="793" y="193"/>
                    <a:pt x="791" y="198"/>
                    <a:pt x="786" y="199"/>
                  </a:cubicBezTo>
                  <a:cubicBezTo>
                    <a:pt x="783" y="200"/>
                    <a:pt x="783" y="200"/>
                    <a:pt x="783" y="200"/>
                  </a:cubicBezTo>
                  <a:cubicBezTo>
                    <a:pt x="781" y="200"/>
                    <a:pt x="781" y="201"/>
                    <a:pt x="781" y="202"/>
                  </a:cubicBezTo>
                  <a:cubicBezTo>
                    <a:pt x="781" y="203"/>
                    <a:pt x="782" y="204"/>
                    <a:pt x="783" y="204"/>
                  </a:cubicBezTo>
                  <a:cubicBezTo>
                    <a:pt x="784" y="204"/>
                    <a:pt x="786" y="204"/>
                    <a:pt x="788" y="203"/>
                  </a:cubicBezTo>
                  <a:cubicBezTo>
                    <a:pt x="792" y="202"/>
                    <a:pt x="800" y="202"/>
                    <a:pt x="810" y="202"/>
                  </a:cubicBezTo>
                  <a:cubicBezTo>
                    <a:pt x="818" y="202"/>
                    <a:pt x="827" y="203"/>
                    <a:pt x="838" y="204"/>
                  </a:cubicBezTo>
                  <a:cubicBezTo>
                    <a:pt x="841" y="204"/>
                    <a:pt x="844" y="204"/>
                    <a:pt x="845" y="204"/>
                  </a:cubicBezTo>
                  <a:cubicBezTo>
                    <a:pt x="853" y="204"/>
                    <a:pt x="860" y="201"/>
                    <a:pt x="865" y="194"/>
                  </a:cubicBezTo>
                  <a:cubicBezTo>
                    <a:pt x="870" y="189"/>
                    <a:pt x="872" y="185"/>
                    <a:pt x="872" y="181"/>
                  </a:cubicBezTo>
                  <a:cubicBezTo>
                    <a:pt x="872" y="179"/>
                    <a:pt x="871" y="178"/>
                    <a:pt x="870" y="178"/>
                  </a:cubicBezTo>
                  <a:cubicBezTo>
                    <a:pt x="869" y="178"/>
                    <a:pt x="869" y="179"/>
                    <a:pt x="868" y="180"/>
                  </a:cubicBezTo>
                  <a:cubicBezTo>
                    <a:pt x="861" y="190"/>
                    <a:pt x="846" y="196"/>
                    <a:pt x="823" y="196"/>
                  </a:cubicBezTo>
                  <a:cubicBezTo>
                    <a:pt x="816" y="196"/>
                    <a:pt x="811" y="195"/>
                    <a:pt x="809" y="194"/>
                  </a:cubicBezTo>
                  <a:cubicBezTo>
                    <a:pt x="807" y="193"/>
                    <a:pt x="807" y="189"/>
                    <a:pt x="807" y="184"/>
                  </a:cubicBezTo>
                  <a:cubicBezTo>
                    <a:pt x="807" y="151"/>
                    <a:pt x="807" y="151"/>
                    <a:pt x="807" y="151"/>
                  </a:cubicBezTo>
                  <a:cubicBezTo>
                    <a:pt x="806" y="149"/>
                    <a:pt x="806" y="149"/>
                    <a:pt x="806" y="149"/>
                  </a:cubicBezTo>
                  <a:cubicBezTo>
                    <a:pt x="806" y="147"/>
                    <a:pt x="807" y="146"/>
                    <a:pt x="808" y="145"/>
                  </a:cubicBezTo>
                  <a:cubicBezTo>
                    <a:pt x="809" y="144"/>
                    <a:pt x="811" y="144"/>
                    <a:pt x="814" y="144"/>
                  </a:cubicBezTo>
                  <a:cubicBezTo>
                    <a:pt x="833" y="144"/>
                    <a:pt x="833" y="144"/>
                    <a:pt x="833" y="144"/>
                  </a:cubicBezTo>
                  <a:cubicBezTo>
                    <a:pt x="839" y="144"/>
                    <a:pt x="842" y="145"/>
                    <a:pt x="844" y="146"/>
                  </a:cubicBezTo>
                  <a:cubicBezTo>
                    <a:pt x="846" y="148"/>
                    <a:pt x="848" y="150"/>
                    <a:pt x="849" y="154"/>
                  </a:cubicBezTo>
                  <a:cubicBezTo>
                    <a:pt x="849" y="157"/>
                    <a:pt x="849" y="157"/>
                    <a:pt x="849" y="157"/>
                  </a:cubicBezTo>
                  <a:cubicBezTo>
                    <a:pt x="849" y="158"/>
                    <a:pt x="850" y="159"/>
                    <a:pt x="851" y="159"/>
                  </a:cubicBezTo>
                  <a:cubicBezTo>
                    <a:pt x="853" y="159"/>
                    <a:pt x="853" y="158"/>
                    <a:pt x="853" y="157"/>
                  </a:cubicBezTo>
                  <a:cubicBezTo>
                    <a:pt x="853" y="156"/>
                    <a:pt x="853" y="155"/>
                    <a:pt x="853" y="154"/>
                  </a:cubicBezTo>
                  <a:cubicBezTo>
                    <a:pt x="853" y="150"/>
                    <a:pt x="852" y="147"/>
                    <a:pt x="852" y="143"/>
                  </a:cubicBezTo>
                  <a:cubicBezTo>
                    <a:pt x="852" y="138"/>
                    <a:pt x="853" y="133"/>
                    <a:pt x="853" y="127"/>
                  </a:cubicBezTo>
                  <a:cubicBezTo>
                    <a:pt x="853" y="127"/>
                    <a:pt x="853" y="126"/>
                    <a:pt x="853" y="125"/>
                  </a:cubicBezTo>
                  <a:cubicBezTo>
                    <a:pt x="853" y="124"/>
                    <a:pt x="853" y="123"/>
                    <a:pt x="852" y="123"/>
                  </a:cubicBezTo>
                  <a:cubicBezTo>
                    <a:pt x="850" y="123"/>
                    <a:pt x="850" y="124"/>
                    <a:pt x="849" y="125"/>
                  </a:cubicBezTo>
                  <a:cubicBezTo>
                    <a:pt x="849" y="129"/>
                    <a:pt x="848" y="132"/>
                    <a:pt x="847" y="133"/>
                  </a:cubicBezTo>
                  <a:cubicBezTo>
                    <a:pt x="846" y="134"/>
                    <a:pt x="844" y="135"/>
                    <a:pt x="840" y="135"/>
                  </a:cubicBezTo>
                  <a:cubicBezTo>
                    <a:pt x="837" y="136"/>
                    <a:pt x="832" y="136"/>
                    <a:pt x="826" y="136"/>
                  </a:cubicBezTo>
                  <a:cubicBezTo>
                    <a:pt x="812" y="136"/>
                    <a:pt x="812" y="136"/>
                    <a:pt x="812" y="136"/>
                  </a:cubicBezTo>
                  <a:cubicBezTo>
                    <a:pt x="809" y="136"/>
                    <a:pt x="808" y="136"/>
                    <a:pt x="807" y="136"/>
                  </a:cubicBezTo>
                  <a:cubicBezTo>
                    <a:pt x="807" y="135"/>
                    <a:pt x="807" y="133"/>
                    <a:pt x="807" y="131"/>
                  </a:cubicBezTo>
                  <a:cubicBezTo>
                    <a:pt x="807" y="95"/>
                    <a:pt x="807" y="95"/>
                    <a:pt x="807" y="95"/>
                  </a:cubicBezTo>
                  <a:cubicBezTo>
                    <a:pt x="807" y="91"/>
                    <a:pt x="807" y="89"/>
                    <a:pt x="808" y="88"/>
                  </a:cubicBezTo>
                  <a:close/>
                  <a:moveTo>
                    <a:pt x="910" y="88"/>
                  </a:moveTo>
                  <a:cubicBezTo>
                    <a:pt x="912" y="87"/>
                    <a:pt x="914" y="87"/>
                    <a:pt x="918" y="87"/>
                  </a:cubicBezTo>
                  <a:cubicBezTo>
                    <a:pt x="932" y="87"/>
                    <a:pt x="932" y="87"/>
                    <a:pt x="932" y="87"/>
                  </a:cubicBezTo>
                  <a:cubicBezTo>
                    <a:pt x="941" y="87"/>
                    <a:pt x="947" y="87"/>
                    <a:pt x="951" y="88"/>
                  </a:cubicBezTo>
                  <a:cubicBezTo>
                    <a:pt x="954" y="89"/>
                    <a:pt x="956" y="91"/>
                    <a:pt x="957" y="94"/>
                  </a:cubicBezTo>
                  <a:cubicBezTo>
                    <a:pt x="958" y="95"/>
                    <a:pt x="959" y="97"/>
                    <a:pt x="959" y="99"/>
                  </a:cubicBezTo>
                  <a:cubicBezTo>
                    <a:pt x="959" y="101"/>
                    <a:pt x="959" y="101"/>
                    <a:pt x="959" y="101"/>
                  </a:cubicBezTo>
                  <a:cubicBezTo>
                    <a:pt x="959" y="103"/>
                    <a:pt x="959" y="104"/>
                    <a:pt x="960" y="104"/>
                  </a:cubicBezTo>
                  <a:cubicBezTo>
                    <a:pt x="961" y="104"/>
                    <a:pt x="962" y="104"/>
                    <a:pt x="962" y="103"/>
                  </a:cubicBezTo>
                  <a:cubicBezTo>
                    <a:pt x="963" y="102"/>
                    <a:pt x="963" y="100"/>
                    <a:pt x="963" y="96"/>
                  </a:cubicBezTo>
                  <a:cubicBezTo>
                    <a:pt x="964" y="91"/>
                    <a:pt x="964" y="91"/>
                    <a:pt x="964" y="91"/>
                  </a:cubicBezTo>
                  <a:cubicBezTo>
                    <a:pt x="964" y="87"/>
                    <a:pt x="964" y="85"/>
                    <a:pt x="964" y="84"/>
                  </a:cubicBezTo>
                  <a:cubicBezTo>
                    <a:pt x="964" y="83"/>
                    <a:pt x="965" y="82"/>
                    <a:pt x="965" y="82"/>
                  </a:cubicBezTo>
                  <a:cubicBezTo>
                    <a:pt x="965" y="80"/>
                    <a:pt x="964" y="79"/>
                    <a:pt x="962" y="79"/>
                  </a:cubicBezTo>
                  <a:cubicBezTo>
                    <a:pt x="961" y="79"/>
                    <a:pt x="960" y="79"/>
                    <a:pt x="958" y="80"/>
                  </a:cubicBezTo>
                  <a:cubicBezTo>
                    <a:pt x="957" y="80"/>
                    <a:pt x="955" y="80"/>
                    <a:pt x="952" y="80"/>
                  </a:cubicBezTo>
                  <a:cubicBezTo>
                    <a:pt x="939" y="81"/>
                    <a:pt x="939" y="81"/>
                    <a:pt x="939" y="81"/>
                  </a:cubicBezTo>
                  <a:cubicBezTo>
                    <a:pt x="933" y="81"/>
                    <a:pt x="927" y="81"/>
                    <a:pt x="920" y="81"/>
                  </a:cubicBezTo>
                  <a:cubicBezTo>
                    <a:pt x="908" y="81"/>
                    <a:pt x="897" y="81"/>
                    <a:pt x="889" y="80"/>
                  </a:cubicBezTo>
                  <a:cubicBezTo>
                    <a:pt x="886" y="79"/>
                    <a:pt x="884" y="79"/>
                    <a:pt x="883" y="79"/>
                  </a:cubicBezTo>
                  <a:cubicBezTo>
                    <a:pt x="880" y="79"/>
                    <a:pt x="879" y="80"/>
                    <a:pt x="879" y="82"/>
                  </a:cubicBezTo>
                  <a:cubicBezTo>
                    <a:pt x="879" y="83"/>
                    <a:pt x="880" y="83"/>
                    <a:pt x="881" y="83"/>
                  </a:cubicBezTo>
                  <a:cubicBezTo>
                    <a:pt x="887" y="83"/>
                    <a:pt x="891" y="85"/>
                    <a:pt x="892" y="88"/>
                  </a:cubicBezTo>
                  <a:cubicBezTo>
                    <a:pt x="894" y="91"/>
                    <a:pt x="895" y="96"/>
                    <a:pt x="895" y="105"/>
                  </a:cubicBezTo>
                  <a:cubicBezTo>
                    <a:pt x="895" y="180"/>
                    <a:pt x="895" y="180"/>
                    <a:pt x="895" y="180"/>
                  </a:cubicBezTo>
                  <a:cubicBezTo>
                    <a:pt x="895" y="186"/>
                    <a:pt x="895" y="186"/>
                    <a:pt x="895" y="186"/>
                  </a:cubicBezTo>
                  <a:cubicBezTo>
                    <a:pt x="895" y="193"/>
                    <a:pt x="893" y="198"/>
                    <a:pt x="889" y="199"/>
                  </a:cubicBezTo>
                  <a:cubicBezTo>
                    <a:pt x="885" y="200"/>
                    <a:pt x="885" y="200"/>
                    <a:pt x="885" y="200"/>
                  </a:cubicBezTo>
                  <a:cubicBezTo>
                    <a:pt x="884" y="200"/>
                    <a:pt x="883" y="201"/>
                    <a:pt x="883" y="202"/>
                  </a:cubicBezTo>
                  <a:cubicBezTo>
                    <a:pt x="883" y="203"/>
                    <a:pt x="884" y="204"/>
                    <a:pt x="886" y="204"/>
                  </a:cubicBezTo>
                  <a:cubicBezTo>
                    <a:pt x="887" y="204"/>
                    <a:pt x="888" y="204"/>
                    <a:pt x="890" y="203"/>
                  </a:cubicBezTo>
                  <a:cubicBezTo>
                    <a:pt x="895" y="202"/>
                    <a:pt x="902" y="202"/>
                    <a:pt x="913" y="202"/>
                  </a:cubicBezTo>
                  <a:cubicBezTo>
                    <a:pt x="920" y="202"/>
                    <a:pt x="929" y="203"/>
                    <a:pt x="941" y="204"/>
                  </a:cubicBezTo>
                  <a:cubicBezTo>
                    <a:pt x="944" y="204"/>
                    <a:pt x="946" y="204"/>
                    <a:pt x="948" y="204"/>
                  </a:cubicBezTo>
                  <a:cubicBezTo>
                    <a:pt x="956" y="204"/>
                    <a:pt x="962" y="201"/>
                    <a:pt x="968" y="194"/>
                  </a:cubicBezTo>
                  <a:cubicBezTo>
                    <a:pt x="972" y="189"/>
                    <a:pt x="974" y="185"/>
                    <a:pt x="974" y="181"/>
                  </a:cubicBezTo>
                  <a:cubicBezTo>
                    <a:pt x="974" y="179"/>
                    <a:pt x="974" y="178"/>
                    <a:pt x="972" y="178"/>
                  </a:cubicBezTo>
                  <a:cubicBezTo>
                    <a:pt x="972" y="178"/>
                    <a:pt x="971" y="179"/>
                    <a:pt x="970" y="180"/>
                  </a:cubicBezTo>
                  <a:cubicBezTo>
                    <a:pt x="964" y="190"/>
                    <a:pt x="949" y="196"/>
                    <a:pt x="925" y="196"/>
                  </a:cubicBezTo>
                  <a:cubicBezTo>
                    <a:pt x="918" y="196"/>
                    <a:pt x="913" y="195"/>
                    <a:pt x="912" y="194"/>
                  </a:cubicBezTo>
                  <a:cubicBezTo>
                    <a:pt x="910" y="193"/>
                    <a:pt x="909" y="189"/>
                    <a:pt x="909" y="184"/>
                  </a:cubicBezTo>
                  <a:cubicBezTo>
                    <a:pt x="909" y="151"/>
                    <a:pt x="909" y="151"/>
                    <a:pt x="909" y="151"/>
                  </a:cubicBezTo>
                  <a:cubicBezTo>
                    <a:pt x="909" y="149"/>
                    <a:pt x="909" y="149"/>
                    <a:pt x="909" y="149"/>
                  </a:cubicBezTo>
                  <a:cubicBezTo>
                    <a:pt x="909" y="147"/>
                    <a:pt x="909" y="146"/>
                    <a:pt x="910" y="145"/>
                  </a:cubicBezTo>
                  <a:cubicBezTo>
                    <a:pt x="911" y="144"/>
                    <a:pt x="913" y="144"/>
                    <a:pt x="916" y="144"/>
                  </a:cubicBezTo>
                  <a:cubicBezTo>
                    <a:pt x="936" y="144"/>
                    <a:pt x="936" y="144"/>
                    <a:pt x="936" y="144"/>
                  </a:cubicBezTo>
                  <a:cubicBezTo>
                    <a:pt x="941" y="144"/>
                    <a:pt x="945" y="145"/>
                    <a:pt x="947" y="146"/>
                  </a:cubicBezTo>
                  <a:cubicBezTo>
                    <a:pt x="949" y="148"/>
                    <a:pt x="950" y="150"/>
                    <a:pt x="951" y="154"/>
                  </a:cubicBezTo>
                  <a:cubicBezTo>
                    <a:pt x="951" y="157"/>
                    <a:pt x="951" y="157"/>
                    <a:pt x="951" y="157"/>
                  </a:cubicBezTo>
                  <a:cubicBezTo>
                    <a:pt x="952" y="158"/>
                    <a:pt x="952" y="159"/>
                    <a:pt x="954" y="159"/>
                  </a:cubicBezTo>
                  <a:cubicBezTo>
                    <a:pt x="955" y="159"/>
                    <a:pt x="955" y="158"/>
                    <a:pt x="955" y="157"/>
                  </a:cubicBezTo>
                  <a:cubicBezTo>
                    <a:pt x="955" y="156"/>
                    <a:pt x="955" y="155"/>
                    <a:pt x="955" y="154"/>
                  </a:cubicBezTo>
                  <a:cubicBezTo>
                    <a:pt x="955" y="150"/>
                    <a:pt x="955" y="147"/>
                    <a:pt x="955" y="143"/>
                  </a:cubicBezTo>
                  <a:cubicBezTo>
                    <a:pt x="955" y="138"/>
                    <a:pt x="955" y="133"/>
                    <a:pt x="956" y="127"/>
                  </a:cubicBezTo>
                  <a:cubicBezTo>
                    <a:pt x="956" y="127"/>
                    <a:pt x="956" y="126"/>
                    <a:pt x="956" y="125"/>
                  </a:cubicBezTo>
                  <a:cubicBezTo>
                    <a:pt x="956" y="124"/>
                    <a:pt x="955" y="123"/>
                    <a:pt x="954" y="123"/>
                  </a:cubicBezTo>
                  <a:cubicBezTo>
                    <a:pt x="953" y="123"/>
                    <a:pt x="952" y="124"/>
                    <a:pt x="952" y="125"/>
                  </a:cubicBezTo>
                  <a:cubicBezTo>
                    <a:pt x="951" y="129"/>
                    <a:pt x="950" y="132"/>
                    <a:pt x="949" y="133"/>
                  </a:cubicBezTo>
                  <a:cubicBezTo>
                    <a:pt x="948" y="134"/>
                    <a:pt x="946" y="135"/>
                    <a:pt x="943" y="135"/>
                  </a:cubicBezTo>
                  <a:cubicBezTo>
                    <a:pt x="939" y="136"/>
                    <a:pt x="934" y="136"/>
                    <a:pt x="928" y="136"/>
                  </a:cubicBezTo>
                  <a:cubicBezTo>
                    <a:pt x="914" y="136"/>
                    <a:pt x="914" y="136"/>
                    <a:pt x="914" y="136"/>
                  </a:cubicBezTo>
                  <a:cubicBezTo>
                    <a:pt x="912" y="136"/>
                    <a:pt x="910" y="136"/>
                    <a:pt x="910" y="136"/>
                  </a:cubicBezTo>
                  <a:cubicBezTo>
                    <a:pt x="909" y="135"/>
                    <a:pt x="909" y="133"/>
                    <a:pt x="909" y="131"/>
                  </a:cubicBezTo>
                  <a:cubicBezTo>
                    <a:pt x="909" y="95"/>
                    <a:pt x="909" y="95"/>
                    <a:pt x="909" y="95"/>
                  </a:cubicBezTo>
                  <a:cubicBezTo>
                    <a:pt x="909" y="91"/>
                    <a:pt x="909" y="89"/>
                    <a:pt x="910" y="88"/>
                  </a:cubicBezTo>
                  <a:close/>
                  <a:moveTo>
                    <a:pt x="32" y="6"/>
                  </a:moveTo>
                  <a:cubicBezTo>
                    <a:pt x="33" y="5"/>
                    <a:pt x="35" y="5"/>
                    <a:pt x="39" y="5"/>
                  </a:cubicBezTo>
                  <a:cubicBezTo>
                    <a:pt x="42" y="5"/>
                    <a:pt x="44" y="5"/>
                    <a:pt x="46" y="7"/>
                  </a:cubicBezTo>
                  <a:cubicBezTo>
                    <a:pt x="47" y="8"/>
                    <a:pt x="48" y="9"/>
                    <a:pt x="49" y="12"/>
                  </a:cubicBezTo>
                  <a:cubicBezTo>
                    <a:pt x="49" y="13"/>
                    <a:pt x="50" y="13"/>
                    <a:pt x="50" y="13"/>
                  </a:cubicBezTo>
                  <a:cubicBezTo>
                    <a:pt x="51" y="13"/>
                    <a:pt x="51" y="13"/>
                    <a:pt x="51" y="12"/>
                  </a:cubicBezTo>
                  <a:cubicBezTo>
                    <a:pt x="51" y="11"/>
                    <a:pt x="51" y="10"/>
                    <a:pt x="51" y="9"/>
                  </a:cubicBezTo>
                  <a:cubicBezTo>
                    <a:pt x="51" y="7"/>
                    <a:pt x="51" y="6"/>
                    <a:pt x="51" y="6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2"/>
                    <a:pt x="50" y="1"/>
                    <a:pt x="48" y="1"/>
                  </a:cubicBezTo>
                  <a:cubicBezTo>
                    <a:pt x="48" y="1"/>
                    <a:pt x="47" y="1"/>
                    <a:pt x="46" y="1"/>
                  </a:cubicBezTo>
                  <a:cubicBezTo>
                    <a:pt x="39" y="1"/>
                    <a:pt x="32" y="2"/>
                    <a:pt x="26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5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2" y="16"/>
                    <a:pt x="2" y="16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1"/>
                    <a:pt x="4" y="9"/>
                    <a:pt x="5" y="8"/>
                  </a:cubicBezTo>
                  <a:cubicBezTo>
                    <a:pt x="5" y="7"/>
                    <a:pt x="6" y="7"/>
                    <a:pt x="7" y="6"/>
                  </a:cubicBezTo>
                  <a:cubicBezTo>
                    <a:pt x="9" y="5"/>
                    <a:pt x="13" y="5"/>
                    <a:pt x="18" y="5"/>
                  </a:cubicBezTo>
                  <a:cubicBezTo>
                    <a:pt x="20" y="5"/>
                    <a:pt x="21" y="6"/>
                    <a:pt x="21" y="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7"/>
                    <a:pt x="21" y="49"/>
                    <a:pt x="20" y="50"/>
                  </a:cubicBezTo>
                  <a:cubicBezTo>
                    <a:pt x="19" y="51"/>
                    <a:pt x="17" y="52"/>
                    <a:pt x="15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4"/>
                  </a:cubicBezTo>
                  <a:cubicBezTo>
                    <a:pt x="13" y="54"/>
                    <a:pt x="14" y="55"/>
                    <a:pt x="14" y="55"/>
                  </a:cubicBezTo>
                  <a:cubicBezTo>
                    <a:pt x="15" y="55"/>
                    <a:pt x="15" y="55"/>
                    <a:pt x="16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6" y="54"/>
                    <a:pt x="27" y="54"/>
                    <a:pt x="29" y="54"/>
                  </a:cubicBezTo>
                  <a:cubicBezTo>
                    <a:pt x="29" y="54"/>
                    <a:pt x="30" y="54"/>
                    <a:pt x="30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40" y="54"/>
                    <a:pt x="40" y="54"/>
                    <a:pt x="40" y="53"/>
                  </a:cubicBezTo>
                  <a:cubicBezTo>
                    <a:pt x="40" y="53"/>
                    <a:pt x="40" y="52"/>
                    <a:pt x="39" y="52"/>
                  </a:cubicBezTo>
                  <a:cubicBezTo>
                    <a:pt x="36" y="52"/>
                    <a:pt x="33" y="51"/>
                    <a:pt x="32" y="49"/>
                  </a:cubicBezTo>
                  <a:cubicBezTo>
                    <a:pt x="31" y="47"/>
                    <a:pt x="30" y="44"/>
                    <a:pt x="30" y="4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8"/>
                    <a:pt x="31" y="6"/>
                    <a:pt x="32" y="6"/>
                  </a:cubicBezTo>
                  <a:close/>
                  <a:moveTo>
                    <a:pt x="108" y="28"/>
                  </a:moveTo>
                  <a:cubicBezTo>
                    <a:pt x="108" y="29"/>
                    <a:pt x="108" y="31"/>
                    <a:pt x="108" y="33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3" y="52"/>
                  </a:cubicBezTo>
                  <a:cubicBezTo>
                    <a:pt x="103" y="52"/>
                    <a:pt x="102" y="53"/>
                    <a:pt x="102" y="53"/>
                  </a:cubicBezTo>
                  <a:cubicBezTo>
                    <a:pt x="102" y="54"/>
                    <a:pt x="103" y="54"/>
                    <a:pt x="104" y="54"/>
                  </a:cubicBezTo>
                  <a:cubicBezTo>
                    <a:pt x="104" y="54"/>
                    <a:pt x="105" y="54"/>
                    <a:pt x="107" y="54"/>
                  </a:cubicBezTo>
                  <a:cubicBezTo>
                    <a:pt x="109" y="54"/>
                    <a:pt x="111" y="54"/>
                    <a:pt x="113" y="54"/>
                  </a:cubicBezTo>
                  <a:cubicBezTo>
                    <a:pt x="116" y="54"/>
                    <a:pt x="118" y="54"/>
                    <a:pt x="121" y="54"/>
                  </a:cubicBezTo>
                  <a:cubicBezTo>
                    <a:pt x="123" y="54"/>
                    <a:pt x="124" y="54"/>
                    <a:pt x="124" y="54"/>
                  </a:cubicBezTo>
                  <a:cubicBezTo>
                    <a:pt x="126" y="54"/>
                    <a:pt x="126" y="54"/>
                    <a:pt x="126" y="53"/>
                  </a:cubicBezTo>
                  <a:cubicBezTo>
                    <a:pt x="126" y="53"/>
                    <a:pt x="126" y="52"/>
                    <a:pt x="125" y="52"/>
                  </a:cubicBezTo>
                  <a:cubicBezTo>
                    <a:pt x="122" y="52"/>
                    <a:pt x="120" y="51"/>
                    <a:pt x="119" y="50"/>
                  </a:cubicBezTo>
                  <a:cubicBezTo>
                    <a:pt x="118" y="48"/>
                    <a:pt x="117" y="46"/>
                    <a:pt x="117" y="42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5"/>
                    <a:pt x="119" y="3"/>
                    <a:pt x="122" y="3"/>
                  </a:cubicBezTo>
                  <a:cubicBezTo>
                    <a:pt x="123" y="3"/>
                    <a:pt x="123" y="2"/>
                    <a:pt x="123" y="2"/>
                  </a:cubicBezTo>
                  <a:cubicBezTo>
                    <a:pt x="123" y="1"/>
                    <a:pt x="122" y="1"/>
                    <a:pt x="122" y="1"/>
                  </a:cubicBezTo>
                  <a:cubicBezTo>
                    <a:pt x="121" y="1"/>
                    <a:pt x="119" y="1"/>
                    <a:pt x="117" y="1"/>
                  </a:cubicBezTo>
                  <a:cubicBezTo>
                    <a:pt x="114" y="1"/>
                    <a:pt x="112" y="1"/>
                    <a:pt x="111" y="1"/>
                  </a:cubicBezTo>
                  <a:cubicBezTo>
                    <a:pt x="108" y="1"/>
                    <a:pt x="106" y="1"/>
                    <a:pt x="104" y="1"/>
                  </a:cubicBezTo>
                  <a:cubicBezTo>
                    <a:pt x="103" y="1"/>
                    <a:pt x="102" y="1"/>
                    <a:pt x="101" y="1"/>
                  </a:cubicBezTo>
                  <a:cubicBezTo>
                    <a:pt x="100" y="1"/>
                    <a:pt x="100" y="1"/>
                    <a:pt x="100" y="2"/>
                  </a:cubicBezTo>
                  <a:cubicBezTo>
                    <a:pt x="100" y="2"/>
                    <a:pt x="100" y="3"/>
                    <a:pt x="101" y="3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6" y="4"/>
                    <a:pt x="108" y="6"/>
                    <a:pt x="108" y="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20"/>
                    <a:pt x="108" y="22"/>
                    <a:pt x="108" y="23"/>
                  </a:cubicBezTo>
                  <a:cubicBezTo>
                    <a:pt x="107" y="23"/>
                    <a:pt x="106" y="24"/>
                    <a:pt x="105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5" y="24"/>
                    <a:pt x="83" y="24"/>
                    <a:pt x="83" y="23"/>
                  </a:cubicBezTo>
                  <a:cubicBezTo>
                    <a:pt x="83" y="23"/>
                    <a:pt x="82" y="21"/>
                    <a:pt x="82" y="18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5"/>
                    <a:pt x="84" y="3"/>
                    <a:pt x="87" y="3"/>
                  </a:cubicBezTo>
                  <a:cubicBezTo>
                    <a:pt x="88" y="3"/>
                    <a:pt x="88" y="2"/>
                    <a:pt x="88" y="2"/>
                  </a:cubicBezTo>
                  <a:cubicBezTo>
                    <a:pt x="88" y="1"/>
                    <a:pt x="88" y="1"/>
                    <a:pt x="87" y="1"/>
                  </a:cubicBezTo>
                  <a:cubicBezTo>
                    <a:pt x="86" y="1"/>
                    <a:pt x="84" y="1"/>
                    <a:pt x="82" y="1"/>
                  </a:cubicBezTo>
                  <a:cubicBezTo>
                    <a:pt x="79" y="1"/>
                    <a:pt x="77" y="1"/>
                    <a:pt x="76" y="1"/>
                  </a:cubicBezTo>
                  <a:cubicBezTo>
                    <a:pt x="74" y="1"/>
                    <a:pt x="71" y="1"/>
                    <a:pt x="69" y="1"/>
                  </a:cubicBezTo>
                  <a:cubicBezTo>
                    <a:pt x="68" y="1"/>
                    <a:pt x="67" y="1"/>
                    <a:pt x="66" y="1"/>
                  </a:cubicBezTo>
                  <a:cubicBezTo>
                    <a:pt x="66" y="1"/>
                    <a:pt x="65" y="1"/>
                    <a:pt x="65" y="2"/>
                  </a:cubicBezTo>
                  <a:cubicBezTo>
                    <a:pt x="65" y="2"/>
                    <a:pt x="66" y="3"/>
                    <a:pt x="66" y="3"/>
                  </a:cubicBezTo>
                  <a:cubicBezTo>
                    <a:pt x="69" y="3"/>
                    <a:pt x="71" y="4"/>
                    <a:pt x="72" y="5"/>
                  </a:cubicBezTo>
                  <a:cubicBezTo>
                    <a:pt x="73" y="6"/>
                    <a:pt x="73" y="7"/>
                    <a:pt x="73" y="9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46"/>
                    <a:pt x="73" y="48"/>
                    <a:pt x="72" y="50"/>
                  </a:cubicBezTo>
                  <a:cubicBezTo>
                    <a:pt x="72" y="51"/>
                    <a:pt x="70" y="52"/>
                    <a:pt x="69" y="52"/>
                  </a:cubicBezTo>
                  <a:cubicBezTo>
                    <a:pt x="68" y="52"/>
                    <a:pt x="68" y="53"/>
                    <a:pt x="68" y="53"/>
                  </a:cubicBezTo>
                  <a:cubicBezTo>
                    <a:pt x="68" y="54"/>
                    <a:pt x="68" y="54"/>
                    <a:pt x="69" y="54"/>
                  </a:cubicBezTo>
                  <a:cubicBezTo>
                    <a:pt x="69" y="54"/>
                    <a:pt x="70" y="54"/>
                    <a:pt x="72" y="54"/>
                  </a:cubicBezTo>
                  <a:cubicBezTo>
                    <a:pt x="74" y="54"/>
                    <a:pt x="77" y="54"/>
                    <a:pt x="78" y="54"/>
                  </a:cubicBezTo>
                  <a:cubicBezTo>
                    <a:pt x="81" y="54"/>
                    <a:pt x="84" y="54"/>
                    <a:pt x="87" y="54"/>
                  </a:cubicBezTo>
                  <a:cubicBezTo>
                    <a:pt x="88" y="54"/>
                    <a:pt x="89" y="54"/>
                    <a:pt x="89" y="54"/>
                  </a:cubicBezTo>
                  <a:cubicBezTo>
                    <a:pt x="91" y="54"/>
                    <a:pt x="91" y="54"/>
                    <a:pt x="91" y="53"/>
                  </a:cubicBezTo>
                  <a:cubicBezTo>
                    <a:pt x="91" y="53"/>
                    <a:pt x="91" y="52"/>
                    <a:pt x="90" y="52"/>
                  </a:cubicBezTo>
                  <a:cubicBezTo>
                    <a:pt x="87" y="52"/>
                    <a:pt x="85" y="51"/>
                    <a:pt x="84" y="50"/>
                  </a:cubicBezTo>
                  <a:cubicBezTo>
                    <a:pt x="83" y="48"/>
                    <a:pt x="82" y="46"/>
                    <a:pt x="82" y="4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0"/>
                    <a:pt x="83" y="29"/>
                    <a:pt x="83" y="28"/>
                  </a:cubicBezTo>
                  <a:cubicBezTo>
                    <a:pt x="83" y="28"/>
                    <a:pt x="85" y="28"/>
                    <a:pt x="86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8"/>
                    <a:pt x="107" y="28"/>
                    <a:pt x="108" y="28"/>
                  </a:cubicBezTo>
                  <a:close/>
                  <a:moveTo>
                    <a:pt x="157" y="8"/>
                  </a:moveTo>
                  <a:cubicBezTo>
                    <a:pt x="157" y="6"/>
                    <a:pt x="157" y="5"/>
                    <a:pt x="159" y="4"/>
                  </a:cubicBezTo>
                  <a:cubicBezTo>
                    <a:pt x="161" y="4"/>
                    <a:pt x="161" y="4"/>
                    <a:pt x="161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70" y="4"/>
                    <a:pt x="173" y="5"/>
                    <a:pt x="175" y="6"/>
                  </a:cubicBezTo>
                  <a:cubicBezTo>
                    <a:pt x="177" y="7"/>
                    <a:pt x="178" y="9"/>
                    <a:pt x="178" y="11"/>
                  </a:cubicBezTo>
                  <a:cubicBezTo>
                    <a:pt x="178" y="13"/>
                    <a:pt x="178" y="13"/>
                    <a:pt x="179" y="13"/>
                  </a:cubicBezTo>
                  <a:cubicBezTo>
                    <a:pt x="180" y="13"/>
                    <a:pt x="180" y="12"/>
                    <a:pt x="180" y="10"/>
                  </a:cubicBezTo>
                  <a:cubicBezTo>
                    <a:pt x="180" y="9"/>
                    <a:pt x="180" y="8"/>
                    <a:pt x="180" y="5"/>
                  </a:cubicBezTo>
                  <a:cubicBezTo>
                    <a:pt x="180" y="4"/>
                    <a:pt x="180" y="3"/>
                    <a:pt x="180" y="2"/>
                  </a:cubicBezTo>
                  <a:cubicBezTo>
                    <a:pt x="180" y="1"/>
                    <a:pt x="179" y="1"/>
                    <a:pt x="179" y="1"/>
                  </a:cubicBezTo>
                  <a:cubicBezTo>
                    <a:pt x="179" y="1"/>
                    <a:pt x="178" y="1"/>
                    <a:pt x="178" y="1"/>
                  </a:cubicBezTo>
                  <a:cubicBezTo>
                    <a:pt x="176" y="1"/>
                    <a:pt x="171" y="1"/>
                    <a:pt x="163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4" y="1"/>
                    <a:pt x="144" y="1"/>
                    <a:pt x="144" y="1"/>
                  </a:cubicBezTo>
                  <a:cubicBezTo>
                    <a:pt x="143" y="1"/>
                    <a:pt x="142" y="1"/>
                    <a:pt x="142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0" y="1"/>
                    <a:pt x="140" y="1"/>
                    <a:pt x="140" y="2"/>
                  </a:cubicBezTo>
                  <a:cubicBezTo>
                    <a:pt x="140" y="2"/>
                    <a:pt x="140" y="3"/>
                    <a:pt x="141" y="3"/>
                  </a:cubicBezTo>
                  <a:cubicBezTo>
                    <a:pt x="144" y="3"/>
                    <a:pt x="145" y="4"/>
                    <a:pt x="146" y="5"/>
                  </a:cubicBezTo>
                  <a:cubicBezTo>
                    <a:pt x="147" y="6"/>
                    <a:pt x="148" y="8"/>
                    <a:pt x="148" y="11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8" y="44"/>
                    <a:pt x="148" y="46"/>
                    <a:pt x="147" y="47"/>
                  </a:cubicBezTo>
                  <a:cubicBezTo>
                    <a:pt x="147" y="49"/>
                    <a:pt x="147" y="50"/>
                    <a:pt x="146" y="51"/>
                  </a:cubicBezTo>
                  <a:cubicBezTo>
                    <a:pt x="146" y="51"/>
                    <a:pt x="145" y="52"/>
                    <a:pt x="143" y="52"/>
                  </a:cubicBezTo>
                  <a:cubicBezTo>
                    <a:pt x="143" y="53"/>
                    <a:pt x="142" y="53"/>
                    <a:pt x="142" y="54"/>
                  </a:cubicBezTo>
                  <a:cubicBezTo>
                    <a:pt x="142" y="54"/>
                    <a:pt x="143" y="54"/>
                    <a:pt x="143" y="54"/>
                  </a:cubicBezTo>
                  <a:cubicBezTo>
                    <a:pt x="144" y="54"/>
                    <a:pt x="145" y="54"/>
                    <a:pt x="146" y="54"/>
                  </a:cubicBezTo>
                  <a:cubicBezTo>
                    <a:pt x="149" y="54"/>
                    <a:pt x="152" y="54"/>
                    <a:pt x="154" y="54"/>
                  </a:cubicBezTo>
                  <a:cubicBezTo>
                    <a:pt x="157" y="54"/>
                    <a:pt x="159" y="54"/>
                    <a:pt x="161" y="54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7" y="55"/>
                    <a:pt x="169" y="55"/>
                    <a:pt x="171" y="55"/>
                  </a:cubicBezTo>
                  <a:cubicBezTo>
                    <a:pt x="174" y="55"/>
                    <a:pt x="176" y="54"/>
                    <a:pt x="178" y="54"/>
                  </a:cubicBezTo>
                  <a:cubicBezTo>
                    <a:pt x="179" y="53"/>
                    <a:pt x="181" y="51"/>
                    <a:pt x="182" y="49"/>
                  </a:cubicBezTo>
                  <a:cubicBezTo>
                    <a:pt x="183" y="47"/>
                    <a:pt x="184" y="44"/>
                    <a:pt x="184" y="42"/>
                  </a:cubicBezTo>
                  <a:cubicBezTo>
                    <a:pt x="184" y="42"/>
                    <a:pt x="184" y="41"/>
                    <a:pt x="184" y="41"/>
                  </a:cubicBezTo>
                  <a:cubicBezTo>
                    <a:pt x="184" y="41"/>
                    <a:pt x="183" y="41"/>
                    <a:pt x="183" y="41"/>
                  </a:cubicBezTo>
                  <a:cubicBezTo>
                    <a:pt x="183" y="41"/>
                    <a:pt x="183" y="41"/>
                    <a:pt x="183" y="41"/>
                  </a:cubicBezTo>
                  <a:cubicBezTo>
                    <a:pt x="179" y="48"/>
                    <a:pt x="172" y="51"/>
                    <a:pt x="162" y="51"/>
                  </a:cubicBezTo>
                  <a:cubicBezTo>
                    <a:pt x="161" y="51"/>
                    <a:pt x="160" y="51"/>
                    <a:pt x="159" y="50"/>
                  </a:cubicBezTo>
                  <a:cubicBezTo>
                    <a:pt x="159" y="50"/>
                    <a:pt x="158" y="49"/>
                    <a:pt x="158" y="48"/>
                  </a:cubicBezTo>
                  <a:cubicBezTo>
                    <a:pt x="157" y="46"/>
                    <a:pt x="157" y="44"/>
                    <a:pt x="157" y="40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7" y="34"/>
                    <a:pt x="157" y="32"/>
                    <a:pt x="157" y="30"/>
                  </a:cubicBezTo>
                  <a:cubicBezTo>
                    <a:pt x="157" y="29"/>
                    <a:pt x="157" y="28"/>
                    <a:pt x="158" y="28"/>
                  </a:cubicBezTo>
                  <a:cubicBezTo>
                    <a:pt x="158" y="28"/>
                    <a:pt x="159" y="28"/>
                    <a:pt x="160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6" y="28"/>
                    <a:pt x="168" y="28"/>
                    <a:pt x="169" y="28"/>
                  </a:cubicBezTo>
                  <a:cubicBezTo>
                    <a:pt x="170" y="28"/>
                    <a:pt x="170" y="28"/>
                    <a:pt x="171" y="29"/>
                  </a:cubicBezTo>
                  <a:cubicBezTo>
                    <a:pt x="172" y="30"/>
                    <a:pt x="173" y="32"/>
                    <a:pt x="173" y="34"/>
                  </a:cubicBezTo>
                  <a:cubicBezTo>
                    <a:pt x="174" y="35"/>
                    <a:pt x="174" y="36"/>
                    <a:pt x="175" y="36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5" y="31"/>
                    <a:pt x="175" y="29"/>
                    <a:pt x="175" y="27"/>
                  </a:cubicBezTo>
                  <a:cubicBezTo>
                    <a:pt x="175" y="24"/>
                    <a:pt x="175" y="22"/>
                    <a:pt x="175" y="21"/>
                  </a:cubicBezTo>
                  <a:cubicBezTo>
                    <a:pt x="175" y="21"/>
                    <a:pt x="175" y="20"/>
                    <a:pt x="175" y="20"/>
                  </a:cubicBezTo>
                  <a:cubicBezTo>
                    <a:pt x="175" y="19"/>
                    <a:pt x="175" y="18"/>
                    <a:pt x="175" y="18"/>
                  </a:cubicBezTo>
                  <a:cubicBezTo>
                    <a:pt x="175" y="17"/>
                    <a:pt x="175" y="17"/>
                    <a:pt x="174" y="17"/>
                  </a:cubicBezTo>
                  <a:cubicBezTo>
                    <a:pt x="174" y="17"/>
                    <a:pt x="173" y="17"/>
                    <a:pt x="173" y="18"/>
                  </a:cubicBezTo>
                  <a:cubicBezTo>
                    <a:pt x="172" y="20"/>
                    <a:pt x="172" y="20"/>
                    <a:pt x="172" y="20"/>
                  </a:cubicBezTo>
                  <a:cubicBezTo>
                    <a:pt x="171" y="22"/>
                    <a:pt x="169" y="24"/>
                    <a:pt x="166" y="24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9" y="24"/>
                    <a:pt x="158" y="24"/>
                    <a:pt x="157" y="23"/>
                  </a:cubicBezTo>
                  <a:cubicBezTo>
                    <a:pt x="157" y="22"/>
                    <a:pt x="157" y="21"/>
                    <a:pt x="157" y="18"/>
                  </a:cubicBezTo>
                  <a:cubicBezTo>
                    <a:pt x="157" y="10"/>
                    <a:pt x="157" y="10"/>
                    <a:pt x="157" y="10"/>
                  </a:cubicBezTo>
                  <a:cubicBezTo>
                    <a:pt x="157" y="8"/>
                    <a:pt x="157" y="8"/>
                    <a:pt x="157" y="8"/>
                  </a:cubicBezTo>
                  <a:close/>
                  <a:moveTo>
                    <a:pt x="270" y="2"/>
                  </a:moveTo>
                  <a:cubicBezTo>
                    <a:pt x="270" y="2"/>
                    <a:pt x="271" y="3"/>
                    <a:pt x="272" y="3"/>
                  </a:cubicBezTo>
                  <a:cubicBezTo>
                    <a:pt x="274" y="3"/>
                    <a:pt x="276" y="3"/>
                    <a:pt x="277" y="5"/>
                  </a:cubicBezTo>
                  <a:cubicBezTo>
                    <a:pt x="279" y="6"/>
                    <a:pt x="279" y="8"/>
                    <a:pt x="280" y="10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0" y="29"/>
                    <a:pt x="279" y="34"/>
                    <a:pt x="278" y="38"/>
                  </a:cubicBezTo>
                  <a:cubicBezTo>
                    <a:pt x="278" y="42"/>
                    <a:pt x="276" y="45"/>
                    <a:pt x="274" y="47"/>
                  </a:cubicBezTo>
                  <a:cubicBezTo>
                    <a:pt x="271" y="50"/>
                    <a:pt x="267" y="51"/>
                    <a:pt x="262" y="51"/>
                  </a:cubicBezTo>
                  <a:cubicBezTo>
                    <a:pt x="257" y="51"/>
                    <a:pt x="253" y="50"/>
                    <a:pt x="250" y="47"/>
                  </a:cubicBezTo>
                  <a:cubicBezTo>
                    <a:pt x="248" y="45"/>
                    <a:pt x="246" y="43"/>
                    <a:pt x="246" y="40"/>
                  </a:cubicBezTo>
                  <a:cubicBezTo>
                    <a:pt x="245" y="37"/>
                    <a:pt x="245" y="33"/>
                    <a:pt x="245" y="27"/>
                  </a:cubicBezTo>
                  <a:cubicBezTo>
                    <a:pt x="245" y="20"/>
                    <a:pt x="245" y="20"/>
                    <a:pt x="245" y="20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5" y="7"/>
                    <a:pt x="246" y="6"/>
                    <a:pt x="246" y="5"/>
                  </a:cubicBezTo>
                  <a:cubicBezTo>
                    <a:pt x="247" y="4"/>
                    <a:pt x="248" y="3"/>
                    <a:pt x="249" y="3"/>
                  </a:cubicBezTo>
                  <a:cubicBezTo>
                    <a:pt x="250" y="3"/>
                    <a:pt x="251" y="3"/>
                    <a:pt x="251" y="3"/>
                  </a:cubicBezTo>
                  <a:cubicBezTo>
                    <a:pt x="251" y="2"/>
                    <a:pt x="251" y="2"/>
                    <a:pt x="251" y="2"/>
                  </a:cubicBezTo>
                  <a:cubicBezTo>
                    <a:pt x="251" y="1"/>
                    <a:pt x="251" y="1"/>
                    <a:pt x="249" y="1"/>
                  </a:cubicBezTo>
                  <a:cubicBezTo>
                    <a:pt x="249" y="1"/>
                    <a:pt x="248" y="1"/>
                    <a:pt x="247" y="1"/>
                  </a:cubicBezTo>
                  <a:cubicBezTo>
                    <a:pt x="244" y="1"/>
                    <a:pt x="241" y="1"/>
                    <a:pt x="238" y="1"/>
                  </a:cubicBezTo>
                  <a:cubicBezTo>
                    <a:pt x="236" y="1"/>
                    <a:pt x="234" y="1"/>
                    <a:pt x="231" y="1"/>
                  </a:cubicBezTo>
                  <a:cubicBezTo>
                    <a:pt x="230" y="1"/>
                    <a:pt x="229" y="1"/>
                    <a:pt x="229" y="1"/>
                  </a:cubicBezTo>
                  <a:cubicBezTo>
                    <a:pt x="228" y="1"/>
                    <a:pt x="228" y="1"/>
                    <a:pt x="228" y="2"/>
                  </a:cubicBezTo>
                  <a:cubicBezTo>
                    <a:pt x="228" y="2"/>
                    <a:pt x="228" y="3"/>
                    <a:pt x="229" y="3"/>
                  </a:cubicBezTo>
                  <a:cubicBezTo>
                    <a:pt x="231" y="3"/>
                    <a:pt x="232" y="3"/>
                    <a:pt x="233" y="4"/>
                  </a:cubicBezTo>
                  <a:cubicBezTo>
                    <a:pt x="235" y="5"/>
                    <a:pt x="235" y="5"/>
                    <a:pt x="236" y="6"/>
                  </a:cubicBezTo>
                  <a:cubicBezTo>
                    <a:pt x="236" y="7"/>
                    <a:pt x="236" y="8"/>
                    <a:pt x="236" y="10"/>
                  </a:cubicBezTo>
                  <a:cubicBezTo>
                    <a:pt x="236" y="17"/>
                    <a:pt x="236" y="17"/>
                    <a:pt x="236" y="17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36" y="41"/>
                    <a:pt x="238" y="48"/>
                    <a:pt x="243" y="51"/>
                  </a:cubicBezTo>
                  <a:cubicBezTo>
                    <a:pt x="247" y="54"/>
                    <a:pt x="252" y="55"/>
                    <a:pt x="259" y="55"/>
                  </a:cubicBezTo>
                  <a:cubicBezTo>
                    <a:pt x="268" y="55"/>
                    <a:pt x="275" y="52"/>
                    <a:pt x="279" y="46"/>
                  </a:cubicBezTo>
                  <a:cubicBezTo>
                    <a:pt x="280" y="44"/>
                    <a:pt x="281" y="40"/>
                    <a:pt x="282" y="36"/>
                  </a:cubicBezTo>
                  <a:cubicBezTo>
                    <a:pt x="283" y="31"/>
                    <a:pt x="283" y="25"/>
                    <a:pt x="283" y="17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83" y="9"/>
                    <a:pt x="283" y="9"/>
                    <a:pt x="283" y="9"/>
                  </a:cubicBezTo>
                  <a:cubicBezTo>
                    <a:pt x="283" y="5"/>
                    <a:pt x="284" y="3"/>
                    <a:pt x="286" y="3"/>
                  </a:cubicBezTo>
                  <a:cubicBezTo>
                    <a:pt x="288" y="3"/>
                    <a:pt x="288" y="3"/>
                    <a:pt x="288" y="3"/>
                  </a:cubicBezTo>
                  <a:cubicBezTo>
                    <a:pt x="288" y="2"/>
                    <a:pt x="289" y="2"/>
                    <a:pt x="289" y="2"/>
                  </a:cubicBezTo>
                  <a:cubicBezTo>
                    <a:pt x="289" y="1"/>
                    <a:pt x="288" y="1"/>
                    <a:pt x="288" y="1"/>
                  </a:cubicBezTo>
                  <a:cubicBezTo>
                    <a:pt x="287" y="1"/>
                    <a:pt x="287" y="1"/>
                    <a:pt x="286" y="1"/>
                  </a:cubicBezTo>
                  <a:cubicBezTo>
                    <a:pt x="285" y="1"/>
                    <a:pt x="284" y="1"/>
                    <a:pt x="283" y="1"/>
                  </a:cubicBezTo>
                  <a:cubicBezTo>
                    <a:pt x="279" y="1"/>
                    <a:pt x="279" y="1"/>
                    <a:pt x="279" y="1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73" y="1"/>
                    <a:pt x="272" y="1"/>
                    <a:pt x="272" y="1"/>
                  </a:cubicBezTo>
                  <a:cubicBezTo>
                    <a:pt x="272" y="1"/>
                    <a:pt x="271" y="1"/>
                    <a:pt x="271" y="1"/>
                  </a:cubicBezTo>
                  <a:cubicBezTo>
                    <a:pt x="271" y="1"/>
                    <a:pt x="270" y="1"/>
                    <a:pt x="270" y="2"/>
                  </a:cubicBezTo>
                  <a:cubicBezTo>
                    <a:pt x="270" y="2"/>
                    <a:pt x="270" y="2"/>
                    <a:pt x="270" y="2"/>
                  </a:cubicBezTo>
                  <a:close/>
                  <a:moveTo>
                    <a:pt x="325" y="8"/>
                  </a:moveTo>
                  <a:cubicBezTo>
                    <a:pt x="322" y="4"/>
                    <a:pt x="322" y="4"/>
                    <a:pt x="322" y="4"/>
                  </a:cubicBezTo>
                  <a:cubicBezTo>
                    <a:pt x="321" y="3"/>
                    <a:pt x="320" y="2"/>
                    <a:pt x="320" y="1"/>
                  </a:cubicBezTo>
                  <a:cubicBezTo>
                    <a:pt x="319" y="1"/>
                    <a:pt x="318" y="1"/>
                    <a:pt x="318" y="1"/>
                  </a:cubicBezTo>
                  <a:cubicBezTo>
                    <a:pt x="317" y="1"/>
                    <a:pt x="316" y="1"/>
                    <a:pt x="315" y="1"/>
                  </a:cubicBezTo>
                  <a:cubicBezTo>
                    <a:pt x="313" y="1"/>
                    <a:pt x="311" y="1"/>
                    <a:pt x="309" y="1"/>
                  </a:cubicBezTo>
                  <a:cubicBezTo>
                    <a:pt x="307" y="1"/>
                    <a:pt x="307" y="1"/>
                    <a:pt x="307" y="1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4" y="1"/>
                    <a:pt x="303" y="1"/>
                    <a:pt x="303" y="2"/>
                  </a:cubicBezTo>
                  <a:cubicBezTo>
                    <a:pt x="303" y="3"/>
                    <a:pt x="304" y="3"/>
                    <a:pt x="305" y="3"/>
                  </a:cubicBezTo>
                  <a:cubicBezTo>
                    <a:pt x="310" y="4"/>
                    <a:pt x="313" y="8"/>
                    <a:pt x="313" y="16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3" y="45"/>
                    <a:pt x="313" y="47"/>
                    <a:pt x="312" y="49"/>
                  </a:cubicBezTo>
                  <a:cubicBezTo>
                    <a:pt x="311" y="51"/>
                    <a:pt x="310" y="52"/>
                    <a:pt x="308" y="52"/>
                  </a:cubicBezTo>
                  <a:cubicBezTo>
                    <a:pt x="307" y="53"/>
                    <a:pt x="307" y="53"/>
                    <a:pt x="307" y="54"/>
                  </a:cubicBezTo>
                  <a:cubicBezTo>
                    <a:pt x="307" y="54"/>
                    <a:pt x="307" y="55"/>
                    <a:pt x="308" y="55"/>
                  </a:cubicBezTo>
                  <a:cubicBezTo>
                    <a:pt x="308" y="55"/>
                    <a:pt x="309" y="54"/>
                    <a:pt x="310" y="54"/>
                  </a:cubicBezTo>
                  <a:cubicBezTo>
                    <a:pt x="312" y="54"/>
                    <a:pt x="314" y="54"/>
                    <a:pt x="317" y="54"/>
                  </a:cubicBezTo>
                  <a:cubicBezTo>
                    <a:pt x="319" y="54"/>
                    <a:pt x="322" y="54"/>
                    <a:pt x="324" y="54"/>
                  </a:cubicBezTo>
                  <a:cubicBezTo>
                    <a:pt x="325" y="54"/>
                    <a:pt x="325" y="54"/>
                    <a:pt x="325" y="54"/>
                  </a:cubicBezTo>
                  <a:cubicBezTo>
                    <a:pt x="326" y="54"/>
                    <a:pt x="327" y="54"/>
                    <a:pt x="327" y="53"/>
                  </a:cubicBezTo>
                  <a:cubicBezTo>
                    <a:pt x="327" y="53"/>
                    <a:pt x="326" y="52"/>
                    <a:pt x="325" y="52"/>
                  </a:cubicBezTo>
                  <a:cubicBezTo>
                    <a:pt x="321" y="52"/>
                    <a:pt x="319" y="50"/>
                    <a:pt x="318" y="47"/>
                  </a:cubicBezTo>
                  <a:cubicBezTo>
                    <a:pt x="317" y="45"/>
                    <a:pt x="317" y="39"/>
                    <a:pt x="317" y="31"/>
                  </a:cubicBezTo>
                  <a:cubicBezTo>
                    <a:pt x="317" y="16"/>
                    <a:pt x="317" y="16"/>
                    <a:pt x="317" y="16"/>
                  </a:cubicBezTo>
                  <a:cubicBezTo>
                    <a:pt x="317" y="15"/>
                    <a:pt x="317" y="15"/>
                    <a:pt x="317" y="15"/>
                  </a:cubicBezTo>
                  <a:cubicBezTo>
                    <a:pt x="317" y="14"/>
                    <a:pt x="317" y="13"/>
                    <a:pt x="318" y="13"/>
                  </a:cubicBezTo>
                  <a:cubicBezTo>
                    <a:pt x="318" y="13"/>
                    <a:pt x="318" y="14"/>
                    <a:pt x="319" y="14"/>
                  </a:cubicBezTo>
                  <a:cubicBezTo>
                    <a:pt x="354" y="54"/>
                    <a:pt x="354" y="54"/>
                    <a:pt x="354" y="54"/>
                  </a:cubicBezTo>
                  <a:cubicBezTo>
                    <a:pt x="355" y="54"/>
                    <a:pt x="355" y="54"/>
                    <a:pt x="356" y="54"/>
                  </a:cubicBezTo>
                  <a:cubicBezTo>
                    <a:pt x="356" y="54"/>
                    <a:pt x="356" y="54"/>
                    <a:pt x="356" y="53"/>
                  </a:cubicBezTo>
                  <a:cubicBezTo>
                    <a:pt x="356" y="49"/>
                    <a:pt x="356" y="49"/>
                    <a:pt x="356" y="49"/>
                  </a:cubicBezTo>
                  <a:cubicBezTo>
                    <a:pt x="356" y="46"/>
                    <a:pt x="356" y="46"/>
                    <a:pt x="356" y="46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6" y="38"/>
                    <a:pt x="356" y="38"/>
                    <a:pt x="356" y="38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7" y="12"/>
                    <a:pt x="357" y="12"/>
                    <a:pt x="357" y="12"/>
                  </a:cubicBezTo>
                  <a:cubicBezTo>
                    <a:pt x="357" y="6"/>
                    <a:pt x="359" y="3"/>
                    <a:pt x="362" y="3"/>
                  </a:cubicBezTo>
                  <a:cubicBezTo>
                    <a:pt x="363" y="3"/>
                    <a:pt x="363" y="2"/>
                    <a:pt x="363" y="2"/>
                  </a:cubicBezTo>
                  <a:cubicBezTo>
                    <a:pt x="363" y="1"/>
                    <a:pt x="363" y="1"/>
                    <a:pt x="362" y="1"/>
                  </a:cubicBezTo>
                  <a:cubicBezTo>
                    <a:pt x="362" y="1"/>
                    <a:pt x="361" y="1"/>
                    <a:pt x="361" y="1"/>
                  </a:cubicBezTo>
                  <a:cubicBezTo>
                    <a:pt x="357" y="1"/>
                    <a:pt x="354" y="1"/>
                    <a:pt x="352" y="1"/>
                  </a:cubicBezTo>
                  <a:cubicBezTo>
                    <a:pt x="351" y="1"/>
                    <a:pt x="350" y="1"/>
                    <a:pt x="349" y="1"/>
                  </a:cubicBezTo>
                  <a:cubicBezTo>
                    <a:pt x="347" y="1"/>
                    <a:pt x="345" y="1"/>
                    <a:pt x="344" y="1"/>
                  </a:cubicBezTo>
                  <a:cubicBezTo>
                    <a:pt x="344" y="1"/>
                    <a:pt x="343" y="1"/>
                    <a:pt x="343" y="2"/>
                  </a:cubicBezTo>
                  <a:cubicBezTo>
                    <a:pt x="343" y="2"/>
                    <a:pt x="344" y="3"/>
                    <a:pt x="345" y="3"/>
                  </a:cubicBezTo>
                  <a:cubicBezTo>
                    <a:pt x="348" y="3"/>
                    <a:pt x="351" y="4"/>
                    <a:pt x="352" y="6"/>
                  </a:cubicBezTo>
                  <a:cubicBezTo>
                    <a:pt x="353" y="8"/>
                    <a:pt x="354" y="13"/>
                    <a:pt x="354" y="19"/>
                  </a:cubicBezTo>
                  <a:cubicBezTo>
                    <a:pt x="354" y="24"/>
                    <a:pt x="354" y="29"/>
                    <a:pt x="353" y="35"/>
                  </a:cubicBezTo>
                  <a:cubicBezTo>
                    <a:pt x="353" y="37"/>
                    <a:pt x="353" y="37"/>
                    <a:pt x="352" y="37"/>
                  </a:cubicBezTo>
                  <a:cubicBezTo>
                    <a:pt x="352" y="37"/>
                    <a:pt x="351" y="36"/>
                    <a:pt x="349" y="34"/>
                  </a:cubicBezTo>
                  <a:cubicBezTo>
                    <a:pt x="348" y="33"/>
                    <a:pt x="348" y="33"/>
                    <a:pt x="348" y="33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7" y="10"/>
                    <a:pt x="326" y="9"/>
                    <a:pt x="325" y="8"/>
                  </a:cubicBezTo>
                  <a:cubicBezTo>
                    <a:pt x="325" y="8"/>
                    <a:pt x="325" y="8"/>
                    <a:pt x="325" y="8"/>
                  </a:cubicBezTo>
                  <a:close/>
                  <a:moveTo>
                    <a:pt x="396" y="9"/>
                  </a:moveTo>
                  <a:cubicBezTo>
                    <a:pt x="396" y="7"/>
                    <a:pt x="396" y="5"/>
                    <a:pt x="397" y="5"/>
                  </a:cubicBezTo>
                  <a:cubicBezTo>
                    <a:pt x="397" y="4"/>
                    <a:pt x="398" y="3"/>
                    <a:pt x="400" y="3"/>
                  </a:cubicBezTo>
                  <a:cubicBezTo>
                    <a:pt x="401" y="3"/>
                    <a:pt x="401" y="3"/>
                    <a:pt x="401" y="3"/>
                  </a:cubicBezTo>
                  <a:cubicBezTo>
                    <a:pt x="401" y="3"/>
                    <a:pt x="401" y="2"/>
                    <a:pt x="401" y="2"/>
                  </a:cubicBezTo>
                  <a:cubicBezTo>
                    <a:pt x="401" y="1"/>
                    <a:pt x="401" y="1"/>
                    <a:pt x="400" y="1"/>
                  </a:cubicBezTo>
                  <a:cubicBezTo>
                    <a:pt x="399" y="1"/>
                    <a:pt x="397" y="1"/>
                    <a:pt x="394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89" y="1"/>
                    <a:pt x="387" y="2"/>
                    <a:pt x="386" y="2"/>
                  </a:cubicBezTo>
                  <a:cubicBezTo>
                    <a:pt x="383" y="2"/>
                    <a:pt x="382" y="1"/>
                    <a:pt x="381" y="1"/>
                  </a:cubicBezTo>
                  <a:cubicBezTo>
                    <a:pt x="380" y="1"/>
                    <a:pt x="379" y="1"/>
                    <a:pt x="379" y="1"/>
                  </a:cubicBezTo>
                  <a:cubicBezTo>
                    <a:pt x="378" y="1"/>
                    <a:pt x="378" y="1"/>
                    <a:pt x="378" y="2"/>
                  </a:cubicBezTo>
                  <a:cubicBezTo>
                    <a:pt x="378" y="2"/>
                    <a:pt x="378" y="3"/>
                    <a:pt x="378" y="3"/>
                  </a:cubicBezTo>
                  <a:cubicBezTo>
                    <a:pt x="379" y="3"/>
                    <a:pt x="380" y="3"/>
                    <a:pt x="381" y="4"/>
                  </a:cubicBezTo>
                  <a:cubicBezTo>
                    <a:pt x="383" y="4"/>
                    <a:pt x="385" y="5"/>
                    <a:pt x="386" y="6"/>
                  </a:cubicBezTo>
                  <a:cubicBezTo>
                    <a:pt x="386" y="7"/>
                    <a:pt x="387" y="8"/>
                    <a:pt x="387" y="11"/>
                  </a:cubicBezTo>
                  <a:cubicBezTo>
                    <a:pt x="387" y="42"/>
                    <a:pt x="387" y="42"/>
                    <a:pt x="387" y="42"/>
                  </a:cubicBezTo>
                  <a:cubicBezTo>
                    <a:pt x="387" y="45"/>
                    <a:pt x="387" y="45"/>
                    <a:pt x="387" y="45"/>
                  </a:cubicBezTo>
                  <a:cubicBezTo>
                    <a:pt x="387" y="47"/>
                    <a:pt x="386" y="49"/>
                    <a:pt x="386" y="50"/>
                  </a:cubicBezTo>
                  <a:cubicBezTo>
                    <a:pt x="385" y="51"/>
                    <a:pt x="384" y="52"/>
                    <a:pt x="382" y="52"/>
                  </a:cubicBezTo>
                  <a:cubicBezTo>
                    <a:pt x="381" y="53"/>
                    <a:pt x="381" y="53"/>
                    <a:pt x="381" y="53"/>
                  </a:cubicBezTo>
                  <a:cubicBezTo>
                    <a:pt x="381" y="54"/>
                    <a:pt x="381" y="54"/>
                    <a:pt x="381" y="54"/>
                  </a:cubicBezTo>
                  <a:cubicBezTo>
                    <a:pt x="381" y="54"/>
                    <a:pt x="382" y="54"/>
                    <a:pt x="382" y="54"/>
                  </a:cubicBezTo>
                  <a:cubicBezTo>
                    <a:pt x="383" y="54"/>
                    <a:pt x="384" y="54"/>
                    <a:pt x="385" y="54"/>
                  </a:cubicBezTo>
                  <a:cubicBezTo>
                    <a:pt x="386" y="54"/>
                    <a:pt x="389" y="54"/>
                    <a:pt x="391" y="54"/>
                  </a:cubicBezTo>
                  <a:cubicBezTo>
                    <a:pt x="393" y="54"/>
                    <a:pt x="396" y="54"/>
                    <a:pt x="399" y="54"/>
                  </a:cubicBezTo>
                  <a:cubicBezTo>
                    <a:pt x="401" y="54"/>
                    <a:pt x="402" y="54"/>
                    <a:pt x="402" y="54"/>
                  </a:cubicBezTo>
                  <a:cubicBezTo>
                    <a:pt x="404" y="54"/>
                    <a:pt x="405" y="54"/>
                    <a:pt x="405" y="53"/>
                  </a:cubicBezTo>
                  <a:cubicBezTo>
                    <a:pt x="405" y="53"/>
                    <a:pt x="404" y="52"/>
                    <a:pt x="403" y="52"/>
                  </a:cubicBezTo>
                  <a:cubicBezTo>
                    <a:pt x="401" y="52"/>
                    <a:pt x="400" y="52"/>
                    <a:pt x="398" y="51"/>
                  </a:cubicBezTo>
                  <a:cubicBezTo>
                    <a:pt x="397" y="49"/>
                    <a:pt x="396" y="48"/>
                    <a:pt x="396" y="46"/>
                  </a:cubicBezTo>
                  <a:cubicBezTo>
                    <a:pt x="396" y="42"/>
                    <a:pt x="396" y="42"/>
                    <a:pt x="396" y="42"/>
                  </a:cubicBezTo>
                  <a:cubicBezTo>
                    <a:pt x="396" y="9"/>
                    <a:pt x="396" y="9"/>
                    <a:pt x="396" y="9"/>
                  </a:cubicBezTo>
                  <a:close/>
                  <a:moveTo>
                    <a:pt x="434" y="6"/>
                  </a:moveTo>
                  <a:cubicBezTo>
                    <a:pt x="434" y="4"/>
                    <a:pt x="435" y="3"/>
                    <a:pt x="437" y="3"/>
                  </a:cubicBezTo>
                  <a:cubicBezTo>
                    <a:pt x="438" y="3"/>
                    <a:pt x="438" y="2"/>
                    <a:pt x="438" y="2"/>
                  </a:cubicBezTo>
                  <a:cubicBezTo>
                    <a:pt x="438" y="1"/>
                    <a:pt x="438" y="1"/>
                    <a:pt x="437" y="1"/>
                  </a:cubicBezTo>
                  <a:cubicBezTo>
                    <a:pt x="437" y="1"/>
                    <a:pt x="436" y="1"/>
                    <a:pt x="434" y="1"/>
                  </a:cubicBezTo>
                  <a:cubicBezTo>
                    <a:pt x="430" y="1"/>
                    <a:pt x="430" y="1"/>
                    <a:pt x="430" y="1"/>
                  </a:cubicBezTo>
                  <a:cubicBezTo>
                    <a:pt x="423" y="1"/>
                    <a:pt x="423" y="1"/>
                    <a:pt x="423" y="1"/>
                  </a:cubicBezTo>
                  <a:cubicBezTo>
                    <a:pt x="422" y="1"/>
                    <a:pt x="420" y="1"/>
                    <a:pt x="419" y="1"/>
                  </a:cubicBezTo>
                  <a:cubicBezTo>
                    <a:pt x="418" y="1"/>
                    <a:pt x="418" y="1"/>
                    <a:pt x="418" y="1"/>
                  </a:cubicBezTo>
                  <a:cubicBezTo>
                    <a:pt x="417" y="1"/>
                    <a:pt x="417" y="1"/>
                    <a:pt x="417" y="2"/>
                  </a:cubicBezTo>
                  <a:cubicBezTo>
                    <a:pt x="417" y="2"/>
                    <a:pt x="417" y="3"/>
                    <a:pt x="418" y="3"/>
                  </a:cubicBezTo>
                  <a:cubicBezTo>
                    <a:pt x="420" y="3"/>
                    <a:pt x="421" y="4"/>
                    <a:pt x="422" y="6"/>
                  </a:cubicBezTo>
                  <a:cubicBezTo>
                    <a:pt x="423" y="7"/>
                    <a:pt x="425" y="10"/>
                    <a:pt x="427" y="15"/>
                  </a:cubicBezTo>
                  <a:cubicBezTo>
                    <a:pt x="428" y="19"/>
                    <a:pt x="430" y="24"/>
                    <a:pt x="432" y="29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3" y="54"/>
                    <a:pt x="443" y="54"/>
                    <a:pt x="443" y="54"/>
                  </a:cubicBezTo>
                  <a:cubicBezTo>
                    <a:pt x="444" y="55"/>
                    <a:pt x="444" y="55"/>
                    <a:pt x="445" y="55"/>
                  </a:cubicBezTo>
                  <a:cubicBezTo>
                    <a:pt x="445" y="55"/>
                    <a:pt x="446" y="55"/>
                    <a:pt x="446" y="53"/>
                  </a:cubicBezTo>
                  <a:cubicBezTo>
                    <a:pt x="447" y="53"/>
                    <a:pt x="447" y="51"/>
                    <a:pt x="449" y="48"/>
                  </a:cubicBezTo>
                  <a:cubicBezTo>
                    <a:pt x="449" y="48"/>
                    <a:pt x="450" y="46"/>
                    <a:pt x="452" y="41"/>
                  </a:cubicBezTo>
                  <a:cubicBezTo>
                    <a:pt x="459" y="26"/>
                    <a:pt x="459" y="26"/>
                    <a:pt x="459" y="26"/>
                  </a:cubicBezTo>
                  <a:cubicBezTo>
                    <a:pt x="465" y="13"/>
                    <a:pt x="465" y="13"/>
                    <a:pt x="465" y="13"/>
                  </a:cubicBezTo>
                  <a:cubicBezTo>
                    <a:pt x="466" y="9"/>
                    <a:pt x="468" y="6"/>
                    <a:pt x="469" y="5"/>
                  </a:cubicBezTo>
                  <a:cubicBezTo>
                    <a:pt x="470" y="4"/>
                    <a:pt x="471" y="3"/>
                    <a:pt x="472" y="3"/>
                  </a:cubicBezTo>
                  <a:cubicBezTo>
                    <a:pt x="473" y="2"/>
                    <a:pt x="474" y="2"/>
                    <a:pt x="474" y="1"/>
                  </a:cubicBezTo>
                  <a:cubicBezTo>
                    <a:pt x="474" y="1"/>
                    <a:pt x="473" y="0"/>
                    <a:pt x="473" y="0"/>
                  </a:cubicBezTo>
                  <a:cubicBezTo>
                    <a:pt x="473" y="0"/>
                    <a:pt x="472" y="1"/>
                    <a:pt x="471" y="1"/>
                  </a:cubicBezTo>
                  <a:cubicBezTo>
                    <a:pt x="470" y="1"/>
                    <a:pt x="468" y="1"/>
                    <a:pt x="465" y="1"/>
                  </a:cubicBezTo>
                  <a:cubicBezTo>
                    <a:pt x="464" y="1"/>
                    <a:pt x="463" y="1"/>
                    <a:pt x="461" y="1"/>
                  </a:cubicBezTo>
                  <a:cubicBezTo>
                    <a:pt x="457" y="1"/>
                    <a:pt x="457" y="1"/>
                    <a:pt x="457" y="1"/>
                  </a:cubicBezTo>
                  <a:cubicBezTo>
                    <a:pt x="456" y="1"/>
                    <a:pt x="455" y="1"/>
                    <a:pt x="455" y="1"/>
                  </a:cubicBezTo>
                  <a:cubicBezTo>
                    <a:pt x="454" y="1"/>
                    <a:pt x="454" y="1"/>
                    <a:pt x="454" y="2"/>
                  </a:cubicBezTo>
                  <a:cubicBezTo>
                    <a:pt x="454" y="2"/>
                    <a:pt x="455" y="2"/>
                    <a:pt x="455" y="3"/>
                  </a:cubicBezTo>
                  <a:cubicBezTo>
                    <a:pt x="458" y="3"/>
                    <a:pt x="459" y="4"/>
                    <a:pt x="460" y="5"/>
                  </a:cubicBezTo>
                  <a:cubicBezTo>
                    <a:pt x="461" y="6"/>
                    <a:pt x="462" y="7"/>
                    <a:pt x="462" y="9"/>
                  </a:cubicBezTo>
                  <a:cubicBezTo>
                    <a:pt x="462" y="11"/>
                    <a:pt x="461" y="16"/>
                    <a:pt x="458" y="22"/>
                  </a:cubicBezTo>
                  <a:cubicBezTo>
                    <a:pt x="449" y="42"/>
                    <a:pt x="449" y="42"/>
                    <a:pt x="449" y="42"/>
                  </a:cubicBezTo>
                  <a:cubicBezTo>
                    <a:pt x="449" y="42"/>
                    <a:pt x="448" y="43"/>
                    <a:pt x="448" y="43"/>
                  </a:cubicBezTo>
                  <a:cubicBezTo>
                    <a:pt x="448" y="43"/>
                    <a:pt x="447" y="42"/>
                    <a:pt x="447" y="41"/>
                  </a:cubicBezTo>
                  <a:cubicBezTo>
                    <a:pt x="438" y="20"/>
                    <a:pt x="438" y="20"/>
                    <a:pt x="438" y="20"/>
                  </a:cubicBezTo>
                  <a:cubicBezTo>
                    <a:pt x="435" y="13"/>
                    <a:pt x="434" y="9"/>
                    <a:pt x="434" y="6"/>
                  </a:cubicBezTo>
                  <a:cubicBezTo>
                    <a:pt x="434" y="6"/>
                    <a:pt x="434" y="6"/>
                    <a:pt x="434" y="6"/>
                  </a:cubicBezTo>
                  <a:close/>
                  <a:moveTo>
                    <a:pt x="505" y="8"/>
                  </a:moveTo>
                  <a:cubicBezTo>
                    <a:pt x="505" y="6"/>
                    <a:pt x="505" y="5"/>
                    <a:pt x="507" y="4"/>
                  </a:cubicBezTo>
                  <a:cubicBezTo>
                    <a:pt x="509" y="4"/>
                    <a:pt x="509" y="4"/>
                    <a:pt x="509" y="4"/>
                  </a:cubicBezTo>
                  <a:cubicBezTo>
                    <a:pt x="514" y="4"/>
                    <a:pt x="514" y="4"/>
                    <a:pt x="514" y="4"/>
                  </a:cubicBezTo>
                  <a:cubicBezTo>
                    <a:pt x="518" y="4"/>
                    <a:pt x="521" y="5"/>
                    <a:pt x="523" y="6"/>
                  </a:cubicBezTo>
                  <a:cubicBezTo>
                    <a:pt x="525" y="7"/>
                    <a:pt x="526" y="9"/>
                    <a:pt x="526" y="11"/>
                  </a:cubicBezTo>
                  <a:cubicBezTo>
                    <a:pt x="526" y="13"/>
                    <a:pt x="526" y="13"/>
                    <a:pt x="527" y="13"/>
                  </a:cubicBezTo>
                  <a:cubicBezTo>
                    <a:pt x="528" y="13"/>
                    <a:pt x="528" y="12"/>
                    <a:pt x="528" y="10"/>
                  </a:cubicBezTo>
                  <a:cubicBezTo>
                    <a:pt x="528" y="9"/>
                    <a:pt x="528" y="8"/>
                    <a:pt x="528" y="5"/>
                  </a:cubicBezTo>
                  <a:cubicBezTo>
                    <a:pt x="528" y="4"/>
                    <a:pt x="528" y="3"/>
                    <a:pt x="528" y="2"/>
                  </a:cubicBezTo>
                  <a:cubicBezTo>
                    <a:pt x="528" y="1"/>
                    <a:pt x="527" y="1"/>
                    <a:pt x="527" y="1"/>
                  </a:cubicBezTo>
                  <a:cubicBezTo>
                    <a:pt x="527" y="1"/>
                    <a:pt x="526" y="1"/>
                    <a:pt x="526" y="1"/>
                  </a:cubicBezTo>
                  <a:cubicBezTo>
                    <a:pt x="524" y="1"/>
                    <a:pt x="519" y="1"/>
                    <a:pt x="510" y="1"/>
                  </a:cubicBezTo>
                  <a:cubicBezTo>
                    <a:pt x="496" y="1"/>
                    <a:pt x="496" y="1"/>
                    <a:pt x="496" y="1"/>
                  </a:cubicBezTo>
                  <a:cubicBezTo>
                    <a:pt x="492" y="1"/>
                    <a:pt x="492" y="1"/>
                    <a:pt x="492" y="1"/>
                  </a:cubicBezTo>
                  <a:cubicBezTo>
                    <a:pt x="491" y="1"/>
                    <a:pt x="490" y="1"/>
                    <a:pt x="490" y="1"/>
                  </a:cubicBezTo>
                  <a:cubicBezTo>
                    <a:pt x="489" y="1"/>
                    <a:pt x="489" y="1"/>
                    <a:pt x="489" y="1"/>
                  </a:cubicBezTo>
                  <a:cubicBezTo>
                    <a:pt x="488" y="1"/>
                    <a:pt x="487" y="1"/>
                    <a:pt x="487" y="2"/>
                  </a:cubicBezTo>
                  <a:cubicBezTo>
                    <a:pt x="487" y="2"/>
                    <a:pt x="488" y="3"/>
                    <a:pt x="489" y="3"/>
                  </a:cubicBezTo>
                  <a:cubicBezTo>
                    <a:pt x="491" y="3"/>
                    <a:pt x="493" y="4"/>
                    <a:pt x="494" y="5"/>
                  </a:cubicBezTo>
                  <a:cubicBezTo>
                    <a:pt x="495" y="6"/>
                    <a:pt x="496" y="8"/>
                    <a:pt x="496" y="11"/>
                  </a:cubicBezTo>
                  <a:cubicBezTo>
                    <a:pt x="496" y="42"/>
                    <a:pt x="496" y="42"/>
                    <a:pt x="496" y="42"/>
                  </a:cubicBezTo>
                  <a:cubicBezTo>
                    <a:pt x="496" y="44"/>
                    <a:pt x="496" y="46"/>
                    <a:pt x="495" y="47"/>
                  </a:cubicBezTo>
                  <a:cubicBezTo>
                    <a:pt x="495" y="49"/>
                    <a:pt x="495" y="50"/>
                    <a:pt x="494" y="51"/>
                  </a:cubicBezTo>
                  <a:cubicBezTo>
                    <a:pt x="494" y="51"/>
                    <a:pt x="493" y="52"/>
                    <a:pt x="491" y="52"/>
                  </a:cubicBezTo>
                  <a:cubicBezTo>
                    <a:pt x="491" y="53"/>
                    <a:pt x="490" y="53"/>
                    <a:pt x="490" y="54"/>
                  </a:cubicBezTo>
                  <a:cubicBezTo>
                    <a:pt x="490" y="54"/>
                    <a:pt x="491" y="54"/>
                    <a:pt x="491" y="54"/>
                  </a:cubicBezTo>
                  <a:cubicBezTo>
                    <a:pt x="492" y="54"/>
                    <a:pt x="493" y="54"/>
                    <a:pt x="494" y="54"/>
                  </a:cubicBezTo>
                  <a:cubicBezTo>
                    <a:pt x="497" y="54"/>
                    <a:pt x="500" y="54"/>
                    <a:pt x="502" y="54"/>
                  </a:cubicBezTo>
                  <a:cubicBezTo>
                    <a:pt x="505" y="54"/>
                    <a:pt x="507" y="54"/>
                    <a:pt x="509" y="54"/>
                  </a:cubicBezTo>
                  <a:cubicBezTo>
                    <a:pt x="513" y="55"/>
                    <a:pt x="513" y="55"/>
                    <a:pt x="513" y="55"/>
                  </a:cubicBezTo>
                  <a:cubicBezTo>
                    <a:pt x="515" y="55"/>
                    <a:pt x="517" y="55"/>
                    <a:pt x="519" y="55"/>
                  </a:cubicBezTo>
                  <a:cubicBezTo>
                    <a:pt x="522" y="55"/>
                    <a:pt x="524" y="54"/>
                    <a:pt x="526" y="54"/>
                  </a:cubicBezTo>
                  <a:cubicBezTo>
                    <a:pt x="527" y="53"/>
                    <a:pt x="529" y="51"/>
                    <a:pt x="530" y="49"/>
                  </a:cubicBezTo>
                  <a:cubicBezTo>
                    <a:pt x="531" y="47"/>
                    <a:pt x="532" y="44"/>
                    <a:pt x="532" y="42"/>
                  </a:cubicBezTo>
                  <a:cubicBezTo>
                    <a:pt x="532" y="42"/>
                    <a:pt x="532" y="41"/>
                    <a:pt x="532" y="41"/>
                  </a:cubicBezTo>
                  <a:cubicBezTo>
                    <a:pt x="532" y="41"/>
                    <a:pt x="531" y="41"/>
                    <a:pt x="531" y="41"/>
                  </a:cubicBezTo>
                  <a:cubicBezTo>
                    <a:pt x="531" y="41"/>
                    <a:pt x="531" y="41"/>
                    <a:pt x="531" y="41"/>
                  </a:cubicBezTo>
                  <a:cubicBezTo>
                    <a:pt x="527" y="48"/>
                    <a:pt x="520" y="51"/>
                    <a:pt x="510" y="51"/>
                  </a:cubicBezTo>
                  <a:cubicBezTo>
                    <a:pt x="509" y="51"/>
                    <a:pt x="508" y="51"/>
                    <a:pt x="507" y="50"/>
                  </a:cubicBezTo>
                  <a:cubicBezTo>
                    <a:pt x="507" y="50"/>
                    <a:pt x="506" y="49"/>
                    <a:pt x="506" y="48"/>
                  </a:cubicBezTo>
                  <a:cubicBezTo>
                    <a:pt x="505" y="46"/>
                    <a:pt x="505" y="44"/>
                    <a:pt x="505" y="40"/>
                  </a:cubicBezTo>
                  <a:cubicBezTo>
                    <a:pt x="505" y="37"/>
                    <a:pt x="505" y="37"/>
                    <a:pt x="505" y="37"/>
                  </a:cubicBezTo>
                  <a:cubicBezTo>
                    <a:pt x="505" y="34"/>
                    <a:pt x="505" y="32"/>
                    <a:pt x="505" y="30"/>
                  </a:cubicBezTo>
                  <a:cubicBezTo>
                    <a:pt x="505" y="29"/>
                    <a:pt x="505" y="28"/>
                    <a:pt x="506" y="28"/>
                  </a:cubicBezTo>
                  <a:cubicBezTo>
                    <a:pt x="506" y="28"/>
                    <a:pt x="507" y="28"/>
                    <a:pt x="508" y="28"/>
                  </a:cubicBezTo>
                  <a:cubicBezTo>
                    <a:pt x="511" y="28"/>
                    <a:pt x="511" y="28"/>
                    <a:pt x="511" y="28"/>
                  </a:cubicBezTo>
                  <a:cubicBezTo>
                    <a:pt x="514" y="28"/>
                    <a:pt x="516" y="28"/>
                    <a:pt x="517" y="28"/>
                  </a:cubicBezTo>
                  <a:cubicBezTo>
                    <a:pt x="518" y="28"/>
                    <a:pt x="518" y="28"/>
                    <a:pt x="519" y="29"/>
                  </a:cubicBezTo>
                  <a:cubicBezTo>
                    <a:pt x="520" y="30"/>
                    <a:pt x="521" y="32"/>
                    <a:pt x="521" y="34"/>
                  </a:cubicBezTo>
                  <a:cubicBezTo>
                    <a:pt x="522" y="35"/>
                    <a:pt x="522" y="36"/>
                    <a:pt x="523" y="36"/>
                  </a:cubicBezTo>
                  <a:cubicBezTo>
                    <a:pt x="523" y="35"/>
                    <a:pt x="523" y="35"/>
                    <a:pt x="523" y="35"/>
                  </a:cubicBezTo>
                  <a:cubicBezTo>
                    <a:pt x="523" y="35"/>
                    <a:pt x="523" y="35"/>
                    <a:pt x="523" y="35"/>
                  </a:cubicBezTo>
                  <a:cubicBezTo>
                    <a:pt x="523" y="33"/>
                    <a:pt x="523" y="33"/>
                    <a:pt x="523" y="33"/>
                  </a:cubicBezTo>
                  <a:cubicBezTo>
                    <a:pt x="523" y="31"/>
                    <a:pt x="523" y="29"/>
                    <a:pt x="523" y="27"/>
                  </a:cubicBezTo>
                  <a:cubicBezTo>
                    <a:pt x="523" y="24"/>
                    <a:pt x="523" y="22"/>
                    <a:pt x="523" y="21"/>
                  </a:cubicBezTo>
                  <a:cubicBezTo>
                    <a:pt x="523" y="21"/>
                    <a:pt x="523" y="20"/>
                    <a:pt x="523" y="20"/>
                  </a:cubicBezTo>
                  <a:cubicBezTo>
                    <a:pt x="523" y="19"/>
                    <a:pt x="523" y="18"/>
                    <a:pt x="523" y="18"/>
                  </a:cubicBezTo>
                  <a:cubicBezTo>
                    <a:pt x="523" y="17"/>
                    <a:pt x="523" y="17"/>
                    <a:pt x="522" y="17"/>
                  </a:cubicBezTo>
                  <a:cubicBezTo>
                    <a:pt x="521" y="17"/>
                    <a:pt x="521" y="17"/>
                    <a:pt x="521" y="18"/>
                  </a:cubicBezTo>
                  <a:cubicBezTo>
                    <a:pt x="520" y="20"/>
                    <a:pt x="520" y="20"/>
                    <a:pt x="520" y="20"/>
                  </a:cubicBezTo>
                  <a:cubicBezTo>
                    <a:pt x="519" y="22"/>
                    <a:pt x="517" y="24"/>
                    <a:pt x="514" y="24"/>
                  </a:cubicBezTo>
                  <a:cubicBezTo>
                    <a:pt x="511" y="24"/>
                    <a:pt x="511" y="24"/>
                    <a:pt x="511" y="24"/>
                  </a:cubicBezTo>
                  <a:cubicBezTo>
                    <a:pt x="509" y="24"/>
                    <a:pt x="509" y="24"/>
                    <a:pt x="509" y="24"/>
                  </a:cubicBezTo>
                  <a:cubicBezTo>
                    <a:pt x="508" y="24"/>
                    <a:pt x="508" y="24"/>
                    <a:pt x="508" y="24"/>
                  </a:cubicBezTo>
                  <a:cubicBezTo>
                    <a:pt x="506" y="24"/>
                    <a:pt x="506" y="24"/>
                    <a:pt x="505" y="23"/>
                  </a:cubicBezTo>
                  <a:cubicBezTo>
                    <a:pt x="505" y="22"/>
                    <a:pt x="505" y="21"/>
                    <a:pt x="505" y="18"/>
                  </a:cubicBezTo>
                  <a:cubicBezTo>
                    <a:pt x="505" y="10"/>
                    <a:pt x="505" y="10"/>
                    <a:pt x="505" y="10"/>
                  </a:cubicBezTo>
                  <a:cubicBezTo>
                    <a:pt x="505" y="8"/>
                    <a:pt x="505" y="8"/>
                    <a:pt x="505" y="8"/>
                  </a:cubicBezTo>
                  <a:close/>
                  <a:moveTo>
                    <a:pt x="563" y="31"/>
                  </a:moveTo>
                  <a:cubicBezTo>
                    <a:pt x="563" y="30"/>
                    <a:pt x="563" y="29"/>
                    <a:pt x="563" y="29"/>
                  </a:cubicBezTo>
                  <a:cubicBezTo>
                    <a:pt x="565" y="29"/>
                    <a:pt x="565" y="29"/>
                    <a:pt x="565" y="29"/>
                  </a:cubicBezTo>
                  <a:cubicBezTo>
                    <a:pt x="567" y="29"/>
                    <a:pt x="567" y="29"/>
                    <a:pt x="567" y="29"/>
                  </a:cubicBezTo>
                  <a:cubicBezTo>
                    <a:pt x="569" y="29"/>
                    <a:pt x="571" y="29"/>
                    <a:pt x="572" y="30"/>
                  </a:cubicBezTo>
                  <a:cubicBezTo>
                    <a:pt x="573" y="31"/>
                    <a:pt x="574" y="33"/>
                    <a:pt x="575" y="36"/>
                  </a:cubicBezTo>
                  <a:cubicBezTo>
                    <a:pt x="579" y="43"/>
                    <a:pt x="582" y="48"/>
                    <a:pt x="584" y="50"/>
                  </a:cubicBezTo>
                  <a:cubicBezTo>
                    <a:pt x="586" y="53"/>
                    <a:pt x="589" y="54"/>
                    <a:pt x="591" y="54"/>
                  </a:cubicBezTo>
                  <a:cubicBezTo>
                    <a:pt x="593" y="54"/>
                    <a:pt x="595" y="54"/>
                    <a:pt x="597" y="53"/>
                  </a:cubicBezTo>
                  <a:cubicBezTo>
                    <a:pt x="599" y="52"/>
                    <a:pt x="600" y="51"/>
                    <a:pt x="600" y="50"/>
                  </a:cubicBezTo>
                  <a:cubicBezTo>
                    <a:pt x="600" y="50"/>
                    <a:pt x="600" y="49"/>
                    <a:pt x="599" y="49"/>
                  </a:cubicBezTo>
                  <a:cubicBezTo>
                    <a:pt x="599" y="49"/>
                    <a:pt x="599" y="49"/>
                    <a:pt x="599" y="50"/>
                  </a:cubicBezTo>
                  <a:cubicBezTo>
                    <a:pt x="598" y="50"/>
                    <a:pt x="597" y="50"/>
                    <a:pt x="597" y="50"/>
                  </a:cubicBezTo>
                  <a:cubicBezTo>
                    <a:pt x="595" y="50"/>
                    <a:pt x="594" y="49"/>
                    <a:pt x="593" y="48"/>
                  </a:cubicBezTo>
                  <a:cubicBezTo>
                    <a:pt x="592" y="47"/>
                    <a:pt x="591" y="46"/>
                    <a:pt x="589" y="43"/>
                  </a:cubicBezTo>
                  <a:cubicBezTo>
                    <a:pt x="585" y="36"/>
                    <a:pt x="585" y="36"/>
                    <a:pt x="585" y="36"/>
                  </a:cubicBezTo>
                  <a:cubicBezTo>
                    <a:pt x="582" y="30"/>
                    <a:pt x="582" y="30"/>
                    <a:pt x="582" y="30"/>
                  </a:cubicBezTo>
                  <a:cubicBezTo>
                    <a:pt x="581" y="29"/>
                    <a:pt x="581" y="29"/>
                    <a:pt x="581" y="28"/>
                  </a:cubicBezTo>
                  <a:cubicBezTo>
                    <a:pt x="581" y="28"/>
                    <a:pt x="581" y="28"/>
                    <a:pt x="581" y="27"/>
                  </a:cubicBezTo>
                  <a:cubicBezTo>
                    <a:pt x="580" y="27"/>
                    <a:pt x="581" y="27"/>
                    <a:pt x="581" y="27"/>
                  </a:cubicBezTo>
                  <a:cubicBezTo>
                    <a:pt x="584" y="25"/>
                    <a:pt x="586" y="24"/>
                    <a:pt x="587" y="22"/>
                  </a:cubicBezTo>
                  <a:cubicBezTo>
                    <a:pt x="589" y="20"/>
                    <a:pt x="589" y="17"/>
                    <a:pt x="589" y="15"/>
                  </a:cubicBezTo>
                  <a:cubicBezTo>
                    <a:pt x="589" y="11"/>
                    <a:pt x="588" y="7"/>
                    <a:pt x="584" y="5"/>
                  </a:cubicBezTo>
                  <a:cubicBezTo>
                    <a:pt x="581" y="2"/>
                    <a:pt x="577" y="1"/>
                    <a:pt x="572" y="1"/>
                  </a:cubicBezTo>
                  <a:cubicBezTo>
                    <a:pt x="571" y="1"/>
                    <a:pt x="568" y="1"/>
                    <a:pt x="563" y="1"/>
                  </a:cubicBezTo>
                  <a:cubicBezTo>
                    <a:pt x="559" y="1"/>
                    <a:pt x="556" y="2"/>
                    <a:pt x="554" y="2"/>
                  </a:cubicBezTo>
                  <a:cubicBezTo>
                    <a:pt x="551" y="2"/>
                    <a:pt x="549" y="1"/>
                    <a:pt x="547" y="1"/>
                  </a:cubicBezTo>
                  <a:cubicBezTo>
                    <a:pt x="546" y="1"/>
                    <a:pt x="546" y="1"/>
                    <a:pt x="546" y="1"/>
                  </a:cubicBezTo>
                  <a:cubicBezTo>
                    <a:pt x="545" y="1"/>
                    <a:pt x="545" y="1"/>
                    <a:pt x="545" y="2"/>
                  </a:cubicBezTo>
                  <a:cubicBezTo>
                    <a:pt x="545" y="3"/>
                    <a:pt x="545" y="3"/>
                    <a:pt x="546" y="4"/>
                  </a:cubicBezTo>
                  <a:cubicBezTo>
                    <a:pt x="549" y="4"/>
                    <a:pt x="551" y="5"/>
                    <a:pt x="552" y="7"/>
                  </a:cubicBezTo>
                  <a:cubicBezTo>
                    <a:pt x="553" y="8"/>
                    <a:pt x="554" y="10"/>
                    <a:pt x="554" y="13"/>
                  </a:cubicBezTo>
                  <a:cubicBezTo>
                    <a:pt x="554" y="41"/>
                    <a:pt x="554" y="41"/>
                    <a:pt x="554" y="41"/>
                  </a:cubicBezTo>
                  <a:cubicBezTo>
                    <a:pt x="554" y="43"/>
                    <a:pt x="554" y="43"/>
                    <a:pt x="554" y="43"/>
                  </a:cubicBezTo>
                  <a:cubicBezTo>
                    <a:pt x="554" y="46"/>
                    <a:pt x="554" y="46"/>
                    <a:pt x="554" y="46"/>
                  </a:cubicBezTo>
                  <a:cubicBezTo>
                    <a:pt x="554" y="48"/>
                    <a:pt x="553" y="49"/>
                    <a:pt x="553" y="50"/>
                  </a:cubicBezTo>
                  <a:cubicBezTo>
                    <a:pt x="552" y="51"/>
                    <a:pt x="551" y="52"/>
                    <a:pt x="549" y="53"/>
                  </a:cubicBezTo>
                  <a:cubicBezTo>
                    <a:pt x="548" y="53"/>
                    <a:pt x="548" y="53"/>
                    <a:pt x="548" y="54"/>
                  </a:cubicBezTo>
                  <a:cubicBezTo>
                    <a:pt x="548" y="54"/>
                    <a:pt x="549" y="55"/>
                    <a:pt x="550" y="55"/>
                  </a:cubicBezTo>
                  <a:cubicBezTo>
                    <a:pt x="550" y="55"/>
                    <a:pt x="550" y="55"/>
                    <a:pt x="551" y="55"/>
                  </a:cubicBezTo>
                  <a:cubicBezTo>
                    <a:pt x="554" y="54"/>
                    <a:pt x="554" y="54"/>
                    <a:pt x="554" y="54"/>
                  </a:cubicBezTo>
                  <a:cubicBezTo>
                    <a:pt x="557" y="54"/>
                    <a:pt x="557" y="54"/>
                    <a:pt x="557" y="54"/>
                  </a:cubicBezTo>
                  <a:cubicBezTo>
                    <a:pt x="558" y="54"/>
                    <a:pt x="560" y="54"/>
                    <a:pt x="562" y="54"/>
                  </a:cubicBezTo>
                  <a:cubicBezTo>
                    <a:pt x="564" y="54"/>
                    <a:pt x="566" y="54"/>
                    <a:pt x="568" y="54"/>
                  </a:cubicBezTo>
                  <a:cubicBezTo>
                    <a:pt x="569" y="54"/>
                    <a:pt x="569" y="54"/>
                    <a:pt x="570" y="54"/>
                  </a:cubicBezTo>
                  <a:cubicBezTo>
                    <a:pt x="570" y="54"/>
                    <a:pt x="571" y="54"/>
                    <a:pt x="571" y="53"/>
                  </a:cubicBezTo>
                  <a:cubicBezTo>
                    <a:pt x="571" y="53"/>
                    <a:pt x="570" y="52"/>
                    <a:pt x="569" y="52"/>
                  </a:cubicBezTo>
                  <a:cubicBezTo>
                    <a:pt x="567" y="52"/>
                    <a:pt x="565" y="51"/>
                    <a:pt x="564" y="49"/>
                  </a:cubicBezTo>
                  <a:cubicBezTo>
                    <a:pt x="563" y="47"/>
                    <a:pt x="563" y="44"/>
                    <a:pt x="563" y="39"/>
                  </a:cubicBezTo>
                  <a:cubicBezTo>
                    <a:pt x="563" y="31"/>
                    <a:pt x="563" y="31"/>
                    <a:pt x="563" y="31"/>
                  </a:cubicBezTo>
                  <a:close/>
                  <a:moveTo>
                    <a:pt x="564" y="5"/>
                  </a:moveTo>
                  <a:cubicBezTo>
                    <a:pt x="564" y="4"/>
                    <a:pt x="565" y="3"/>
                    <a:pt x="567" y="3"/>
                  </a:cubicBezTo>
                  <a:cubicBezTo>
                    <a:pt x="571" y="3"/>
                    <a:pt x="574" y="5"/>
                    <a:pt x="577" y="7"/>
                  </a:cubicBezTo>
                  <a:cubicBezTo>
                    <a:pt x="579" y="10"/>
                    <a:pt x="581" y="13"/>
                    <a:pt x="581" y="17"/>
                  </a:cubicBezTo>
                  <a:cubicBezTo>
                    <a:pt x="581" y="20"/>
                    <a:pt x="580" y="22"/>
                    <a:pt x="578" y="24"/>
                  </a:cubicBezTo>
                  <a:cubicBezTo>
                    <a:pt x="577" y="25"/>
                    <a:pt x="576" y="26"/>
                    <a:pt x="575" y="26"/>
                  </a:cubicBezTo>
                  <a:cubicBezTo>
                    <a:pt x="574" y="26"/>
                    <a:pt x="571" y="26"/>
                    <a:pt x="566" y="26"/>
                  </a:cubicBezTo>
                  <a:cubicBezTo>
                    <a:pt x="565" y="26"/>
                    <a:pt x="564" y="26"/>
                    <a:pt x="563" y="25"/>
                  </a:cubicBezTo>
                  <a:cubicBezTo>
                    <a:pt x="563" y="25"/>
                    <a:pt x="563" y="24"/>
                    <a:pt x="563" y="22"/>
                  </a:cubicBezTo>
                  <a:cubicBezTo>
                    <a:pt x="563" y="9"/>
                    <a:pt x="563" y="9"/>
                    <a:pt x="563" y="9"/>
                  </a:cubicBezTo>
                  <a:cubicBezTo>
                    <a:pt x="563" y="7"/>
                    <a:pt x="563" y="5"/>
                    <a:pt x="564" y="5"/>
                  </a:cubicBezTo>
                  <a:close/>
                  <a:moveTo>
                    <a:pt x="618" y="4"/>
                  </a:moveTo>
                  <a:cubicBezTo>
                    <a:pt x="616" y="7"/>
                    <a:pt x="614" y="11"/>
                    <a:pt x="614" y="15"/>
                  </a:cubicBezTo>
                  <a:cubicBezTo>
                    <a:pt x="614" y="19"/>
                    <a:pt x="615" y="22"/>
                    <a:pt x="617" y="24"/>
                  </a:cubicBezTo>
                  <a:cubicBezTo>
                    <a:pt x="619" y="26"/>
                    <a:pt x="623" y="29"/>
                    <a:pt x="629" y="31"/>
                  </a:cubicBezTo>
                  <a:cubicBezTo>
                    <a:pt x="634" y="34"/>
                    <a:pt x="634" y="34"/>
                    <a:pt x="634" y="34"/>
                  </a:cubicBezTo>
                  <a:cubicBezTo>
                    <a:pt x="637" y="35"/>
                    <a:pt x="639" y="36"/>
                    <a:pt x="640" y="37"/>
                  </a:cubicBezTo>
                  <a:cubicBezTo>
                    <a:pt x="641" y="39"/>
                    <a:pt x="642" y="40"/>
                    <a:pt x="642" y="42"/>
                  </a:cubicBezTo>
                  <a:cubicBezTo>
                    <a:pt x="642" y="45"/>
                    <a:pt x="641" y="47"/>
                    <a:pt x="639" y="49"/>
                  </a:cubicBezTo>
                  <a:cubicBezTo>
                    <a:pt x="637" y="51"/>
                    <a:pt x="634" y="52"/>
                    <a:pt x="632" y="52"/>
                  </a:cubicBezTo>
                  <a:cubicBezTo>
                    <a:pt x="628" y="52"/>
                    <a:pt x="625" y="51"/>
                    <a:pt x="622" y="48"/>
                  </a:cubicBezTo>
                  <a:cubicBezTo>
                    <a:pt x="619" y="45"/>
                    <a:pt x="616" y="41"/>
                    <a:pt x="615" y="37"/>
                  </a:cubicBezTo>
                  <a:cubicBezTo>
                    <a:pt x="615" y="36"/>
                    <a:pt x="615" y="36"/>
                    <a:pt x="614" y="36"/>
                  </a:cubicBezTo>
                  <a:cubicBezTo>
                    <a:pt x="614" y="36"/>
                    <a:pt x="613" y="36"/>
                    <a:pt x="613" y="37"/>
                  </a:cubicBezTo>
                  <a:cubicBezTo>
                    <a:pt x="613" y="38"/>
                    <a:pt x="614" y="41"/>
                    <a:pt x="615" y="44"/>
                  </a:cubicBezTo>
                  <a:cubicBezTo>
                    <a:pt x="615" y="47"/>
                    <a:pt x="616" y="48"/>
                    <a:pt x="616" y="50"/>
                  </a:cubicBezTo>
                  <a:cubicBezTo>
                    <a:pt x="616" y="51"/>
                    <a:pt x="616" y="51"/>
                    <a:pt x="616" y="52"/>
                  </a:cubicBezTo>
                  <a:cubicBezTo>
                    <a:pt x="616" y="52"/>
                    <a:pt x="617" y="52"/>
                    <a:pt x="618" y="52"/>
                  </a:cubicBezTo>
                  <a:cubicBezTo>
                    <a:pt x="619" y="52"/>
                    <a:pt x="621" y="53"/>
                    <a:pt x="622" y="53"/>
                  </a:cubicBezTo>
                  <a:cubicBezTo>
                    <a:pt x="626" y="55"/>
                    <a:pt x="629" y="55"/>
                    <a:pt x="631" y="55"/>
                  </a:cubicBezTo>
                  <a:cubicBezTo>
                    <a:pt x="635" y="55"/>
                    <a:pt x="639" y="54"/>
                    <a:pt x="642" y="50"/>
                  </a:cubicBezTo>
                  <a:cubicBezTo>
                    <a:pt x="646" y="47"/>
                    <a:pt x="647" y="43"/>
                    <a:pt x="647" y="38"/>
                  </a:cubicBezTo>
                  <a:cubicBezTo>
                    <a:pt x="647" y="34"/>
                    <a:pt x="646" y="31"/>
                    <a:pt x="644" y="28"/>
                  </a:cubicBezTo>
                  <a:cubicBezTo>
                    <a:pt x="642" y="25"/>
                    <a:pt x="638" y="23"/>
                    <a:pt x="631" y="21"/>
                  </a:cubicBezTo>
                  <a:cubicBezTo>
                    <a:pt x="626" y="18"/>
                    <a:pt x="623" y="17"/>
                    <a:pt x="622" y="16"/>
                  </a:cubicBezTo>
                  <a:cubicBezTo>
                    <a:pt x="621" y="15"/>
                    <a:pt x="620" y="13"/>
                    <a:pt x="620" y="11"/>
                  </a:cubicBezTo>
                  <a:cubicBezTo>
                    <a:pt x="620" y="9"/>
                    <a:pt x="621" y="7"/>
                    <a:pt x="623" y="5"/>
                  </a:cubicBezTo>
                  <a:cubicBezTo>
                    <a:pt x="624" y="4"/>
                    <a:pt x="626" y="3"/>
                    <a:pt x="629" y="3"/>
                  </a:cubicBezTo>
                  <a:cubicBezTo>
                    <a:pt x="632" y="3"/>
                    <a:pt x="635" y="4"/>
                    <a:pt x="638" y="7"/>
                  </a:cubicBezTo>
                  <a:cubicBezTo>
                    <a:pt x="641" y="9"/>
                    <a:pt x="643" y="13"/>
                    <a:pt x="644" y="16"/>
                  </a:cubicBezTo>
                  <a:cubicBezTo>
                    <a:pt x="644" y="17"/>
                    <a:pt x="645" y="18"/>
                    <a:pt x="645" y="18"/>
                  </a:cubicBezTo>
                  <a:cubicBezTo>
                    <a:pt x="646" y="18"/>
                    <a:pt x="646" y="17"/>
                    <a:pt x="646" y="16"/>
                  </a:cubicBezTo>
                  <a:cubicBezTo>
                    <a:pt x="646" y="16"/>
                    <a:pt x="646" y="16"/>
                    <a:pt x="646" y="15"/>
                  </a:cubicBezTo>
                  <a:cubicBezTo>
                    <a:pt x="646" y="12"/>
                    <a:pt x="646" y="12"/>
                    <a:pt x="646" y="12"/>
                  </a:cubicBezTo>
                  <a:cubicBezTo>
                    <a:pt x="645" y="8"/>
                    <a:pt x="645" y="8"/>
                    <a:pt x="645" y="8"/>
                  </a:cubicBezTo>
                  <a:cubicBezTo>
                    <a:pt x="645" y="7"/>
                    <a:pt x="645" y="7"/>
                    <a:pt x="645" y="6"/>
                  </a:cubicBezTo>
                  <a:cubicBezTo>
                    <a:pt x="645" y="3"/>
                    <a:pt x="645" y="3"/>
                    <a:pt x="645" y="3"/>
                  </a:cubicBezTo>
                  <a:cubicBezTo>
                    <a:pt x="645" y="2"/>
                    <a:pt x="645" y="2"/>
                    <a:pt x="644" y="2"/>
                  </a:cubicBezTo>
                  <a:cubicBezTo>
                    <a:pt x="644" y="2"/>
                    <a:pt x="644" y="2"/>
                    <a:pt x="644" y="2"/>
                  </a:cubicBezTo>
                  <a:cubicBezTo>
                    <a:pt x="642" y="3"/>
                    <a:pt x="642" y="3"/>
                    <a:pt x="642" y="3"/>
                  </a:cubicBezTo>
                  <a:cubicBezTo>
                    <a:pt x="642" y="3"/>
                    <a:pt x="641" y="3"/>
                    <a:pt x="641" y="3"/>
                  </a:cubicBezTo>
                  <a:cubicBezTo>
                    <a:pt x="641" y="3"/>
                    <a:pt x="640" y="3"/>
                    <a:pt x="639" y="3"/>
                  </a:cubicBezTo>
                  <a:cubicBezTo>
                    <a:pt x="636" y="1"/>
                    <a:pt x="636" y="1"/>
                    <a:pt x="636" y="1"/>
                  </a:cubicBezTo>
                  <a:cubicBezTo>
                    <a:pt x="634" y="1"/>
                    <a:pt x="631" y="0"/>
                    <a:pt x="629" y="0"/>
                  </a:cubicBezTo>
                  <a:cubicBezTo>
                    <a:pt x="625" y="0"/>
                    <a:pt x="621" y="1"/>
                    <a:pt x="618" y="4"/>
                  </a:cubicBezTo>
                  <a:close/>
                  <a:moveTo>
                    <a:pt x="680" y="9"/>
                  </a:moveTo>
                  <a:cubicBezTo>
                    <a:pt x="680" y="7"/>
                    <a:pt x="680" y="5"/>
                    <a:pt x="680" y="5"/>
                  </a:cubicBezTo>
                  <a:cubicBezTo>
                    <a:pt x="681" y="4"/>
                    <a:pt x="682" y="3"/>
                    <a:pt x="684" y="3"/>
                  </a:cubicBezTo>
                  <a:cubicBezTo>
                    <a:pt x="684" y="3"/>
                    <a:pt x="685" y="3"/>
                    <a:pt x="685" y="3"/>
                  </a:cubicBezTo>
                  <a:cubicBezTo>
                    <a:pt x="685" y="3"/>
                    <a:pt x="685" y="2"/>
                    <a:pt x="685" y="2"/>
                  </a:cubicBezTo>
                  <a:cubicBezTo>
                    <a:pt x="685" y="1"/>
                    <a:pt x="685" y="1"/>
                    <a:pt x="684" y="1"/>
                  </a:cubicBezTo>
                  <a:cubicBezTo>
                    <a:pt x="682" y="1"/>
                    <a:pt x="680" y="1"/>
                    <a:pt x="678" y="1"/>
                  </a:cubicBezTo>
                  <a:cubicBezTo>
                    <a:pt x="675" y="1"/>
                    <a:pt x="675" y="1"/>
                    <a:pt x="675" y="1"/>
                  </a:cubicBezTo>
                  <a:cubicBezTo>
                    <a:pt x="673" y="1"/>
                    <a:pt x="671" y="2"/>
                    <a:pt x="669" y="2"/>
                  </a:cubicBezTo>
                  <a:cubicBezTo>
                    <a:pt x="667" y="2"/>
                    <a:pt x="666" y="1"/>
                    <a:pt x="665" y="1"/>
                  </a:cubicBezTo>
                  <a:cubicBezTo>
                    <a:pt x="664" y="1"/>
                    <a:pt x="663" y="1"/>
                    <a:pt x="663" y="1"/>
                  </a:cubicBezTo>
                  <a:cubicBezTo>
                    <a:pt x="662" y="1"/>
                    <a:pt x="662" y="1"/>
                    <a:pt x="662" y="2"/>
                  </a:cubicBezTo>
                  <a:cubicBezTo>
                    <a:pt x="662" y="2"/>
                    <a:pt x="662" y="3"/>
                    <a:pt x="662" y="3"/>
                  </a:cubicBezTo>
                  <a:cubicBezTo>
                    <a:pt x="663" y="3"/>
                    <a:pt x="663" y="3"/>
                    <a:pt x="665" y="4"/>
                  </a:cubicBezTo>
                  <a:cubicBezTo>
                    <a:pt x="667" y="4"/>
                    <a:pt x="669" y="5"/>
                    <a:pt x="669" y="6"/>
                  </a:cubicBezTo>
                  <a:cubicBezTo>
                    <a:pt x="670" y="7"/>
                    <a:pt x="671" y="8"/>
                    <a:pt x="671" y="11"/>
                  </a:cubicBezTo>
                  <a:cubicBezTo>
                    <a:pt x="671" y="42"/>
                    <a:pt x="671" y="42"/>
                    <a:pt x="671" y="42"/>
                  </a:cubicBezTo>
                  <a:cubicBezTo>
                    <a:pt x="671" y="45"/>
                    <a:pt x="671" y="45"/>
                    <a:pt x="671" y="45"/>
                  </a:cubicBezTo>
                  <a:cubicBezTo>
                    <a:pt x="671" y="47"/>
                    <a:pt x="670" y="49"/>
                    <a:pt x="670" y="50"/>
                  </a:cubicBezTo>
                  <a:cubicBezTo>
                    <a:pt x="669" y="51"/>
                    <a:pt x="668" y="52"/>
                    <a:pt x="666" y="52"/>
                  </a:cubicBezTo>
                  <a:cubicBezTo>
                    <a:pt x="665" y="53"/>
                    <a:pt x="665" y="53"/>
                    <a:pt x="665" y="53"/>
                  </a:cubicBezTo>
                  <a:cubicBezTo>
                    <a:pt x="665" y="54"/>
                    <a:pt x="665" y="54"/>
                    <a:pt x="665" y="54"/>
                  </a:cubicBezTo>
                  <a:cubicBezTo>
                    <a:pt x="665" y="54"/>
                    <a:pt x="665" y="54"/>
                    <a:pt x="666" y="54"/>
                  </a:cubicBezTo>
                  <a:cubicBezTo>
                    <a:pt x="667" y="54"/>
                    <a:pt x="667" y="54"/>
                    <a:pt x="669" y="54"/>
                  </a:cubicBezTo>
                  <a:cubicBezTo>
                    <a:pt x="670" y="54"/>
                    <a:pt x="672" y="54"/>
                    <a:pt x="675" y="54"/>
                  </a:cubicBezTo>
                  <a:cubicBezTo>
                    <a:pt x="677" y="54"/>
                    <a:pt x="680" y="54"/>
                    <a:pt x="683" y="54"/>
                  </a:cubicBezTo>
                  <a:cubicBezTo>
                    <a:pt x="684" y="54"/>
                    <a:pt x="686" y="54"/>
                    <a:pt x="686" y="54"/>
                  </a:cubicBezTo>
                  <a:cubicBezTo>
                    <a:pt x="688" y="54"/>
                    <a:pt x="689" y="54"/>
                    <a:pt x="689" y="53"/>
                  </a:cubicBezTo>
                  <a:cubicBezTo>
                    <a:pt x="689" y="53"/>
                    <a:pt x="688" y="52"/>
                    <a:pt x="687" y="52"/>
                  </a:cubicBezTo>
                  <a:cubicBezTo>
                    <a:pt x="685" y="52"/>
                    <a:pt x="683" y="52"/>
                    <a:pt x="682" y="51"/>
                  </a:cubicBezTo>
                  <a:cubicBezTo>
                    <a:pt x="681" y="49"/>
                    <a:pt x="680" y="48"/>
                    <a:pt x="680" y="46"/>
                  </a:cubicBezTo>
                  <a:cubicBezTo>
                    <a:pt x="680" y="42"/>
                    <a:pt x="680" y="42"/>
                    <a:pt x="680" y="42"/>
                  </a:cubicBezTo>
                  <a:cubicBezTo>
                    <a:pt x="680" y="9"/>
                    <a:pt x="680" y="9"/>
                    <a:pt x="680" y="9"/>
                  </a:cubicBezTo>
                  <a:close/>
                  <a:moveTo>
                    <a:pt x="732" y="6"/>
                  </a:moveTo>
                  <a:cubicBezTo>
                    <a:pt x="733" y="5"/>
                    <a:pt x="735" y="5"/>
                    <a:pt x="739" y="5"/>
                  </a:cubicBezTo>
                  <a:cubicBezTo>
                    <a:pt x="742" y="5"/>
                    <a:pt x="744" y="5"/>
                    <a:pt x="746" y="7"/>
                  </a:cubicBezTo>
                  <a:cubicBezTo>
                    <a:pt x="748" y="8"/>
                    <a:pt x="749" y="9"/>
                    <a:pt x="749" y="12"/>
                  </a:cubicBezTo>
                  <a:cubicBezTo>
                    <a:pt x="749" y="13"/>
                    <a:pt x="750" y="13"/>
                    <a:pt x="750" y="13"/>
                  </a:cubicBezTo>
                  <a:cubicBezTo>
                    <a:pt x="751" y="13"/>
                    <a:pt x="751" y="13"/>
                    <a:pt x="751" y="12"/>
                  </a:cubicBezTo>
                  <a:cubicBezTo>
                    <a:pt x="751" y="11"/>
                    <a:pt x="751" y="10"/>
                    <a:pt x="751" y="9"/>
                  </a:cubicBezTo>
                  <a:cubicBezTo>
                    <a:pt x="751" y="7"/>
                    <a:pt x="751" y="6"/>
                    <a:pt x="751" y="6"/>
                  </a:cubicBezTo>
                  <a:cubicBezTo>
                    <a:pt x="751" y="3"/>
                    <a:pt x="751" y="3"/>
                    <a:pt x="751" y="3"/>
                  </a:cubicBezTo>
                  <a:cubicBezTo>
                    <a:pt x="750" y="2"/>
                    <a:pt x="750" y="1"/>
                    <a:pt x="748" y="1"/>
                  </a:cubicBezTo>
                  <a:cubicBezTo>
                    <a:pt x="748" y="1"/>
                    <a:pt x="747" y="1"/>
                    <a:pt x="746" y="1"/>
                  </a:cubicBezTo>
                  <a:cubicBezTo>
                    <a:pt x="739" y="1"/>
                    <a:pt x="732" y="2"/>
                    <a:pt x="726" y="2"/>
                  </a:cubicBezTo>
                  <a:cubicBezTo>
                    <a:pt x="717" y="1"/>
                    <a:pt x="717" y="1"/>
                    <a:pt x="717" y="1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7" y="1"/>
                    <a:pt x="706" y="1"/>
                    <a:pt x="705" y="1"/>
                  </a:cubicBezTo>
                  <a:cubicBezTo>
                    <a:pt x="704" y="1"/>
                    <a:pt x="704" y="1"/>
                    <a:pt x="703" y="1"/>
                  </a:cubicBezTo>
                  <a:cubicBezTo>
                    <a:pt x="702" y="1"/>
                    <a:pt x="702" y="2"/>
                    <a:pt x="702" y="3"/>
                  </a:cubicBezTo>
                  <a:cubicBezTo>
                    <a:pt x="701" y="5"/>
                    <a:pt x="701" y="5"/>
                    <a:pt x="701" y="5"/>
                  </a:cubicBezTo>
                  <a:cubicBezTo>
                    <a:pt x="701" y="8"/>
                    <a:pt x="701" y="8"/>
                    <a:pt x="701" y="8"/>
                  </a:cubicBezTo>
                  <a:cubicBezTo>
                    <a:pt x="701" y="12"/>
                    <a:pt x="701" y="12"/>
                    <a:pt x="701" y="12"/>
                  </a:cubicBezTo>
                  <a:cubicBezTo>
                    <a:pt x="700" y="13"/>
                    <a:pt x="700" y="14"/>
                    <a:pt x="700" y="15"/>
                  </a:cubicBezTo>
                  <a:cubicBezTo>
                    <a:pt x="700" y="16"/>
                    <a:pt x="701" y="16"/>
                    <a:pt x="701" y="16"/>
                  </a:cubicBezTo>
                  <a:cubicBezTo>
                    <a:pt x="702" y="16"/>
                    <a:pt x="702" y="16"/>
                    <a:pt x="703" y="14"/>
                  </a:cubicBezTo>
                  <a:cubicBezTo>
                    <a:pt x="703" y="13"/>
                    <a:pt x="703" y="13"/>
                    <a:pt x="703" y="13"/>
                  </a:cubicBezTo>
                  <a:cubicBezTo>
                    <a:pt x="704" y="11"/>
                    <a:pt x="704" y="9"/>
                    <a:pt x="705" y="8"/>
                  </a:cubicBezTo>
                  <a:cubicBezTo>
                    <a:pt x="705" y="7"/>
                    <a:pt x="706" y="7"/>
                    <a:pt x="708" y="6"/>
                  </a:cubicBezTo>
                  <a:cubicBezTo>
                    <a:pt x="710" y="5"/>
                    <a:pt x="713" y="5"/>
                    <a:pt x="718" y="5"/>
                  </a:cubicBezTo>
                  <a:cubicBezTo>
                    <a:pt x="720" y="5"/>
                    <a:pt x="722" y="6"/>
                    <a:pt x="722" y="8"/>
                  </a:cubicBezTo>
                  <a:cubicBezTo>
                    <a:pt x="722" y="43"/>
                    <a:pt x="722" y="43"/>
                    <a:pt x="722" y="43"/>
                  </a:cubicBezTo>
                  <a:cubicBezTo>
                    <a:pt x="722" y="44"/>
                    <a:pt x="722" y="44"/>
                    <a:pt x="722" y="44"/>
                  </a:cubicBezTo>
                  <a:cubicBezTo>
                    <a:pt x="722" y="47"/>
                    <a:pt x="721" y="49"/>
                    <a:pt x="720" y="50"/>
                  </a:cubicBezTo>
                  <a:cubicBezTo>
                    <a:pt x="719" y="51"/>
                    <a:pt x="717" y="52"/>
                    <a:pt x="715" y="52"/>
                  </a:cubicBezTo>
                  <a:cubicBezTo>
                    <a:pt x="714" y="52"/>
                    <a:pt x="714" y="52"/>
                    <a:pt x="714" y="52"/>
                  </a:cubicBezTo>
                  <a:cubicBezTo>
                    <a:pt x="713" y="53"/>
                    <a:pt x="713" y="53"/>
                    <a:pt x="713" y="54"/>
                  </a:cubicBezTo>
                  <a:cubicBezTo>
                    <a:pt x="713" y="54"/>
                    <a:pt x="714" y="55"/>
                    <a:pt x="714" y="55"/>
                  </a:cubicBezTo>
                  <a:cubicBezTo>
                    <a:pt x="715" y="55"/>
                    <a:pt x="715" y="55"/>
                    <a:pt x="716" y="54"/>
                  </a:cubicBezTo>
                  <a:cubicBezTo>
                    <a:pt x="725" y="54"/>
                    <a:pt x="725" y="54"/>
                    <a:pt x="725" y="54"/>
                  </a:cubicBezTo>
                  <a:cubicBezTo>
                    <a:pt x="726" y="54"/>
                    <a:pt x="727" y="54"/>
                    <a:pt x="729" y="54"/>
                  </a:cubicBezTo>
                  <a:cubicBezTo>
                    <a:pt x="730" y="54"/>
                    <a:pt x="730" y="54"/>
                    <a:pt x="731" y="54"/>
                  </a:cubicBezTo>
                  <a:cubicBezTo>
                    <a:pt x="735" y="54"/>
                    <a:pt x="735" y="54"/>
                    <a:pt x="735" y="54"/>
                  </a:cubicBezTo>
                  <a:cubicBezTo>
                    <a:pt x="738" y="54"/>
                    <a:pt x="738" y="54"/>
                    <a:pt x="738" y="54"/>
                  </a:cubicBezTo>
                  <a:cubicBezTo>
                    <a:pt x="739" y="54"/>
                    <a:pt x="739" y="54"/>
                    <a:pt x="739" y="54"/>
                  </a:cubicBezTo>
                  <a:cubicBezTo>
                    <a:pt x="740" y="54"/>
                    <a:pt x="740" y="54"/>
                    <a:pt x="740" y="53"/>
                  </a:cubicBezTo>
                  <a:cubicBezTo>
                    <a:pt x="740" y="53"/>
                    <a:pt x="740" y="52"/>
                    <a:pt x="739" y="52"/>
                  </a:cubicBezTo>
                  <a:cubicBezTo>
                    <a:pt x="736" y="52"/>
                    <a:pt x="734" y="51"/>
                    <a:pt x="732" y="49"/>
                  </a:cubicBezTo>
                  <a:cubicBezTo>
                    <a:pt x="731" y="47"/>
                    <a:pt x="730" y="44"/>
                    <a:pt x="730" y="40"/>
                  </a:cubicBezTo>
                  <a:cubicBezTo>
                    <a:pt x="730" y="10"/>
                    <a:pt x="730" y="10"/>
                    <a:pt x="730" y="10"/>
                  </a:cubicBezTo>
                  <a:cubicBezTo>
                    <a:pt x="730" y="8"/>
                    <a:pt x="731" y="6"/>
                    <a:pt x="732" y="6"/>
                  </a:cubicBezTo>
                  <a:close/>
                  <a:moveTo>
                    <a:pt x="795" y="31"/>
                  </a:moveTo>
                  <a:cubicBezTo>
                    <a:pt x="795" y="30"/>
                    <a:pt x="795" y="30"/>
                    <a:pt x="796" y="29"/>
                  </a:cubicBezTo>
                  <a:cubicBezTo>
                    <a:pt x="799" y="24"/>
                    <a:pt x="802" y="19"/>
                    <a:pt x="805" y="13"/>
                  </a:cubicBezTo>
                  <a:cubicBezTo>
                    <a:pt x="807" y="9"/>
                    <a:pt x="808" y="7"/>
                    <a:pt x="809" y="6"/>
                  </a:cubicBezTo>
                  <a:cubicBezTo>
                    <a:pt x="811" y="4"/>
                    <a:pt x="812" y="3"/>
                    <a:pt x="814" y="3"/>
                  </a:cubicBezTo>
                  <a:cubicBezTo>
                    <a:pt x="815" y="3"/>
                    <a:pt x="815" y="2"/>
                    <a:pt x="815" y="2"/>
                  </a:cubicBezTo>
                  <a:cubicBezTo>
                    <a:pt x="815" y="1"/>
                    <a:pt x="815" y="1"/>
                    <a:pt x="814" y="1"/>
                  </a:cubicBezTo>
                  <a:cubicBezTo>
                    <a:pt x="813" y="1"/>
                    <a:pt x="812" y="1"/>
                    <a:pt x="811" y="1"/>
                  </a:cubicBezTo>
                  <a:cubicBezTo>
                    <a:pt x="808" y="1"/>
                    <a:pt x="808" y="1"/>
                    <a:pt x="808" y="1"/>
                  </a:cubicBezTo>
                  <a:cubicBezTo>
                    <a:pt x="807" y="1"/>
                    <a:pt x="806" y="1"/>
                    <a:pt x="805" y="1"/>
                  </a:cubicBezTo>
                  <a:cubicBezTo>
                    <a:pt x="804" y="1"/>
                    <a:pt x="802" y="1"/>
                    <a:pt x="801" y="1"/>
                  </a:cubicBezTo>
                  <a:cubicBezTo>
                    <a:pt x="799" y="1"/>
                    <a:pt x="799" y="1"/>
                    <a:pt x="799" y="1"/>
                  </a:cubicBezTo>
                  <a:cubicBezTo>
                    <a:pt x="798" y="1"/>
                    <a:pt x="798" y="1"/>
                    <a:pt x="797" y="1"/>
                  </a:cubicBezTo>
                  <a:cubicBezTo>
                    <a:pt x="796" y="1"/>
                    <a:pt x="796" y="1"/>
                    <a:pt x="796" y="2"/>
                  </a:cubicBezTo>
                  <a:cubicBezTo>
                    <a:pt x="796" y="2"/>
                    <a:pt x="796" y="3"/>
                    <a:pt x="797" y="3"/>
                  </a:cubicBezTo>
                  <a:cubicBezTo>
                    <a:pt x="799" y="3"/>
                    <a:pt x="800" y="3"/>
                    <a:pt x="801" y="4"/>
                  </a:cubicBezTo>
                  <a:cubicBezTo>
                    <a:pt x="803" y="5"/>
                    <a:pt x="803" y="6"/>
                    <a:pt x="803" y="7"/>
                  </a:cubicBezTo>
                  <a:cubicBezTo>
                    <a:pt x="803" y="9"/>
                    <a:pt x="802" y="12"/>
                    <a:pt x="799" y="17"/>
                  </a:cubicBezTo>
                  <a:cubicBezTo>
                    <a:pt x="798" y="20"/>
                    <a:pt x="797" y="21"/>
                    <a:pt x="796" y="22"/>
                  </a:cubicBezTo>
                  <a:cubicBezTo>
                    <a:pt x="795" y="24"/>
                    <a:pt x="794" y="26"/>
                    <a:pt x="793" y="26"/>
                  </a:cubicBezTo>
                  <a:cubicBezTo>
                    <a:pt x="792" y="26"/>
                    <a:pt x="792" y="25"/>
                    <a:pt x="791" y="23"/>
                  </a:cubicBezTo>
                  <a:cubicBezTo>
                    <a:pt x="790" y="22"/>
                    <a:pt x="790" y="21"/>
                    <a:pt x="788" y="19"/>
                  </a:cubicBezTo>
                  <a:cubicBezTo>
                    <a:pt x="785" y="13"/>
                    <a:pt x="785" y="13"/>
                    <a:pt x="785" y="13"/>
                  </a:cubicBezTo>
                  <a:cubicBezTo>
                    <a:pt x="783" y="9"/>
                    <a:pt x="782" y="7"/>
                    <a:pt x="782" y="6"/>
                  </a:cubicBezTo>
                  <a:cubicBezTo>
                    <a:pt x="782" y="4"/>
                    <a:pt x="783" y="3"/>
                    <a:pt x="785" y="3"/>
                  </a:cubicBezTo>
                  <a:cubicBezTo>
                    <a:pt x="786" y="3"/>
                    <a:pt x="787" y="2"/>
                    <a:pt x="787" y="2"/>
                  </a:cubicBezTo>
                  <a:cubicBezTo>
                    <a:pt x="787" y="1"/>
                    <a:pt x="786" y="1"/>
                    <a:pt x="785" y="1"/>
                  </a:cubicBezTo>
                  <a:cubicBezTo>
                    <a:pt x="785" y="1"/>
                    <a:pt x="784" y="1"/>
                    <a:pt x="782" y="1"/>
                  </a:cubicBezTo>
                  <a:cubicBezTo>
                    <a:pt x="780" y="1"/>
                    <a:pt x="778" y="1"/>
                    <a:pt x="776" y="1"/>
                  </a:cubicBezTo>
                  <a:cubicBezTo>
                    <a:pt x="773" y="1"/>
                    <a:pt x="771" y="1"/>
                    <a:pt x="768" y="1"/>
                  </a:cubicBezTo>
                  <a:cubicBezTo>
                    <a:pt x="767" y="1"/>
                    <a:pt x="766" y="1"/>
                    <a:pt x="765" y="1"/>
                  </a:cubicBezTo>
                  <a:cubicBezTo>
                    <a:pt x="764" y="1"/>
                    <a:pt x="764" y="1"/>
                    <a:pt x="764" y="2"/>
                  </a:cubicBezTo>
                  <a:cubicBezTo>
                    <a:pt x="764" y="3"/>
                    <a:pt x="764" y="3"/>
                    <a:pt x="765" y="3"/>
                  </a:cubicBezTo>
                  <a:cubicBezTo>
                    <a:pt x="768" y="3"/>
                    <a:pt x="771" y="6"/>
                    <a:pt x="774" y="10"/>
                  </a:cubicBezTo>
                  <a:cubicBezTo>
                    <a:pt x="779" y="21"/>
                    <a:pt x="779" y="21"/>
                    <a:pt x="779" y="21"/>
                  </a:cubicBezTo>
                  <a:cubicBezTo>
                    <a:pt x="781" y="24"/>
                    <a:pt x="783" y="27"/>
                    <a:pt x="784" y="29"/>
                  </a:cubicBezTo>
                  <a:cubicBezTo>
                    <a:pt x="785" y="31"/>
                    <a:pt x="786" y="33"/>
                    <a:pt x="786" y="35"/>
                  </a:cubicBezTo>
                  <a:cubicBezTo>
                    <a:pt x="786" y="42"/>
                    <a:pt x="786" y="42"/>
                    <a:pt x="786" y="42"/>
                  </a:cubicBezTo>
                  <a:cubicBezTo>
                    <a:pt x="786" y="46"/>
                    <a:pt x="785" y="48"/>
                    <a:pt x="784" y="49"/>
                  </a:cubicBezTo>
                  <a:cubicBezTo>
                    <a:pt x="783" y="51"/>
                    <a:pt x="781" y="52"/>
                    <a:pt x="778" y="52"/>
                  </a:cubicBezTo>
                  <a:cubicBezTo>
                    <a:pt x="777" y="52"/>
                    <a:pt x="777" y="53"/>
                    <a:pt x="777" y="53"/>
                  </a:cubicBezTo>
                  <a:cubicBezTo>
                    <a:pt x="777" y="54"/>
                    <a:pt x="777" y="54"/>
                    <a:pt x="778" y="54"/>
                  </a:cubicBezTo>
                  <a:cubicBezTo>
                    <a:pt x="778" y="54"/>
                    <a:pt x="779" y="54"/>
                    <a:pt x="780" y="54"/>
                  </a:cubicBezTo>
                  <a:cubicBezTo>
                    <a:pt x="782" y="54"/>
                    <a:pt x="785" y="54"/>
                    <a:pt x="790" y="54"/>
                  </a:cubicBezTo>
                  <a:cubicBezTo>
                    <a:pt x="792" y="54"/>
                    <a:pt x="794" y="54"/>
                    <a:pt x="795" y="54"/>
                  </a:cubicBezTo>
                  <a:cubicBezTo>
                    <a:pt x="800" y="54"/>
                    <a:pt x="800" y="54"/>
                    <a:pt x="800" y="54"/>
                  </a:cubicBezTo>
                  <a:cubicBezTo>
                    <a:pt x="801" y="54"/>
                    <a:pt x="801" y="54"/>
                    <a:pt x="802" y="54"/>
                  </a:cubicBezTo>
                  <a:cubicBezTo>
                    <a:pt x="803" y="54"/>
                    <a:pt x="804" y="54"/>
                    <a:pt x="804" y="53"/>
                  </a:cubicBezTo>
                  <a:cubicBezTo>
                    <a:pt x="804" y="53"/>
                    <a:pt x="803" y="52"/>
                    <a:pt x="803" y="52"/>
                  </a:cubicBezTo>
                  <a:cubicBezTo>
                    <a:pt x="798" y="52"/>
                    <a:pt x="795" y="50"/>
                    <a:pt x="795" y="47"/>
                  </a:cubicBezTo>
                  <a:cubicBezTo>
                    <a:pt x="795" y="45"/>
                    <a:pt x="795" y="45"/>
                    <a:pt x="795" y="45"/>
                  </a:cubicBezTo>
                  <a:cubicBezTo>
                    <a:pt x="795" y="33"/>
                    <a:pt x="795" y="33"/>
                    <a:pt x="795" y="33"/>
                  </a:cubicBezTo>
                  <a:cubicBezTo>
                    <a:pt x="795" y="32"/>
                    <a:pt x="795" y="31"/>
                    <a:pt x="795" y="31"/>
                  </a:cubicBezTo>
                  <a:close/>
                  <a:moveTo>
                    <a:pt x="876" y="2"/>
                  </a:moveTo>
                  <a:cubicBezTo>
                    <a:pt x="872" y="4"/>
                    <a:pt x="869" y="6"/>
                    <a:pt x="866" y="9"/>
                  </a:cubicBezTo>
                  <a:cubicBezTo>
                    <a:pt x="864" y="11"/>
                    <a:pt x="863" y="14"/>
                    <a:pt x="861" y="18"/>
                  </a:cubicBezTo>
                  <a:cubicBezTo>
                    <a:pt x="860" y="21"/>
                    <a:pt x="859" y="25"/>
                    <a:pt x="859" y="28"/>
                  </a:cubicBezTo>
                  <a:cubicBezTo>
                    <a:pt x="859" y="36"/>
                    <a:pt x="862" y="43"/>
                    <a:pt x="867" y="48"/>
                  </a:cubicBezTo>
                  <a:cubicBezTo>
                    <a:pt x="872" y="53"/>
                    <a:pt x="879" y="55"/>
                    <a:pt x="887" y="55"/>
                  </a:cubicBezTo>
                  <a:cubicBezTo>
                    <a:pt x="896" y="55"/>
                    <a:pt x="903" y="52"/>
                    <a:pt x="908" y="47"/>
                  </a:cubicBezTo>
                  <a:cubicBezTo>
                    <a:pt x="913" y="41"/>
                    <a:pt x="915" y="34"/>
                    <a:pt x="915" y="26"/>
                  </a:cubicBezTo>
                  <a:cubicBezTo>
                    <a:pt x="915" y="18"/>
                    <a:pt x="913" y="12"/>
                    <a:pt x="908" y="7"/>
                  </a:cubicBezTo>
                  <a:cubicBezTo>
                    <a:pt x="903" y="2"/>
                    <a:pt x="896" y="0"/>
                    <a:pt x="888" y="0"/>
                  </a:cubicBezTo>
                  <a:cubicBezTo>
                    <a:pt x="884" y="0"/>
                    <a:pt x="880" y="1"/>
                    <a:pt x="876" y="2"/>
                  </a:cubicBezTo>
                  <a:close/>
                  <a:moveTo>
                    <a:pt x="898" y="8"/>
                  </a:moveTo>
                  <a:cubicBezTo>
                    <a:pt x="901" y="10"/>
                    <a:pt x="903" y="13"/>
                    <a:pt x="904" y="17"/>
                  </a:cubicBezTo>
                  <a:cubicBezTo>
                    <a:pt x="906" y="21"/>
                    <a:pt x="906" y="25"/>
                    <a:pt x="906" y="29"/>
                  </a:cubicBezTo>
                  <a:cubicBezTo>
                    <a:pt x="906" y="36"/>
                    <a:pt x="905" y="42"/>
                    <a:pt x="902" y="46"/>
                  </a:cubicBezTo>
                  <a:cubicBezTo>
                    <a:pt x="898" y="50"/>
                    <a:pt x="894" y="52"/>
                    <a:pt x="889" y="52"/>
                  </a:cubicBezTo>
                  <a:cubicBezTo>
                    <a:pt x="883" y="52"/>
                    <a:pt x="878" y="50"/>
                    <a:pt x="875" y="45"/>
                  </a:cubicBezTo>
                  <a:cubicBezTo>
                    <a:pt x="871" y="40"/>
                    <a:pt x="869" y="33"/>
                    <a:pt x="869" y="25"/>
                  </a:cubicBezTo>
                  <a:cubicBezTo>
                    <a:pt x="869" y="18"/>
                    <a:pt x="870" y="13"/>
                    <a:pt x="873" y="9"/>
                  </a:cubicBezTo>
                  <a:cubicBezTo>
                    <a:pt x="876" y="5"/>
                    <a:pt x="880" y="3"/>
                    <a:pt x="886" y="3"/>
                  </a:cubicBezTo>
                  <a:cubicBezTo>
                    <a:pt x="890" y="3"/>
                    <a:pt x="895" y="5"/>
                    <a:pt x="898" y="8"/>
                  </a:cubicBezTo>
                  <a:cubicBezTo>
                    <a:pt x="898" y="8"/>
                    <a:pt x="898" y="8"/>
                    <a:pt x="898" y="8"/>
                  </a:cubicBezTo>
                  <a:close/>
                  <a:moveTo>
                    <a:pt x="946" y="8"/>
                  </a:moveTo>
                  <a:cubicBezTo>
                    <a:pt x="946" y="7"/>
                    <a:pt x="946" y="6"/>
                    <a:pt x="947" y="5"/>
                  </a:cubicBezTo>
                  <a:cubicBezTo>
                    <a:pt x="947" y="5"/>
                    <a:pt x="948" y="4"/>
                    <a:pt x="950" y="4"/>
                  </a:cubicBezTo>
                  <a:cubicBezTo>
                    <a:pt x="951" y="4"/>
                    <a:pt x="951" y="4"/>
                    <a:pt x="951" y="4"/>
                  </a:cubicBezTo>
                  <a:cubicBezTo>
                    <a:pt x="957" y="4"/>
                    <a:pt x="957" y="4"/>
                    <a:pt x="957" y="4"/>
                  </a:cubicBezTo>
                  <a:cubicBezTo>
                    <a:pt x="962" y="4"/>
                    <a:pt x="966" y="6"/>
                    <a:pt x="967" y="9"/>
                  </a:cubicBezTo>
                  <a:cubicBezTo>
                    <a:pt x="967" y="10"/>
                    <a:pt x="967" y="10"/>
                    <a:pt x="967" y="11"/>
                  </a:cubicBezTo>
                  <a:cubicBezTo>
                    <a:pt x="967" y="12"/>
                    <a:pt x="967" y="12"/>
                    <a:pt x="967" y="12"/>
                  </a:cubicBezTo>
                  <a:cubicBezTo>
                    <a:pt x="967" y="13"/>
                    <a:pt x="967" y="13"/>
                    <a:pt x="968" y="13"/>
                  </a:cubicBezTo>
                  <a:cubicBezTo>
                    <a:pt x="969" y="13"/>
                    <a:pt x="969" y="12"/>
                    <a:pt x="969" y="10"/>
                  </a:cubicBezTo>
                  <a:cubicBezTo>
                    <a:pt x="969" y="10"/>
                    <a:pt x="969" y="9"/>
                    <a:pt x="969" y="8"/>
                  </a:cubicBezTo>
                  <a:cubicBezTo>
                    <a:pt x="969" y="5"/>
                    <a:pt x="969" y="5"/>
                    <a:pt x="969" y="5"/>
                  </a:cubicBezTo>
                  <a:cubicBezTo>
                    <a:pt x="969" y="5"/>
                    <a:pt x="969" y="4"/>
                    <a:pt x="969" y="3"/>
                  </a:cubicBezTo>
                  <a:cubicBezTo>
                    <a:pt x="968" y="1"/>
                    <a:pt x="968" y="1"/>
                    <a:pt x="967" y="1"/>
                  </a:cubicBezTo>
                  <a:cubicBezTo>
                    <a:pt x="967" y="1"/>
                    <a:pt x="966" y="1"/>
                    <a:pt x="964" y="1"/>
                  </a:cubicBezTo>
                  <a:cubicBezTo>
                    <a:pt x="961" y="1"/>
                    <a:pt x="957" y="1"/>
                    <a:pt x="954" y="1"/>
                  </a:cubicBezTo>
                  <a:cubicBezTo>
                    <a:pt x="944" y="1"/>
                    <a:pt x="944" y="1"/>
                    <a:pt x="944" y="1"/>
                  </a:cubicBezTo>
                  <a:cubicBezTo>
                    <a:pt x="937" y="1"/>
                    <a:pt x="937" y="1"/>
                    <a:pt x="937" y="1"/>
                  </a:cubicBezTo>
                  <a:cubicBezTo>
                    <a:pt x="935" y="1"/>
                    <a:pt x="933" y="1"/>
                    <a:pt x="932" y="1"/>
                  </a:cubicBezTo>
                  <a:cubicBezTo>
                    <a:pt x="931" y="1"/>
                    <a:pt x="930" y="1"/>
                    <a:pt x="930" y="1"/>
                  </a:cubicBezTo>
                  <a:cubicBezTo>
                    <a:pt x="929" y="1"/>
                    <a:pt x="929" y="1"/>
                    <a:pt x="929" y="2"/>
                  </a:cubicBezTo>
                  <a:cubicBezTo>
                    <a:pt x="929" y="3"/>
                    <a:pt x="929" y="3"/>
                    <a:pt x="930" y="3"/>
                  </a:cubicBezTo>
                  <a:cubicBezTo>
                    <a:pt x="932" y="3"/>
                    <a:pt x="934" y="4"/>
                    <a:pt x="935" y="5"/>
                  </a:cubicBezTo>
                  <a:cubicBezTo>
                    <a:pt x="936" y="6"/>
                    <a:pt x="937" y="8"/>
                    <a:pt x="937" y="11"/>
                  </a:cubicBezTo>
                  <a:cubicBezTo>
                    <a:pt x="937" y="43"/>
                    <a:pt x="937" y="43"/>
                    <a:pt x="937" y="43"/>
                  </a:cubicBezTo>
                  <a:cubicBezTo>
                    <a:pt x="937" y="46"/>
                    <a:pt x="937" y="49"/>
                    <a:pt x="936" y="50"/>
                  </a:cubicBezTo>
                  <a:cubicBezTo>
                    <a:pt x="936" y="51"/>
                    <a:pt x="935" y="52"/>
                    <a:pt x="933" y="53"/>
                  </a:cubicBezTo>
                  <a:cubicBezTo>
                    <a:pt x="932" y="53"/>
                    <a:pt x="932" y="53"/>
                    <a:pt x="932" y="54"/>
                  </a:cubicBezTo>
                  <a:cubicBezTo>
                    <a:pt x="932" y="54"/>
                    <a:pt x="932" y="55"/>
                    <a:pt x="933" y="55"/>
                  </a:cubicBezTo>
                  <a:cubicBezTo>
                    <a:pt x="934" y="55"/>
                    <a:pt x="935" y="55"/>
                    <a:pt x="937" y="54"/>
                  </a:cubicBezTo>
                  <a:cubicBezTo>
                    <a:pt x="938" y="54"/>
                    <a:pt x="940" y="54"/>
                    <a:pt x="942" y="54"/>
                  </a:cubicBezTo>
                  <a:cubicBezTo>
                    <a:pt x="946" y="54"/>
                    <a:pt x="946" y="54"/>
                    <a:pt x="946" y="54"/>
                  </a:cubicBezTo>
                  <a:cubicBezTo>
                    <a:pt x="949" y="54"/>
                    <a:pt x="951" y="54"/>
                    <a:pt x="952" y="54"/>
                  </a:cubicBezTo>
                  <a:cubicBezTo>
                    <a:pt x="953" y="54"/>
                    <a:pt x="954" y="54"/>
                    <a:pt x="954" y="54"/>
                  </a:cubicBezTo>
                  <a:cubicBezTo>
                    <a:pt x="955" y="54"/>
                    <a:pt x="955" y="54"/>
                    <a:pt x="955" y="53"/>
                  </a:cubicBezTo>
                  <a:cubicBezTo>
                    <a:pt x="955" y="53"/>
                    <a:pt x="955" y="52"/>
                    <a:pt x="954" y="52"/>
                  </a:cubicBezTo>
                  <a:cubicBezTo>
                    <a:pt x="951" y="52"/>
                    <a:pt x="949" y="51"/>
                    <a:pt x="948" y="50"/>
                  </a:cubicBezTo>
                  <a:cubicBezTo>
                    <a:pt x="947" y="48"/>
                    <a:pt x="946" y="45"/>
                    <a:pt x="946" y="42"/>
                  </a:cubicBezTo>
                  <a:cubicBezTo>
                    <a:pt x="946" y="37"/>
                    <a:pt x="946" y="37"/>
                    <a:pt x="946" y="37"/>
                  </a:cubicBezTo>
                  <a:cubicBezTo>
                    <a:pt x="946" y="34"/>
                    <a:pt x="946" y="34"/>
                    <a:pt x="946" y="34"/>
                  </a:cubicBezTo>
                  <a:cubicBezTo>
                    <a:pt x="946" y="31"/>
                    <a:pt x="946" y="29"/>
                    <a:pt x="947" y="28"/>
                  </a:cubicBezTo>
                  <a:cubicBezTo>
                    <a:pt x="947" y="28"/>
                    <a:pt x="950" y="28"/>
                    <a:pt x="953" y="28"/>
                  </a:cubicBezTo>
                  <a:cubicBezTo>
                    <a:pt x="957" y="28"/>
                    <a:pt x="959" y="28"/>
                    <a:pt x="960" y="29"/>
                  </a:cubicBezTo>
                  <a:cubicBezTo>
                    <a:pt x="961" y="30"/>
                    <a:pt x="962" y="32"/>
                    <a:pt x="962" y="34"/>
                  </a:cubicBezTo>
                  <a:cubicBezTo>
                    <a:pt x="963" y="35"/>
                    <a:pt x="963" y="35"/>
                    <a:pt x="963" y="35"/>
                  </a:cubicBezTo>
                  <a:cubicBezTo>
                    <a:pt x="964" y="35"/>
                    <a:pt x="964" y="35"/>
                    <a:pt x="964" y="35"/>
                  </a:cubicBezTo>
                  <a:cubicBezTo>
                    <a:pt x="964" y="34"/>
                    <a:pt x="964" y="34"/>
                    <a:pt x="964" y="33"/>
                  </a:cubicBezTo>
                  <a:cubicBezTo>
                    <a:pt x="964" y="26"/>
                    <a:pt x="964" y="26"/>
                    <a:pt x="964" y="26"/>
                  </a:cubicBezTo>
                  <a:cubicBezTo>
                    <a:pt x="964" y="24"/>
                    <a:pt x="964" y="22"/>
                    <a:pt x="964" y="20"/>
                  </a:cubicBezTo>
                  <a:cubicBezTo>
                    <a:pt x="964" y="20"/>
                    <a:pt x="964" y="19"/>
                    <a:pt x="964" y="19"/>
                  </a:cubicBezTo>
                  <a:cubicBezTo>
                    <a:pt x="964" y="19"/>
                    <a:pt x="964" y="18"/>
                    <a:pt x="964" y="18"/>
                  </a:cubicBezTo>
                  <a:cubicBezTo>
                    <a:pt x="964" y="17"/>
                    <a:pt x="963" y="17"/>
                    <a:pt x="962" y="17"/>
                  </a:cubicBezTo>
                  <a:cubicBezTo>
                    <a:pt x="962" y="17"/>
                    <a:pt x="962" y="17"/>
                    <a:pt x="962" y="18"/>
                  </a:cubicBezTo>
                  <a:cubicBezTo>
                    <a:pt x="961" y="20"/>
                    <a:pt x="960" y="22"/>
                    <a:pt x="959" y="23"/>
                  </a:cubicBezTo>
                  <a:cubicBezTo>
                    <a:pt x="958" y="24"/>
                    <a:pt x="956" y="24"/>
                    <a:pt x="954" y="24"/>
                  </a:cubicBezTo>
                  <a:cubicBezTo>
                    <a:pt x="950" y="24"/>
                    <a:pt x="950" y="24"/>
                    <a:pt x="950" y="24"/>
                  </a:cubicBezTo>
                  <a:cubicBezTo>
                    <a:pt x="949" y="24"/>
                    <a:pt x="949" y="24"/>
                    <a:pt x="949" y="24"/>
                  </a:cubicBezTo>
                  <a:cubicBezTo>
                    <a:pt x="948" y="24"/>
                    <a:pt x="947" y="24"/>
                    <a:pt x="946" y="23"/>
                  </a:cubicBezTo>
                  <a:cubicBezTo>
                    <a:pt x="946" y="23"/>
                    <a:pt x="946" y="22"/>
                    <a:pt x="946" y="20"/>
                  </a:cubicBezTo>
                  <a:cubicBezTo>
                    <a:pt x="946" y="8"/>
                    <a:pt x="946" y="8"/>
                    <a:pt x="946" y="8"/>
                  </a:cubicBezTo>
                  <a:close/>
                  <a:moveTo>
                    <a:pt x="259" y="242"/>
                  </a:moveTo>
                  <a:cubicBezTo>
                    <a:pt x="259" y="239"/>
                    <a:pt x="259" y="237"/>
                    <a:pt x="260" y="236"/>
                  </a:cubicBezTo>
                  <a:cubicBezTo>
                    <a:pt x="261" y="235"/>
                    <a:pt x="262" y="235"/>
                    <a:pt x="264" y="234"/>
                  </a:cubicBezTo>
                  <a:cubicBezTo>
                    <a:pt x="265" y="234"/>
                    <a:pt x="265" y="233"/>
                    <a:pt x="265" y="233"/>
                  </a:cubicBezTo>
                  <a:cubicBezTo>
                    <a:pt x="265" y="232"/>
                    <a:pt x="265" y="232"/>
                    <a:pt x="264" y="232"/>
                  </a:cubicBezTo>
                  <a:cubicBezTo>
                    <a:pt x="264" y="232"/>
                    <a:pt x="263" y="232"/>
                    <a:pt x="262" y="232"/>
                  </a:cubicBezTo>
                  <a:cubicBezTo>
                    <a:pt x="260" y="232"/>
                    <a:pt x="257" y="233"/>
                    <a:pt x="254" y="233"/>
                  </a:cubicBezTo>
                  <a:cubicBezTo>
                    <a:pt x="251" y="233"/>
                    <a:pt x="248" y="232"/>
                    <a:pt x="245" y="232"/>
                  </a:cubicBezTo>
                  <a:cubicBezTo>
                    <a:pt x="244" y="232"/>
                    <a:pt x="244" y="232"/>
                    <a:pt x="243" y="232"/>
                  </a:cubicBezTo>
                  <a:cubicBezTo>
                    <a:pt x="242" y="232"/>
                    <a:pt x="242" y="232"/>
                    <a:pt x="242" y="233"/>
                  </a:cubicBezTo>
                  <a:cubicBezTo>
                    <a:pt x="242" y="233"/>
                    <a:pt x="242" y="234"/>
                    <a:pt x="242" y="234"/>
                  </a:cubicBezTo>
                  <a:cubicBezTo>
                    <a:pt x="242" y="234"/>
                    <a:pt x="243" y="234"/>
                    <a:pt x="243" y="234"/>
                  </a:cubicBezTo>
                  <a:cubicBezTo>
                    <a:pt x="245" y="235"/>
                    <a:pt x="247" y="235"/>
                    <a:pt x="248" y="236"/>
                  </a:cubicBezTo>
                  <a:cubicBezTo>
                    <a:pt x="249" y="236"/>
                    <a:pt x="250" y="238"/>
                    <a:pt x="250" y="239"/>
                  </a:cubicBezTo>
                  <a:cubicBezTo>
                    <a:pt x="250" y="241"/>
                    <a:pt x="250" y="241"/>
                    <a:pt x="250" y="241"/>
                  </a:cubicBezTo>
                  <a:cubicBezTo>
                    <a:pt x="250" y="243"/>
                    <a:pt x="250" y="243"/>
                    <a:pt x="250" y="243"/>
                  </a:cubicBezTo>
                  <a:cubicBezTo>
                    <a:pt x="250" y="274"/>
                    <a:pt x="250" y="274"/>
                    <a:pt x="250" y="274"/>
                  </a:cubicBezTo>
                  <a:cubicBezTo>
                    <a:pt x="250" y="277"/>
                    <a:pt x="250" y="279"/>
                    <a:pt x="249" y="281"/>
                  </a:cubicBezTo>
                  <a:cubicBezTo>
                    <a:pt x="249" y="282"/>
                    <a:pt x="247" y="283"/>
                    <a:pt x="245" y="283"/>
                  </a:cubicBezTo>
                  <a:cubicBezTo>
                    <a:pt x="245" y="283"/>
                    <a:pt x="244" y="284"/>
                    <a:pt x="244" y="284"/>
                  </a:cubicBezTo>
                  <a:cubicBezTo>
                    <a:pt x="244" y="285"/>
                    <a:pt x="245" y="285"/>
                    <a:pt x="246" y="285"/>
                  </a:cubicBezTo>
                  <a:cubicBezTo>
                    <a:pt x="247" y="285"/>
                    <a:pt x="248" y="285"/>
                    <a:pt x="250" y="285"/>
                  </a:cubicBezTo>
                  <a:cubicBezTo>
                    <a:pt x="252" y="285"/>
                    <a:pt x="255" y="285"/>
                    <a:pt x="258" y="285"/>
                  </a:cubicBezTo>
                  <a:cubicBezTo>
                    <a:pt x="260" y="285"/>
                    <a:pt x="262" y="285"/>
                    <a:pt x="263" y="285"/>
                  </a:cubicBezTo>
                  <a:cubicBezTo>
                    <a:pt x="265" y="285"/>
                    <a:pt x="265" y="285"/>
                    <a:pt x="266" y="285"/>
                  </a:cubicBezTo>
                  <a:cubicBezTo>
                    <a:pt x="267" y="285"/>
                    <a:pt x="267" y="285"/>
                    <a:pt x="267" y="284"/>
                  </a:cubicBezTo>
                  <a:cubicBezTo>
                    <a:pt x="267" y="283"/>
                    <a:pt x="266" y="283"/>
                    <a:pt x="265" y="283"/>
                  </a:cubicBezTo>
                  <a:cubicBezTo>
                    <a:pt x="263" y="283"/>
                    <a:pt x="261" y="282"/>
                    <a:pt x="260" y="280"/>
                  </a:cubicBezTo>
                  <a:cubicBezTo>
                    <a:pt x="260" y="278"/>
                    <a:pt x="259" y="275"/>
                    <a:pt x="259" y="271"/>
                  </a:cubicBezTo>
                  <a:cubicBezTo>
                    <a:pt x="259" y="269"/>
                    <a:pt x="259" y="269"/>
                    <a:pt x="259" y="269"/>
                  </a:cubicBezTo>
                  <a:cubicBezTo>
                    <a:pt x="259" y="267"/>
                    <a:pt x="259" y="266"/>
                    <a:pt x="259" y="265"/>
                  </a:cubicBezTo>
                  <a:cubicBezTo>
                    <a:pt x="260" y="264"/>
                    <a:pt x="260" y="264"/>
                    <a:pt x="261" y="263"/>
                  </a:cubicBezTo>
                  <a:cubicBezTo>
                    <a:pt x="262" y="261"/>
                    <a:pt x="262" y="261"/>
                    <a:pt x="262" y="261"/>
                  </a:cubicBezTo>
                  <a:cubicBezTo>
                    <a:pt x="264" y="260"/>
                    <a:pt x="264" y="260"/>
                    <a:pt x="264" y="260"/>
                  </a:cubicBezTo>
                  <a:cubicBezTo>
                    <a:pt x="264" y="260"/>
                    <a:pt x="264" y="259"/>
                    <a:pt x="265" y="259"/>
                  </a:cubicBezTo>
                  <a:cubicBezTo>
                    <a:pt x="265" y="259"/>
                    <a:pt x="266" y="260"/>
                    <a:pt x="266" y="261"/>
                  </a:cubicBezTo>
                  <a:cubicBezTo>
                    <a:pt x="267" y="263"/>
                    <a:pt x="269" y="266"/>
                    <a:pt x="273" y="270"/>
                  </a:cubicBezTo>
                  <a:cubicBezTo>
                    <a:pt x="276" y="275"/>
                    <a:pt x="279" y="279"/>
                    <a:pt x="282" y="281"/>
                  </a:cubicBezTo>
                  <a:cubicBezTo>
                    <a:pt x="282" y="282"/>
                    <a:pt x="283" y="283"/>
                    <a:pt x="283" y="283"/>
                  </a:cubicBezTo>
                  <a:cubicBezTo>
                    <a:pt x="284" y="284"/>
                    <a:pt x="285" y="285"/>
                    <a:pt x="287" y="285"/>
                  </a:cubicBezTo>
                  <a:cubicBezTo>
                    <a:pt x="287" y="285"/>
                    <a:pt x="288" y="285"/>
                    <a:pt x="290" y="285"/>
                  </a:cubicBezTo>
                  <a:cubicBezTo>
                    <a:pt x="291" y="285"/>
                    <a:pt x="291" y="285"/>
                    <a:pt x="292" y="285"/>
                  </a:cubicBezTo>
                  <a:cubicBezTo>
                    <a:pt x="294" y="285"/>
                    <a:pt x="296" y="285"/>
                    <a:pt x="299" y="285"/>
                  </a:cubicBezTo>
                  <a:cubicBezTo>
                    <a:pt x="299" y="285"/>
                    <a:pt x="300" y="285"/>
                    <a:pt x="300" y="285"/>
                  </a:cubicBezTo>
                  <a:cubicBezTo>
                    <a:pt x="301" y="285"/>
                    <a:pt x="301" y="285"/>
                    <a:pt x="301" y="284"/>
                  </a:cubicBezTo>
                  <a:cubicBezTo>
                    <a:pt x="301" y="284"/>
                    <a:pt x="301" y="283"/>
                    <a:pt x="300" y="283"/>
                  </a:cubicBezTo>
                  <a:cubicBezTo>
                    <a:pt x="299" y="283"/>
                    <a:pt x="299" y="283"/>
                    <a:pt x="299" y="283"/>
                  </a:cubicBezTo>
                  <a:cubicBezTo>
                    <a:pt x="296" y="282"/>
                    <a:pt x="293" y="280"/>
                    <a:pt x="291" y="278"/>
                  </a:cubicBezTo>
                  <a:cubicBezTo>
                    <a:pt x="288" y="275"/>
                    <a:pt x="283" y="269"/>
                    <a:pt x="277" y="260"/>
                  </a:cubicBezTo>
                  <a:cubicBezTo>
                    <a:pt x="274" y="257"/>
                    <a:pt x="274" y="257"/>
                    <a:pt x="274" y="257"/>
                  </a:cubicBezTo>
                  <a:cubicBezTo>
                    <a:pt x="273" y="255"/>
                    <a:pt x="272" y="254"/>
                    <a:pt x="272" y="253"/>
                  </a:cubicBezTo>
                  <a:cubicBezTo>
                    <a:pt x="272" y="252"/>
                    <a:pt x="273" y="251"/>
                    <a:pt x="275" y="249"/>
                  </a:cubicBezTo>
                  <a:cubicBezTo>
                    <a:pt x="276" y="249"/>
                    <a:pt x="277" y="247"/>
                    <a:pt x="279" y="245"/>
                  </a:cubicBezTo>
                  <a:cubicBezTo>
                    <a:pt x="284" y="241"/>
                    <a:pt x="287" y="239"/>
                    <a:pt x="289" y="237"/>
                  </a:cubicBezTo>
                  <a:cubicBezTo>
                    <a:pt x="292" y="235"/>
                    <a:pt x="294" y="234"/>
                    <a:pt x="295" y="234"/>
                  </a:cubicBezTo>
                  <a:cubicBezTo>
                    <a:pt x="296" y="234"/>
                    <a:pt x="297" y="234"/>
                    <a:pt x="297" y="233"/>
                  </a:cubicBezTo>
                  <a:cubicBezTo>
                    <a:pt x="297" y="232"/>
                    <a:pt x="297" y="232"/>
                    <a:pt x="296" y="232"/>
                  </a:cubicBezTo>
                  <a:cubicBezTo>
                    <a:pt x="295" y="232"/>
                    <a:pt x="293" y="232"/>
                    <a:pt x="290" y="232"/>
                  </a:cubicBezTo>
                  <a:cubicBezTo>
                    <a:pt x="289" y="232"/>
                    <a:pt x="288" y="233"/>
                    <a:pt x="287" y="233"/>
                  </a:cubicBezTo>
                  <a:cubicBezTo>
                    <a:pt x="286" y="233"/>
                    <a:pt x="284" y="232"/>
                    <a:pt x="281" y="232"/>
                  </a:cubicBezTo>
                  <a:cubicBezTo>
                    <a:pt x="280" y="232"/>
                    <a:pt x="279" y="232"/>
                    <a:pt x="278" y="232"/>
                  </a:cubicBezTo>
                  <a:cubicBezTo>
                    <a:pt x="277" y="232"/>
                    <a:pt x="277" y="232"/>
                    <a:pt x="277" y="233"/>
                  </a:cubicBezTo>
                  <a:cubicBezTo>
                    <a:pt x="277" y="234"/>
                    <a:pt x="277" y="234"/>
                    <a:pt x="278" y="234"/>
                  </a:cubicBezTo>
                  <a:cubicBezTo>
                    <a:pt x="279" y="234"/>
                    <a:pt x="280" y="234"/>
                    <a:pt x="281" y="235"/>
                  </a:cubicBezTo>
                  <a:cubicBezTo>
                    <a:pt x="281" y="235"/>
                    <a:pt x="282" y="236"/>
                    <a:pt x="282" y="237"/>
                  </a:cubicBezTo>
                  <a:cubicBezTo>
                    <a:pt x="282" y="239"/>
                    <a:pt x="278" y="243"/>
                    <a:pt x="271" y="250"/>
                  </a:cubicBezTo>
                  <a:cubicBezTo>
                    <a:pt x="265" y="254"/>
                    <a:pt x="265" y="254"/>
                    <a:pt x="265" y="254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1" y="259"/>
                    <a:pt x="260" y="259"/>
                    <a:pt x="260" y="259"/>
                  </a:cubicBezTo>
                  <a:cubicBezTo>
                    <a:pt x="259" y="259"/>
                    <a:pt x="259" y="258"/>
                    <a:pt x="259" y="257"/>
                  </a:cubicBezTo>
                  <a:cubicBezTo>
                    <a:pt x="259" y="243"/>
                    <a:pt x="259" y="243"/>
                    <a:pt x="259" y="243"/>
                  </a:cubicBezTo>
                  <a:cubicBezTo>
                    <a:pt x="259" y="242"/>
                    <a:pt x="259" y="242"/>
                    <a:pt x="259" y="242"/>
                  </a:cubicBezTo>
                  <a:close/>
                  <a:moveTo>
                    <a:pt x="328" y="239"/>
                  </a:moveTo>
                  <a:cubicBezTo>
                    <a:pt x="325" y="235"/>
                    <a:pt x="325" y="235"/>
                    <a:pt x="325" y="235"/>
                  </a:cubicBezTo>
                  <a:cubicBezTo>
                    <a:pt x="324" y="234"/>
                    <a:pt x="323" y="233"/>
                    <a:pt x="322" y="232"/>
                  </a:cubicBezTo>
                  <a:cubicBezTo>
                    <a:pt x="322" y="232"/>
                    <a:pt x="321" y="232"/>
                    <a:pt x="321" y="232"/>
                  </a:cubicBezTo>
                  <a:cubicBezTo>
                    <a:pt x="320" y="232"/>
                    <a:pt x="319" y="232"/>
                    <a:pt x="318" y="232"/>
                  </a:cubicBezTo>
                  <a:cubicBezTo>
                    <a:pt x="316" y="232"/>
                    <a:pt x="314" y="232"/>
                    <a:pt x="312" y="232"/>
                  </a:cubicBezTo>
                  <a:cubicBezTo>
                    <a:pt x="310" y="232"/>
                    <a:pt x="310" y="232"/>
                    <a:pt x="310" y="232"/>
                  </a:cubicBezTo>
                  <a:cubicBezTo>
                    <a:pt x="308" y="232"/>
                    <a:pt x="308" y="232"/>
                    <a:pt x="308" y="232"/>
                  </a:cubicBezTo>
                  <a:cubicBezTo>
                    <a:pt x="307" y="232"/>
                    <a:pt x="306" y="233"/>
                    <a:pt x="306" y="233"/>
                  </a:cubicBezTo>
                  <a:cubicBezTo>
                    <a:pt x="306" y="234"/>
                    <a:pt x="307" y="234"/>
                    <a:pt x="308" y="234"/>
                  </a:cubicBezTo>
                  <a:cubicBezTo>
                    <a:pt x="313" y="235"/>
                    <a:pt x="316" y="239"/>
                    <a:pt x="316" y="247"/>
                  </a:cubicBezTo>
                  <a:cubicBezTo>
                    <a:pt x="316" y="263"/>
                    <a:pt x="316" y="263"/>
                    <a:pt x="316" y="263"/>
                  </a:cubicBezTo>
                  <a:cubicBezTo>
                    <a:pt x="316" y="273"/>
                    <a:pt x="316" y="273"/>
                    <a:pt x="316" y="273"/>
                  </a:cubicBezTo>
                  <a:cubicBezTo>
                    <a:pt x="316" y="276"/>
                    <a:pt x="316" y="278"/>
                    <a:pt x="315" y="280"/>
                  </a:cubicBezTo>
                  <a:cubicBezTo>
                    <a:pt x="314" y="282"/>
                    <a:pt x="313" y="283"/>
                    <a:pt x="311" y="283"/>
                  </a:cubicBezTo>
                  <a:cubicBezTo>
                    <a:pt x="310" y="284"/>
                    <a:pt x="310" y="284"/>
                    <a:pt x="310" y="284"/>
                  </a:cubicBezTo>
                  <a:cubicBezTo>
                    <a:pt x="310" y="285"/>
                    <a:pt x="310" y="285"/>
                    <a:pt x="311" y="285"/>
                  </a:cubicBezTo>
                  <a:cubicBezTo>
                    <a:pt x="311" y="285"/>
                    <a:pt x="312" y="285"/>
                    <a:pt x="313" y="285"/>
                  </a:cubicBezTo>
                  <a:cubicBezTo>
                    <a:pt x="315" y="285"/>
                    <a:pt x="317" y="285"/>
                    <a:pt x="320" y="285"/>
                  </a:cubicBezTo>
                  <a:cubicBezTo>
                    <a:pt x="322" y="285"/>
                    <a:pt x="325" y="285"/>
                    <a:pt x="327" y="285"/>
                  </a:cubicBezTo>
                  <a:cubicBezTo>
                    <a:pt x="327" y="285"/>
                    <a:pt x="328" y="285"/>
                    <a:pt x="328" y="285"/>
                  </a:cubicBezTo>
                  <a:cubicBezTo>
                    <a:pt x="329" y="285"/>
                    <a:pt x="329" y="285"/>
                    <a:pt x="329" y="284"/>
                  </a:cubicBezTo>
                  <a:cubicBezTo>
                    <a:pt x="329" y="284"/>
                    <a:pt x="329" y="283"/>
                    <a:pt x="328" y="283"/>
                  </a:cubicBezTo>
                  <a:cubicBezTo>
                    <a:pt x="324" y="283"/>
                    <a:pt x="322" y="281"/>
                    <a:pt x="321" y="278"/>
                  </a:cubicBezTo>
                  <a:cubicBezTo>
                    <a:pt x="320" y="275"/>
                    <a:pt x="320" y="270"/>
                    <a:pt x="320" y="262"/>
                  </a:cubicBezTo>
                  <a:cubicBezTo>
                    <a:pt x="320" y="247"/>
                    <a:pt x="320" y="247"/>
                    <a:pt x="320" y="247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20" y="245"/>
                    <a:pt x="320" y="244"/>
                    <a:pt x="320" y="244"/>
                  </a:cubicBezTo>
                  <a:cubicBezTo>
                    <a:pt x="321" y="244"/>
                    <a:pt x="321" y="245"/>
                    <a:pt x="322" y="245"/>
                  </a:cubicBezTo>
                  <a:cubicBezTo>
                    <a:pt x="357" y="284"/>
                    <a:pt x="357" y="284"/>
                    <a:pt x="357" y="284"/>
                  </a:cubicBezTo>
                  <a:cubicBezTo>
                    <a:pt x="357" y="285"/>
                    <a:pt x="358" y="285"/>
                    <a:pt x="358" y="285"/>
                  </a:cubicBezTo>
                  <a:cubicBezTo>
                    <a:pt x="359" y="285"/>
                    <a:pt x="359" y="285"/>
                    <a:pt x="359" y="284"/>
                  </a:cubicBezTo>
                  <a:cubicBezTo>
                    <a:pt x="359" y="279"/>
                    <a:pt x="359" y="279"/>
                    <a:pt x="359" y="279"/>
                  </a:cubicBezTo>
                  <a:cubicBezTo>
                    <a:pt x="359" y="276"/>
                    <a:pt x="359" y="276"/>
                    <a:pt x="359" y="276"/>
                  </a:cubicBezTo>
                  <a:cubicBezTo>
                    <a:pt x="359" y="272"/>
                    <a:pt x="359" y="272"/>
                    <a:pt x="359" y="272"/>
                  </a:cubicBezTo>
                  <a:cubicBezTo>
                    <a:pt x="359" y="269"/>
                    <a:pt x="359" y="269"/>
                    <a:pt x="359" y="269"/>
                  </a:cubicBezTo>
                  <a:cubicBezTo>
                    <a:pt x="360" y="245"/>
                    <a:pt x="360" y="245"/>
                    <a:pt x="360" y="245"/>
                  </a:cubicBezTo>
                  <a:cubicBezTo>
                    <a:pt x="360" y="243"/>
                    <a:pt x="360" y="243"/>
                    <a:pt x="360" y="243"/>
                  </a:cubicBezTo>
                  <a:cubicBezTo>
                    <a:pt x="360" y="237"/>
                    <a:pt x="361" y="234"/>
                    <a:pt x="365" y="234"/>
                  </a:cubicBezTo>
                  <a:cubicBezTo>
                    <a:pt x="366" y="234"/>
                    <a:pt x="366" y="233"/>
                    <a:pt x="366" y="233"/>
                  </a:cubicBezTo>
                  <a:cubicBezTo>
                    <a:pt x="366" y="232"/>
                    <a:pt x="366" y="232"/>
                    <a:pt x="365" y="232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0" y="232"/>
                    <a:pt x="357" y="232"/>
                    <a:pt x="355" y="232"/>
                  </a:cubicBezTo>
                  <a:cubicBezTo>
                    <a:pt x="354" y="232"/>
                    <a:pt x="353" y="232"/>
                    <a:pt x="352" y="232"/>
                  </a:cubicBezTo>
                  <a:cubicBezTo>
                    <a:pt x="350" y="232"/>
                    <a:pt x="348" y="232"/>
                    <a:pt x="347" y="232"/>
                  </a:cubicBezTo>
                  <a:cubicBezTo>
                    <a:pt x="347" y="232"/>
                    <a:pt x="346" y="232"/>
                    <a:pt x="346" y="233"/>
                  </a:cubicBezTo>
                  <a:cubicBezTo>
                    <a:pt x="346" y="233"/>
                    <a:pt x="347" y="234"/>
                    <a:pt x="347" y="234"/>
                  </a:cubicBezTo>
                  <a:cubicBezTo>
                    <a:pt x="351" y="234"/>
                    <a:pt x="353" y="235"/>
                    <a:pt x="355" y="237"/>
                  </a:cubicBezTo>
                  <a:cubicBezTo>
                    <a:pt x="356" y="239"/>
                    <a:pt x="356" y="244"/>
                    <a:pt x="356" y="250"/>
                  </a:cubicBezTo>
                  <a:cubicBezTo>
                    <a:pt x="356" y="255"/>
                    <a:pt x="356" y="260"/>
                    <a:pt x="356" y="266"/>
                  </a:cubicBezTo>
                  <a:cubicBezTo>
                    <a:pt x="356" y="267"/>
                    <a:pt x="356" y="268"/>
                    <a:pt x="355" y="268"/>
                  </a:cubicBezTo>
                  <a:cubicBezTo>
                    <a:pt x="355" y="268"/>
                    <a:pt x="353" y="267"/>
                    <a:pt x="352" y="265"/>
                  </a:cubicBezTo>
                  <a:cubicBezTo>
                    <a:pt x="350" y="264"/>
                    <a:pt x="350" y="264"/>
                    <a:pt x="350" y="264"/>
                  </a:cubicBezTo>
                  <a:cubicBezTo>
                    <a:pt x="330" y="241"/>
                    <a:pt x="330" y="241"/>
                    <a:pt x="330" y="241"/>
                  </a:cubicBezTo>
                  <a:cubicBezTo>
                    <a:pt x="330" y="241"/>
                    <a:pt x="329" y="240"/>
                    <a:pt x="328" y="239"/>
                  </a:cubicBezTo>
                  <a:cubicBezTo>
                    <a:pt x="328" y="239"/>
                    <a:pt x="328" y="239"/>
                    <a:pt x="328" y="239"/>
                  </a:cubicBezTo>
                  <a:close/>
                  <a:moveTo>
                    <a:pt x="391" y="233"/>
                  </a:moveTo>
                  <a:cubicBezTo>
                    <a:pt x="387" y="235"/>
                    <a:pt x="384" y="237"/>
                    <a:pt x="381" y="240"/>
                  </a:cubicBezTo>
                  <a:cubicBezTo>
                    <a:pt x="379" y="242"/>
                    <a:pt x="378" y="245"/>
                    <a:pt x="376" y="249"/>
                  </a:cubicBezTo>
                  <a:cubicBezTo>
                    <a:pt x="375" y="252"/>
                    <a:pt x="374" y="256"/>
                    <a:pt x="374" y="259"/>
                  </a:cubicBezTo>
                  <a:cubicBezTo>
                    <a:pt x="374" y="267"/>
                    <a:pt x="377" y="274"/>
                    <a:pt x="382" y="279"/>
                  </a:cubicBezTo>
                  <a:cubicBezTo>
                    <a:pt x="387" y="284"/>
                    <a:pt x="394" y="286"/>
                    <a:pt x="402" y="286"/>
                  </a:cubicBezTo>
                  <a:cubicBezTo>
                    <a:pt x="411" y="286"/>
                    <a:pt x="418" y="283"/>
                    <a:pt x="423" y="278"/>
                  </a:cubicBezTo>
                  <a:cubicBezTo>
                    <a:pt x="428" y="272"/>
                    <a:pt x="430" y="265"/>
                    <a:pt x="430" y="256"/>
                  </a:cubicBezTo>
                  <a:cubicBezTo>
                    <a:pt x="430" y="249"/>
                    <a:pt x="428" y="243"/>
                    <a:pt x="423" y="238"/>
                  </a:cubicBezTo>
                  <a:cubicBezTo>
                    <a:pt x="418" y="233"/>
                    <a:pt x="411" y="231"/>
                    <a:pt x="403" y="231"/>
                  </a:cubicBezTo>
                  <a:cubicBezTo>
                    <a:pt x="399" y="231"/>
                    <a:pt x="395" y="232"/>
                    <a:pt x="391" y="233"/>
                  </a:cubicBezTo>
                  <a:close/>
                  <a:moveTo>
                    <a:pt x="413" y="239"/>
                  </a:moveTo>
                  <a:cubicBezTo>
                    <a:pt x="416" y="241"/>
                    <a:pt x="418" y="244"/>
                    <a:pt x="419" y="248"/>
                  </a:cubicBezTo>
                  <a:cubicBezTo>
                    <a:pt x="420" y="252"/>
                    <a:pt x="421" y="256"/>
                    <a:pt x="421" y="260"/>
                  </a:cubicBezTo>
                  <a:cubicBezTo>
                    <a:pt x="421" y="267"/>
                    <a:pt x="420" y="273"/>
                    <a:pt x="416" y="277"/>
                  </a:cubicBezTo>
                  <a:cubicBezTo>
                    <a:pt x="413" y="281"/>
                    <a:pt x="409" y="283"/>
                    <a:pt x="404" y="283"/>
                  </a:cubicBezTo>
                  <a:cubicBezTo>
                    <a:pt x="398" y="283"/>
                    <a:pt x="393" y="281"/>
                    <a:pt x="389" y="275"/>
                  </a:cubicBezTo>
                  <a:cubicBezTo>
                    <a:pt x="386" y="270"/>
                    <a:pt x="384" y="264"/>
                    <a:pt x="384" y="256"/>
                  </a:cubicBezTo>
                  <a:cubicBezTo>
                    <a:pt x="384" y="249"/>
                    <a:pt x="385" y="244"/>
                    <a:pt x="388" y="240"/>
                  </a:cubicBezTo>
                  <a:cubicBezTo>
                    <a:pt x="391" y="236"/>
                    <a:pt x="395" y="234"/>
                    <a:pt x="400" y="234"/>
                  </a:cubicBezTo>
                  <a:cubicBezTo>
                    <a:pt x="405" y="234"/>
                    <a:pt x="410" y="236"/>
                    <a:pt x="413" y="239"/>
                  </a:cubicBezTo>
                  <a:cubicBezTo>
                    <a:pt x="413" y="239"/>
                    <a:pt x="413" y="239"/>
                    <a:pt x="413" y="239"/>
                  </a:cubicBezTo>
                  <a:close/>
                  <a:moveTo>
                    <a:pt x="470" y="233"/>
                  </a:moveTo>
                  <a:cubicBezTo>
                    <a:pt x="470" y="234"/>
                    <a:pt x="471" y="234"/>
                    <a:pt x="472" y="234"/>
                  </a:cubicBezTo>
                  <a:cubicBezTo>
                    <a:pt x="473" y="234"/>
                    <a:pt x="473" y="234"/>
                    <a:pt x="473" y="234"/>
                  </a:cubicBezTo>
                  <a:cubicBezTo>
                    <a:pt x="476" y="235"/>
                    <a:pt x="477" y="236"/>
                    <a:pt x="477" y="237"/>
                  </a:cubicBezTo>
                  <a:cubicBezTo>
                    <a:pt x="477" y="238"/>
                    <a:pt x="476" y="239"/>
                    <a:pt x="476" y="240"/>
                  </a:cubicBezTo>
                  <a:cubicBezTo>
                    <a:pt x="475" y="241"/>
                    <a:pt x="474" y="243"/>
                    <a:pt x="472" y="245"/>
                  </a:cubicBezTo>
                  <a:cubicBezTo>
                    <a:pt x="468" y="250"/>
                    <a:pt x="468" y="250"/>
                    <a:pt x="468" y="250"/>
                  </a:cubicBezTo>
                  <a:cubicBezTo>
                    <a:pt x="466" y="252"/>
                    <a:pt x="466" y="252"/>
                    <a:pt x="466" y="252"/>
                  </a:cubicBezTo>
                  <a:cubicBezTo>
                    <a:pt x="466" y="252"/>
                    <a:pt x="465" y="253"/>
                    <a:pt x="465" y="253"/>
                  </a:cubicBezTo>
                  <a:cubicBezTo>
                    <a:pt x="465" y="253"/>
                    <a:pt x="464" y="252"/>
                    <a:pt x="463" y="251"/>
                  </a:cubicBezTo>
                  <a:cubicBezTo>
                    <a:pt x="460" y="247"/>
                    <a:pt x="460" y="247"/>
                    <a:pt x="460" y="247"/>
                  </a:cubicBezTo>
                  <a:cubicBezTo>
                    <a:pt x="458" y="243"/>
                    <a:pt x="458" y="243"/>
                    <a:pt x="458" y="243"/>
                  </a:cubicBezTo>
                  <a:cubicBezTo>
                    <a:pt x="456" y="240"/>
                    <a:pt x="455" y="238"/>
                    <a:pt x="455" y="237"/>
                  </a:cubicBezTo>
                  <a:cubicBezTo>
                    <a:pt x="455" y="236"/>
                    <a:pt x="455" y="235"/>
                    <a:pt x="456" y="235"/>
                  </a:cubicBezTo>
                  <a:cubicBezTo>
                    <a:pt x="456" y="234"/>
                    <a:pt x="457" y="234"/>
                    <a:pt x="458" y="234"/>
                  </a:cubicBezTo>
                  <a:cubicBezTo>
                    <a:pt x="459" y="234"/>
                    <a:pt x="459" y="233"/>
                    <a:pt x="459" y="233"/>
                  </a:cubicBezTo>
                  <a:cubicBezTo>
                    <a:pt x="459" y="232"/>
                    <a:pt x="459" y="232"/>
                    <a:pt x="458" y="232"/>
                  </a:cubicBezTo>
                  <a:cubicBezTo>
                    <a:pt x="458" y="232"/>
                    <a:pt x="457" y="232"/>
                    <a:pt x="456" y="232"/>
                  </a:cubicBezTo>
                  <a:cubicBezTo>
                    <a:pt x="452" y="232"/>
                    <a:pt x="452" y="232"/>
                    <a:pt x="452" y="232"/>
                  </a:cubicBezTo>
                  <a:cubicBezTo>
                    <a:pt x="451" y="232"/>
                    <a:pt x="449" y="232"/>
                    <a:pt x="447" y="232"/>
                  </a:cubicBezTo>
                  <a:cubicBezTo>
                    <a:pt x="445" y="232"/>
                    <a:pt x="442" y="232"/>
                    <a:pt x="438" y="232"/>
                  </a:cubicBezTo>
                  <a:cubicBezTo>
                    <a:pt x="437" y="232"/>
                    <a:pt x="436" y="232"/>
                    <a:pt x="436" y="232"/>
                  </a:cubicBezTo>
                  <a:cubicBezTo>
                    <a:pt x="435" y="232"/>
                    <a:pt x="434" y="232"/>
                    <a:pt x="434" y="233"/>
                  </a:cubicBezTo>
                  <a:cubicBezTo>
                    <a:pt x="434" y="234"/>
                    <a:pt x="435" y="234"/>
                    <a:pt x="436" y="234"/>
                  </a:cubicBezTo>
                  <a:cubicBezTo>
                    <a:pt x="438" y="235"/>
                    <a:pt x="440" y="236"/>
                    <a:pt x="442" y="237"/>
                  </a:cubicBezTo>
                  <a:cubicBezTo>
                    <a:pt x="443" y="239"/>
                    <a:pt x="446" y="243"/>
                    <a:pt x="451" y="249"/>
                  </a:cubicBezTo>
                  <a:cubicBezTo>
                    <a:pt x="453" y="252"/>
                    <a:pt x="454" y="254"/>
                    <a:pt x="456" y="256"/>
                  </a:cubicBezTo>
                  <a:cubicBezTo>
                    <a:pt x="458" y="258"/>
                    <a:pt x="458" y="260"/>
                    <a:pt x="458" y="260"/>
                  </a:cubicBezTo>
                  <a:cubicBezTo>
                    <a:pt x="458" y="261"/>
                    <a:pt x="458" y="262"/>
                    <a:pt x="456" y="264"/>
                  </a:cubicBezTo>
                  <a:cubicBezTo>
                    <a:pt x="454" y="265"/>
                    <a:pt x="452" y="268"/>
                    <a:pt x="449" y="271"/>
                  </a:cubicBezTo>
                  <a:cubicBezTo>
                    <a:pt x="446" y="275"/>
                    <a:pt x="443" y="278"/>
                    <a:pt x="441" y="280"/>
                  </a:cubicBezTo>
                  <a:cubicBezTo>
                    <a:pt x="439" y="282"/>
                    <a:pt x="437" y="283"/>
                    <a:pt x="435" y="283"/>
                  </a:cubicBezTo>
                  <a:cubicBezTo>
                    <a:pt x="435" y="283"/>
                    <a:pt x="434" y="284"/>
                    <a:pt x="434" y="284"/>
                  </a:cubicBezTo>
                  <a:cubicBezTo>
                    <a:pt x="434" y="284"/>
                    <a:pt x="434" y="285"/>
                    <a:pt x="435" y="285"/>
                  </a:cubicBezTo>
                  <a:cubicBezTo>
                    <a:pt x="436" y="285"/>
                    <a:pt x="436" y="285"/>
                    <a:pt x="436" y="285"/>
                  </a:cubicBezTo>
                  <a:cubicBezTo>
                    <a:pt x="437" y="285"/>
                    <a:pt x="437" y="285"/>
                    <a:pt x="437" y="285"/>
                  </a:cubicBezTo>
                  <a:cubicBezTo>
                    <a:pt x="441" y="285"/>
                    <a:pt x="441" y="285"/>
                    <a:pt x="441" y="285"/>
                  </a:cubicBezTo>
                  <a:cubicBezTo>
                    <a:pt x="442" y="285"/>
                    <a:pt x="443" y="285"/>
                    <a:pt x="444" y="285"/>
                  </a:cubicBezTo>
                  <a:cubicBezTo>
                    <a:pt x="447" y="285"/>
                    <a:pt x="451" y="285"/>
                    <a:pt x="454" y="285"/>
                  </a:cubicBezTo>
                  <a:cubicBezTo>
                    <a:pt x="454" y="285"/>
                    <a:pt x="455" y="285"/>
                    <a:pt x="455" y="285"/>
                  </a:cubicBezTo>
                  <a:cubicBezTo>
                    <a:pt x="456" y="285"/>
                    <a:pt x="456" y="285"/>
                    <a:pt x="456" y="284"/>
                  </a:cubicBezTo>
                  <a:cubicBezTo>
                    <a:pt x="456" y="284"/>
                    <a:pt x="456" y="283"/>
                    <a:pt x="455" y="283"/>
                  </a:cubicBezTo>
                  <a:cubicBezTo>
                    <a:pt x="451" y="283"/>
                    <a:pt x="449" y="282"/>
                    <a:pt x="449" y="280"/>
                  </a:cubicBezTo>
                  <a:cubicBezTo>
                    <a:pt x="449" y="278"/>
                    <a:pt x="452" y="273"/>
                    <a:pt x="458" y="267"/>
                  </a:cubicBezTo>
                  <a:cubicBezTo>
                    <a:pt x="458" y="266"/>
                    <a:pt x="459" y="265"/>
                    <a:pt x="460" y="264"/>
                  </a:cubicBezTo>
                  <a:cubicBezTo>
                    <a:pt x="460" y="263"/>
                    <a:pt x="461" y="263"/>
                    <a:pt x="461" y="263"/>
                  </a:cubicBezTo>
                  <a:cubicBezTo>
                    <a:pt x="461" y="263"/>
                    <a:pt x="461" y="263"/>
                    <a:pt x="462" y="264"/>
                  </a:cubicBezTo>
                  <a:cubicBezTo>
                    <a:pt x="464" y="266"/>
                    <a:pt x="464" y="266"/>
                    <a:pt x="464" y="266"/>
                  </a:cubicBezTo>
                  <a:cubicBezTo>
                    <a:pt x="467" y="271"/>
                    <a:pt x="469" y="274"/>
                    <a:pt x="470" y="276"/>
                  </a:cubicBezTo>
                  <a:cubicBezTo>
                    <a:pt x="472" y="278"/>
                    <a:pt x="472" y="279"/>
                    <a:pt x="472" y="280"/>
                  </a:cubicBezTo>
                  <a:cubicBezTo>
                    <a:pt x="472" y="282"/>
                    <a:pt x="471" y="283"/>
                    <a:pt x="469" y="283"/>
                  </a:cubicBezTo>
                  <a:cubicBezTo>
                    <a:pt x="468" y="283"/>
                    <a:pt x="468" y="283"/>
                    <a:pt x="468" y="284"/>
                  </a:cubicBezTo>
                  <a:cubicBezTo>
                    <a:pt x="468" y="285"/>
                    <a:pt x="468" y="285"/>
                    <a:pt x="469" y="285"/>
                  </a:cubicBezTo>
                  <a:cubicBezTo>
                    <a:pt x="470" y="285"/>
                    <a:pt x="471" y="285"/>
                    <a:pt x="472" y="285"/>
                  </a:cubicBezTo>
                  <a:cubicBezTo>
                    <a:pt x="476" y="285"/>
                    <a:pt x="476" y="285"/>
                    <a:pt x="476" y="285"/>
                  </a:cubicBezTo>
                  <a:cubicBezTo>
                    <a:pt x="478" y="285"/>
                    <a:pt x="479" y="285"/>
                    <a:pt x="480" y="285"/>
                  </a:cubicBezTo>
                  <a:cubicBezTo>
                    <a:pt x="482" y="285"/>
                    <a:pt x="484" y="285"/>
                    <a:pt x="486" y="285"/>
                  </a:cubicBezTo>
                  <a:cubicBezTo>
                    <a:pt x="491" y="285"/>
                    <a:pt x="491" y="285"/>
                    <a:pt x="491" y="285"/>
                  </a:cubicBezTo>
                  <a:cubicBezTo>
                    <a:pt x="492" y="285"/>
                    <a:pt x="492" y="285"/>
                    <a:pt x="493" y="285"/>
                  </a:cubicBezTo>
                  <a:cubicBezTo>
                    <a:pt x="493" y="285"/>
                    <a:pt x="494" y="285"/>
                    <a:pt x="494" y="284"/>
                  </a:cubicBezTo>
                  <a:cubicBezTo>
                    <a:pt x="494" y="284"/>
                    <a:pt x="493" y="283"/>
                    <a:pt x="493" y="283"/>
                  </a:cubicBezTo>
                  <a:cubicBezTo>
                    <a:pt x="490" y="283"/>
                    <a:pt x="487" y="282"/>
                    <a:pt x="485" y="280"/>
                  </a:cubicBezTo>
                  <a:cubicBezTo>
                    <a:pt x="483" y="277"/>
                    <a:pt x="479" y="272"/>
                    <a:pt x="475" y="266"/>
                  </a:cubicBezTo>
                  <a:cubicBezTo>
                    <a:pt x="472" y="263"/>
                    <a:pt x="470" y="260"/>
                    <a:pt x="470" y="259"/>
                  </a:cubicBezTo>
                  <a:cubicBezTo>
                    <a:pt x="468" y="257"/>
                    <a:pt x="467" y="256"/>
                    <a:pt x="467" y="256"/>
                  </a:cubicBezTo>
                  <a:cubicBezTo>
                    <a:pt x="467" y="255"/>
                    <a:pt x="468" y="254"/>
                    <a:pt x="469" y="253"/>
                  </a:cubicBezTo>
                  <a:cubicBezTo>
                    <a:pt x="469" y="253"/>
                    <a:pt x="471" y="251"/>
                    <a:pt x="474" y="247"/>
                  </a:cubicBezTo>
                  <a:cubicBezTo>
                    <a:pt x="478" y="242"/>
                    <a:pt x="482" y="238"/>
                    <a:pt x="485" y="236"/>
                  </a:cubicBezTo>
                  <a:cubicBezTo>
                    <a:pt x="486" y="235"/>
                    <a:pt x="488" y="234"/>
                    <a:pt x="490" y="234"/>
                  </a:cubicBezTo>
                  <a:cubicBezTo>
                    <a:pt x="491" y="234"/>
                    <a:pt x="492" y="233"/>
                    <a:pt x="492" y="233"/>
                  </a:cubicBezTo>
                  <a:cubicBezTo>
                    <a:pt x="492" y="232"/>
                    <a:pt x="491" y="232"/>
                    <a:pt x="491" y="232"/>
                  </a:cubicBezTo>
                  <a:cubicBezTo>
                    <a:pt x="490" y="232"/>
                    <a:pt x="489" y="232"/>
                    <a:pt x="488" y="232"/>
                  </a:cubicBezTo>
                  <a:cubicBezTo>
                    <a:pt x="483" y="232"/>
                    <a:pt x="483" y="232"/>
                    <a:pt x="483" y="232"/>
                  </a:cubicBezTo>
                  <a:cubicBezTo>
                    <a:pt x="482" y="232"/>
                    <a:pt x="481" y="232"/>
                    <a:pt x="480" y="232"/>
                  </a:cubicBezTo>
                  <a:cubicBezTo>
                    <a:pt x="478" y="232"/>
                    <a:pt x="476" y="232"/>
                    <a:pt x="473" y="232"/>
                  </a:cubicBezTo>
                  <a:cubicBezTo>
                    <a:pt x="472" y="232"/>
                    <a:pt x="472" y="232"/>
                    <a:pt x="472" y="232"/>
                  </a:cubicBezTo>
                  <a:cubicBezTo>
                    <a:pt x="471" y="232"/>
                    <a:pt x="470" y="232"/>
                    <a:pt x="470" y="233"/>
                  </a:cubicBezTo>
                  <a:cubicBezTo>
                    <a:pt x="470" y="233"/>
                    <a:pt x="470" y="233"/>
                    <a:pt x="470" y="233"/>
                  </a:cubicBezTo>
                  <a:close/>
                  <a:moveTo>
                    <a:pt x="517" y="237"/>
                  </a:moveTo>
                  <a:cubicBezTo>
                    <a:pt x="517" y="235"/>
                    <a:pt x="518" y="234"/>
                    <a:pt x="520" y="234"/>
                  </a:cubicBezTo>
                  <a:cubicBezTo>
                    <a:pt x="521" y="234"/>
                    <a:pt x="522" y="233"/>
                    <a:pt x="522" y="233"/>
                  </a:cubicBezTo>
                  <a:cubicBezTo>
                    <a:pt x="522" y="232"/>
                    <a:pt x="521" y="232"/>
                    <a:pt x="521" y="232"/>
                  </a:cubicBezTo>
                  <a:cubicBezTo>
                    <a:pt x="520" y="232"/>
                    <a:pt x="519" y="232"/>
                    <a:pt x="517" y="232"/>
                  </a:cubicBezTo>
                  <a:cubicBezTo>
                    <a:pt x="513" y="232"/>
                    <a:pt x="513" y="232"/>
                    <a:pt x="513" y="232"/>
                  </a:cubicBezTo>
                  <a:cubicBezTo>
                    <a:pt x="507" y="232"/>
                    <a:pt x="507" y="232"/>
                    <a:pt x="507" y="232"/>
                  </a:cubicBezTo>
                  <a:cubicBezTo>
                    <a:pt x="505" y="232"/>
                    <a:pt x="503" y="232"/>
                    <a:pt x="502" y="232"/>
                  </a:cubicBezTo>
                  <a:cubicBezTo>
                    <a:pt x="502" y="232"/>
                    <a:pt x="501" y="232"/>
                    <a:pt x="501" y="232"/>
                  </a:cubicBezTo>
                  <a:cubicBezTo>
                    <a:pt x="500" y="232"/>
                    <a:pt x="500" y="232"/>
                    <a:pt x="500" y="233"/>
                  </a:cubicBezTo>
                  <a:cubicBezTo>
                    <a:pt x="500" y="233"/>
                    <a:pt x="500" y="234"/>
                    <a:pt x="501" y="234"/>
                  </a:cubicBezTo>
                  <a:cubicBezTo>
                    <a:pt x="503" y="234"/>
                    <a:pt x="505" y="235"/>
                    <a:pt x="506" y="237"/>
                  </a:cubicBezTo>
                  <a:cubicBezTo>
                    <a:pt x="507" y="238"/>
                    <a:pt x="508" y="241"/>
                    <a:pt x="510" y="246"/>
                  </a:cubicBezTo>
                  <a:cubicBezTo>
                    <a:pt x="511" y="250"/>
                    <a:pt x="513" y="255"/>
                    <a:pt x="516" y="260"/>
                  </a:cubicBezTo>
                  <a:cubicBezTo>
                    <a:pt x="525" y="281"/>
                    <a:pt x="525" y="281"/>
                    <a:pt x="525" y="281"/>
                  </a:cubicBezTo>
                  <a:cubicBezTo>
                    <a:pt x="526" y="283"/>
                    <a:pt x="526" y="283"/>
                    <a:pt x="526" y="283"/>
                  </a:cubicBezTo>
                  <a:cubicBezTo>
                    <a:pt x="527" y="285"/>
                    <a:pt x="527" y="285"/>
                    <a:pt x="527" y="285"/>
                  </a:cubicBezTo>
                  <a:cubicBezTo>
                    <a:pt x="527" y="286"/>
                    <a:pt x="527" y="286"/>
                    <a:pt x="528" y="286"/>
                  </a:cubicBezTo>
                  <a:cubicBezTo>
                    <a:pt x="529" y="286"/>
                    <a:pt x="529" y="285"/>
                    <a:pt x="530" y="284"/>
                  </a:cubicBezTo>
                  <a:cubicBezTo>
                    <a:pt x="530" y="284"/>
                    <a:pt x="531" y="282"/>
                    <a:pt x="532" y="279"/>
                  </a:cubicBezTo>
                  <a:cubicBezTo>
                    <a:pt x="532" y="279"/>
                    <a:pt x="533" y="276"/>
                    <a:pt x="536" y="272"/>
                  </a:cubicBezTo>
                  <a:cubicBezTo>
                    <a:pt x="542" y="257"/>
                    <a:pt x="542" y="257"/>
                    <a:pt x="542" y="257"/>
                  </a:cubicBezTo>
                  <a:cubicBezTo>
                    <a:pt x="548" y="244"/>
                    <a:pt x="548" y="244"/>
                    <a:pt x="548" y="244"/>
                  </a:cubicBezTo>
                  <a:cubicBezTo>
                    <a:pt x="550" y="240"/>
                    <a:pt x="551" y="237"/>
                    <a:pt x="552" y="236"/>
                  </a:cubicBezTo>
                  <a:cubicBezTo>
                    <a:pt x="553" y="235"/>
                    <a:pt x="554" y="234"/>
                    <a:pt x="556" y="234"/>
                  </a:cubicBezTo>
                  <a:cubicBezTo>
                    <a:pt x="556" y="233"/>
                    <a:pt x="557" y="233"/>
                    <a:pt x="557" y="233"/>
                  </a:cubicBezTo>
                  <a:cubicBezTo>
                    <a:pt x="557" y="232"/>
                    <a:pt x="557" y="232"/>
                    <a:pt x="556" y="232"/>
                  </a:cubicBezTo>
                  <a:cubicBezTo>
                    <a:pt x="556" y="232"/>
                    <a:pt x="555" y="232"/>
                    <a:pt x="555" y="232"/>
                  </a:cubicBezTo>
                  <a:cubicBezTo>
                    <a:pt x="553" y="232"/>
                    <a:pt x="551" y="232"/>
                    <a:pt x="548" y="232"/>
                  </a:cubicBezTo>
                  <a:cubicBezTo>
                    <a:pt x="548" y="232"/>
                    <a:pt x="546" y="232"/>
                    <a:pt x="545" y="232"/>
                  </a:cubicBezTo>
                  <a:cubicBezTo>
                    <a:pt x="540" y="232"/>
                    <a:pt x="540" y="232"/>
                    <a:pt x="540" y="232"/>
                  </a:cubicBezTo>
                  <a:cubicBezTo>
                    <a:pt x="539" y="232"/>
                    <a:pt x="539" y="232"/>
                    <a:pt x="538" y="232"/>
                  </a:cubicBezTo>
                  <a:cubicBezTo>
                    <a:pt x="538" y="232"/>
                    <a:pt x="537" y="232"/>
                    <a:pt x="537" y="233"/>
                  </a:cubicBezTo>
                  <a:cubicBezTo>
                    <a:pt x="537" y="233"/>
                    <a:pt x="538" y="234"/>
                    <a:pt x="539" y="234"/>
                  </a:cubicBezTo>
                  <a:cubicBezTo>
                    <a:pt x="541" y="234"/>
                    <a:pt x="542" y="235"/>
                    <a:pt x="543" y="236"/>
                  </a:cubicBezTo>
                  <a:cubicBezTo>
                    <a:pt x="545" y="237"/>
                    <a:pt x="545" y="238"/>
                    <a:pt x="545" y="240"/>
                  </a:cubicBezTo>
                  <a:cubicBezTo>
                    <a:pt x="545" y="242"/>
                    <a:pt x="544" y="247"/>
                    <a:pt x="541" y="253"/>
                  </a:cubicBezTo>
                  <a:cubicBezTo>
                    <a:pt x="532" y="273"/>
                    <a:pt x="532" y="273"/>
                    <a:pt x="532" y="273"/>
                  </a:cubicBezTo>
                  <a:cubicBezTo>
                    <a:pt x="532" y="273"/>
                    <a:pt x="531" y="274"/>
                    <a:pt x="531" y="274"/>
                  </a:cubicBezTo>
                  <a:cubicBezTo>
                    <a:pt x="531" y="274"/>
                    <a:pt x="531" y="273"/>
                    <a:pt x="530" y="272"/>
                  </a:cubicBezTo>
                  <a:cubicBezTo>
                    <a:pt x="522" y="251"/>
                    <a:pt x="522" y="251"/>
                    <a:pt x="522" y="251"/>
                  </a:cubicBezTo>
                  <a:cubicBezTo>
                    <a:pt x="519" y="244"/>
                    <a:pt x="517" y="240"/>
                    <a:pt x="517" y="237"/>
                  </a:cubicBezTo>
                  <a:cubicBezTo>
                    <a:pt x="517" y="237"/>
                    <a:pt x="517" y="237"/>
                    <a:pt x="517" y="237"/>
                  </a:cubicBezTo>
                  <a:close/>
                  <a:moveTo>
                    <a:pt x="583" y="240"/>
                  </a:moveTo>
                  <a:cubicBezTo>
                    <a:pt x="583" y="238"/>
                    <a:pt x="583" y="236"/>
                    <a:pt x="583" y="236"/>
                  </a:cubicBezTo>
                  <a:cubicBezTo>
                    <a:pt x="584" y="235"/>
                    <a:pt x="585" y="234"/>
                    <a:pt x="587" y="234"/>
                  </a:cubicBezTo>
                  <a:cubicBezTo>
                    <a:pt x="587" y="234"/>
                    <a:pt x="588" y="234"/>
                    <a:pt x="588" y="234"/>
                  </a:cubicBezTo>
                  <a:cubicBezTo>
                    <a:pt x="588" y="234"/>
                    <a:pt x="588" y="233"/>
                    <a:pt x="588" y="233"/>
                  </a:cubicBezTo>
                  <a:cubicBezTo>
                    <a:pt x="588" y="232"/>
                    <a:pt x="588" y="232"/>
                    <a:pt x="587" y="232"/>
                  </a:cubicBezTo>
                  <a:cubicBezTo>
                    <a:pt x="585" y="232"/>
                    <a:pt x="583" y="232"/>
                    <a:pt x="581" y="232"/>
                  </a:cubicBezTo>
                  <a:cubicBezTo>
                    <a:pt x="578" y="232"/>
                    <a:pt x="578" y="232"/>
                    <a:pt x="578" y="232"/>
                  </a:cubicBezTo>
                  <a:cubicBezTo>
                    <a:pt x="576" y="233"/>
                    <a:pt x="574" y="233"/>
                    <a:pt x="572" y="233"/>
                  </a:cubicBezTo>
                  <a:cubicBezTo>
                    <a:pt x="570" y="233"/>
                    <a:pt x="569" y="232"/>
                    <a:pt x="568" y="232"/>
                  </a:cubicBezTo>
                  <a:cubicBezTo>
                    <a:pt x="567" y="232"/>
                    <a:pt x="566" y="232"/>
                    <a:pt x="566" y="232"/>
                  </a:cubicBezTo>
                  <a:cubicBezTo>
                    <a:pt x="565" y="232"/>
                    <a:pt x="565" y="232"/>
                    <a:pt x="565" y="233"/>
                  </a:cubicBezTo>
                  <a:cubicBezTo>
                    <a:pt x="565" y="234"/>
                    <a:pt x="565" y="234"/>
                    <a:pt x="565" y="234"/>
                  </a:cubicBezTo>
                  <a:cubicBezTo>
                    <a:pt x="566" y="234"/>
                    <a:pt x="567" y="234"/>
                    <a:pt x="568" y="235"/>
                  </a:cubicBezTo>
                  <a:cubicBezTo>
                    <a:pt x="570" y="235"/>
                    <a:pt x="572" y="236"/>
                    <a:pt x="572" y="237"/>
                  </a:cubicBezTo>
                  <a:cubicBezTo>
                    <a:pt x="573" y="238"/>
                    <a:pt x="574" y="239"/>
                    <a:pt x="574" y="242"/>
                  </a:cubicBezTo>
                  <a:cubicBezTo>
                    <a:pt x="574" y="273"/>
                    <a:pt x="574" y="273"/>
                    <a:pt x="574" y="273"/>
                  </a:cubicBezTo>
                  <a:cubicBezTo>
                    <a:pt x="574" y="276"/>
                    <a:pt x="574" y="276"/>
                    <a:pt x="574" y="276"/>
                  </a:cubicBezTo>
                  <a:cubicBezTo>
                    <a:pt x="574" y="278"/>
                    <a:pt x="573" y="280"/>
                    <a:pt x="573" y="281"/>
                  </a:cubicBezTo>
                  <a:cubicBezTo>
                    <a:pt x="572" y="282"/>
                    <a:pt x="571" y="283"/>
                    <a:pt x="569" y="283"/>
                  </a:cubicBezTo>
                  <a:cubicBezTo>
                    <a:pt x="568" y="284"/>
                    <a:pt x="568" y="284"/>
                    <a:pt x="568" y="284"/>
                  </a:cubicBezTo>
                  <a:cubicBezTo>
                    <a:pt x="568" y="284"/>
                    <a:pt x="568" y="284"/>
                    <a:pt x="568" y="284"/>
                  </a:cubicBezTo>
                  <a:cubicBezTo>
                    <a:pt x="568" y="285"/>
                    <a:pt x="568" y="285"/>
                    <a:pt x="569" y="285"/>
                  </a:cubicBezTo>
                  <a:cubicBezTo>
                    <a:pt x="570" y="285"/>
                    <a:pt x="571" y="285"/>
                    <a:pt x="572" y="285"/>
                  </a:cubicBezTo>
                  <a:cubicBezTo>
                    <a:pt x="573" y="285"/>
                    <a:pt x="575" y="284"/>
                    <a:pt x="578" y="284"/>
                  </a:cubicBezTo>
                  <a:cubicBezTo>
                    <a:pt x="580" y="284"/>
                    <a:pt x="583" y="285"/>
                    <a:pt x="586" y="285"/>
                  </a:cubicBezTo>
                  <a:cubicBezTo>
                    <a:pt x="587" y="285"/>
                    <a:pt x="588" y="285"/>
                    <a:pt x="589" y="285"/>
                  </a:cubicBezTo>
                  <a:cubicBezTo>
                    <a:pt x="591" y="285"/>
                    <a:pt x="592" y="285"/>
                    <a:pt x="592" y="284"/>
                  </a:cubicBezTo>
                  <a:cubicBezTo>
                    <a:pt x="592" y="283"/>
                    <a:pt x="591" y="283"/>
                    <a:pt x="590" y="283"/>
                  </a:cubicBezTo>
                  <a:cubicBezTo>
                    <a:pt x="588" y="283"/>
                    <a:pt x="586" y="282"/>
                    <a:pt x="585" y="281"/>
                  </a:cubicBezTo>
                  <a:cubicBezTo>
                    <a:pt x="584" y="280"/>
                    <a:pt x="583" y="279"/>
                    <a:pt x="583" y="277"/>
                  </a:cubicBezTo>
                  <a:cubicBezTo>
                    <a:pt x="583" y="273"/>
                    <a:pt x="583" y="273"/>
                    <a:pt x="583" y="273"/>
                  </a:cubicBezTo>
                  <a:cubicBezTo>
                    <a:pt x="583" y="240"/>
                    <a:pt x="583" y="240"/>
                    <a:pt x="583" y="240"/>
                  </a:cubicBezTo>
                  <a:close/>
                  <a:moveTo>
                    <a:pt x="616" y="239"/>
                  </a:moveTo>
                  <a:cubicBezTo>
                    <a:pt x="616" y="236"/>
                    <a:pt x="618" y="234"/>
                    <a:pt x="620" y="234"/>
                  </a:cubicBezTo>
                  <a:cubicBezTo>
                    <a:pt x="621" y="234"/>
                    <a:pt x="622" y="234"/>
                    <a:pt x="622" y="233"/>
                  </a:cubicBezTo>
                  <a:cubicBezTo>
                    <a:pt x="622" y="232"/>
                    <a:pt x="621" y="232"/>
                    <a:pt x="620" y="232"/>
                  </a:cubicBezTo>
                  <a:cubicBezTo>
                    <a:pt x="618" y="232"/>
                    <a:pt x="616" y="232"/>
                    <a:pt x="614" y="232"/>
                  </a:cubicBezTo>
                  <a:cubicBezTo>
                    <a:pt x="611" y="232"/>
                    <a:pt x="609" y="233"/>
                    <a:pt x="608" y="233"/>
                  </a:cubicBezTo>
                  <a:cubicBezTo>
                    <a:pt x="607" y="233"/>
                    <a:pt x="606" y="233"/>
                    <a:pt x="604" y="232"/>
                  </a:cubicBezTo>
                  <a:cubicBezTo>
                    <a:pt x="602" y="232"/>
                    <a:pt x="602" y="232"/>
                    <a:pt x="602" y="232"/>
                  </a:cubicBezTo>
                  <a:cubicBezTo>
                    <a:pt x="602" y="232"/>
                    <a:pt x="601" y="232"/>
                    <a:pt x="601" y="232"/>
                  </a:cubicBezTo>
                  <a:cubicBezTo>
                    <a:pt x="600" y="232"/>
                    <a:pt x="600" y="232"/>
                    <a:pt x="600" y="232"/>
                  </a:cubicBezTo>
                  <a:cubicBezTo>
                    <a:pt x="599" y="232"/>
                    <a:pt x="599" y="232"/>
                    <a:pt x="599" y="233"/>
                  </a:cubicBezTo>
                  <a:cubicBezTo>
                    <a:pt x="599" y="234"/>
                    <a:pt x="599" y="234"/>
                    <a:pt x="600" y="234"/>
                  </a:cubicBezTo>
                  <a:cubicBezTo>
                    <a:pt x="602" y="235"/>
                    <a:pt x="602" y="235"/>
                    <a:pt x="602" y="235"/>
                  </a:cubicBezTo>
                  <a:cubicBezTo>
                    <a:pt x="606" y="235"/>
                    <a:pt x="608" y="238"/>
                    <a:pt x="608" y="242"/>
                  </a:cubicBezTo>
                  <a:cubicBezTo>
                    <a:pt x="608" y="274"/>
                    <a:pt x="608" y="274"/>
                    <a:pt x="608" y="274"/>
                  </a:cubicBezTo>
                  <a:cubicBezTo>
                    <a:pt x="608" y="277"/>
                    <a:pt x="607" y="279"/>
                    <a:pt x="607" y="280"/>
                  </a:cubicBezTo>
                  <a:cubicBezTo>
                    <a:pt x="606" y="282"/>
                    <a:pt x="605" y="283"/>
                    <a:pt x="603" y="283"/>
                  </a:cubicBezTo>
                  <a:cubicBezTo>
                    <a:pt x="603" y="283"/>
                    <a:pt x="602" y="284"/>
                    <a:pt x="602" y="284"/>
                  </a:cubicBezTo>
                  <a:cubicBezTo>
                    <a:pt x="602" y="285"/>
                    <a:pt x="603" y="285"/>
                    <a:pt x="603" y="285"/>
                  </a:cubicBezTo>
                  <a:cubicBezTo>
                    <a:pt x="604" y="285"/>
                    <a:pt x="604" y="285"/>
                    <a:pt x="605" y="285"/>
                  </a:cubicBezTo>
                  <a:cubicBezTo>
                    <a:pt x="609" y="285"/>
                    <a:pt x="612" y="284"/>
                    <a:pt x="615" y="284"/>
                  </a:cubicBezTo>
                  <a:cubicBezTo>
                    <a:pt x="617" y="284"/>
                    <a:pt x="619" y="284"/>
                    <a:pt x="620" y="285"/>
                  </a:cubicBezTo>
                  <a:cubicBezTo>
                    <a:pt x="624" y="285"/>
                    <a:pt x="624" y="285"/>
                    <a:pt x="624" y="285"/>
                  </a:cubicBezTo>
                  <a:cubicBezTo>
                    <a:pt x="627" y="285"/>
                    <a:pt x="628" y="285"/>
                    <a:pt x="629" y="285"/>
                  </a:cubicBezTo>
                  <a:cubicBezTo>
                    <a:pt x="631" y="285"/>
                    <a:pt x="632" y="285"/>
                    <a:pt x="633" y="285"/>
                  </a:cubicBezTo>
                  <a:cubicBezTo>
                    <a:pt x="636" y="285"/>
                    <a:pt x="638" y="284"/>
                    <a:pt x="640" y="282"/>
                  </a:cubicBezTo>
                  <a:cubicBezTo>
                    <a:pt x="642" y="279"/>
                    <a:pt x="643" y="276"/>
                    <a:pt x="643" y="273"/>
                  </a:cubicBezTo>
                  <a:cubicBezTo>
                    <a:pt x="643" y="272"/>
                    <a:pt x="643" y="271"/>
                    <a:pt x="643" y="271"/>
                  </a:cubicBezTo>
                  <a:cubicBezTo>
                    <a:pt x="642" y="271"/>
                    <a:pt x="642" y="272"/>
                    <a:pt x="641" y="274"/>
                  </a:cubicBezTo>
                  <a:cubicBezTo>
                    <a:pt x="637" y="279"/>
                    <a:pt x="631" y="281"/>
                    <a:pt x="622" y="281"/>
                  </a:cubicBezTo>
                  <a:cubicBezTo>
                    <a:pt x="620" y="281"/>
                    <a:pt x="619" y="281"/>
                    <a:pt x="618" y="281"/>
                  </a:cubicBezTo>
                  <a:cubicBezTo>
                    <a:pt x="617" y="280"/>
                    <a:pt x="616" y="278"/>
                    <a:pt x="616" y="273"/>
                  </a:cubicBezTo>
                  <a:cubicBezTo>
                    <a:pt x="616" y="239"/>
                    <a:pt x="616" y="239"/>
                    <a:pt x="616" y="239"/>
                  </a:cubicBezTo>
                  <a:close/>
                  <a:moveTo>
                    <a:pt x="666" y="239"/>
                  </a:moveTo>
                  <a:cubicBezTo>
                    <a:pt x="666" y="236"/>
                    <a:pt x="667" y="234"/>
                    <a:pt x="670" y="234"/>
                  </a:cubicBezTo>
                  <a:cubicBezTo>
                    <a:pt x="671" y="234"/>
                    <a:pt x="671" y="234"/>
                    <a:pt x="671" y="233"/>
                  </a:cubicBezTo>
                  <a:cubicBezTo>
                    <a:pt x="671" y="232"/>
                    <a:pt x="671" y="232"/>
                    <a:pt x="669" y="232"/>
                  </a:cubicBezTo>
                  <a:cubicBezTo>
                    <a:pt x="667" y="232"/>
                    <a:pt x="665" y="232"/>
                    <a:pt x="663" y="232"/>
                  </a:cubicBezTo>
                  <a:cubicBezTo>
                    <a:pt x="660" y="232"/>
                    <a:pt x="658" y="233"/>
                    <a:pt x="657" y="233"/>
                  </a:cubicBezTo>
                  <a:cubicBezTo>
                    <a:pt x="656" y="233"/>
                    <a:pt x="655" y="233"/>
                    <a:pt x="653" y="232"/>
                  </a:cubicBezTo>
                  <a:cubicBezTo>
                    <a:pt x="652" y="232"/>
                    <a:pt x="652" y="232"/>
                    <a:pt x="652" y="232"/>
                  </a:cubicBezTo>
                  <a:cubicBezTo>
                    <a:pt x="651" y="232"/>
                    <a:pt x="651" y="232"/>
                    <a:pt x="650" y="232"/>
                  </a:cubicBezTo>
                  <a:cubicBezTo>
                    <a:pt x="650" y="232"/>
                    <a:pt x="649" y="232"/>
                    <a:pt x="649" y="232"/>
                  </a:cubicBezTo>
                  <a:cubicBezTo>
                    <a:pt x="648" y="232"/>
                    <a:pt x="648" y="232"/>
                    <a:pt x="648" y="233"/>
                  </a:cubicBezTo>
                  <a:cubicBezTo>
                    <a:pt x="648" y="234"/>
                    <a:pt x="649" y="234"/>
                    <a:pt x="649" y="234"/>
                  </a:cubicBezTo>
                  <a:cubicBezTo>
                    <a:pt x="652" y="235"/>
                    <a:pt x="652" y="235"/>
                    <a:pt x="652" y="235"/>
                  </a:cubicBezTo>
                  <a:cubicBezTo>
                    <a:pt x="655" y="235"/>
                    <a:pt x="657" y="238"/>
                    <a:pt x="657" y="242"/>
                  </a:cubicBezTo>
                  <a:cubicBezTo>
                    <a:pt x="657" y="274"/>
                    <a:pt x="657" y="274"/>
                    <a:pt x="657" y="274"/>
                  </a:cubicBezTo>
                  <a:cubicBezTo>
                    <a:pt x="657" y="277"/>
                    <a:pt x="657" y="279"/>
                    <a:pt x="656" y="280"/>
                  </a:cubicBezTo>
                  <a:cubicBezTo>
                    <a:pt x="655" y="282"/>
                    <a:pt x="654" y="283"/>
                    <a:pt x="653" y="283"/>
                  </a:cubicBezTo>
                  <a:cubicBezTo>
                    <a:pt x="652" y="283"/>
                    <a:pt x="652" y="284"/>
                    <a:pt x="652" y="284"/>
                  </a:cubicBezTo>
                  <a:cubicBezTo>
                    <a:pt x="652" y="285"/>
                    <a:pt x="652" y="285"/>
                    <a:pt x="653" y="285"/>
                  </a:cubicBezTo>
                  <a:cubicBezTo>
                    <a:pt x="653" y="285"/>
                    <a:pt x="654" y="285"/>
                    <a:pt x="655" y="285"/>
                  </a:cubicBezTo>
                  <a:cubicBezTo>
                    <a:pt x="658" y="285"/>
                    <a:pt x="662" y="284"/>
                    <a:pt x="664" y="284"/>
                  </a:cubicBezTo>
                  <a:cubicBezTo>
                    <a:pt x="666" y="284"/>
                    <a:pt x="668" y="284"/>
                    <a:pt x="669" y="285"/>
                  </a:cubicBezTo>
                  <a:cubicBezTo>
                    <a:pt x="674" y="285"/>
                    <a:pt x="674" y="285"/>
                    <a:pt x="674" y="285"/>
                  </a:cubicBezTo>
                  <a:cubicBezTo>
                    <a:pt x="676" y="285"/>
                    <a:pt x="678" y="285"/>
                    <a:pt x="678" y="285"/>
                  </a:cubicBezTo>
                  <a:cubicBezTo>
                    <a:pt x="680" y="285"/>
                    <a:pt x="681" y="285"/>
                    <a:pt x="682" y="285"/>
                  </a:cubicBezTo>
                  <a:cubicBezTo>
                    <a:pt x="685" y="285"/>
                    <a:pt x="688" y="284"/>
                    <a:pt x="690" y="282"/>
                  </a:cubicBezTo>
                  <a:cubicBezTo>
                    <a:pt x="692" y="279"/>
                    <a:pt x="693" y="276"/>
                    <a:pt x="693" y="273"/>
                  </a:cubicBezTo>
                  <a:cubicBezTo>
                    <a:pt x="693" y="272"/>
                    <a:pt x="693" y="271"/>
                    <a:pt x="692" y="271"/>
                  </a:cubicBezTo>
                  <a:cubicBezTo>
                    <a:pt x="692" y="271"/>
                    <a:pt x="691" y="272"/>
                    <a:pt x="690" y="274"/>
                  </a:cubicBezTo>
                  <a:cubicBezTo>
                    <a:pt x="686" y="279"/>
                    <a:pt x="680" y="281"/>
                    <a:pt x="671" y="281"/>
                  </a:cubicBezTo>
                  <a:cubicBezTo>
                    <a:pt x="669" y="281"/>
                    <a:pt x="668" y="281"/>
                    <a:pt x="668" y="281"/>
                  </a:cubicBezTo>
                  <a:cubicBezTo>
                    <a:pt x="666" y="280"/>
                    <a:pt x="666" y="278"/>
                    <a:pt x="666" y="273"/>
                  </a:cubicBezTo>
                  <a:cubicBezTo>
                    <a:pt x="666" y="239"/>
                    <a:pt x="666" y="239"/>
                    <a:pt x="666" y="239"/>
                  </a:cubicBezTo>
                  <a:close/>
                  <a:moveTo>
                    <a:pt x="715" y="239"/>
                  </a:moveTo>
                  <a:cubicBezTo>
                    <a:pt x="715" y="237"/>
                    <a:pt x="716" y="236"/>
                    <a:pt x="717" y="235"/>
                  </a:cubicBezTo>
                  <a:cubicBezTo>
                    <a:pt x="720" y="235"/>
                    <a:pt x="720" y="235"/>
                    <a:pt x="720" y="235"/>
                  </a:cubicBezTo>
                  <a:cubicBezTo>
                    <a:pt x="725" y="235"/>
                    <a:pt x="725" y="235"/>
                    <a:pt x="725" y="235"/>
                  </a:cubicBezTo>
                  <a:cubicBezTo>
                    <a:pt x="729" y="235"/>
                    <a:pt x="732" y="236"/>
                    <a:pt x="734" y="237"/>
                  </a:cubicBezTo>
                  <a:cubicBezTo>
                    <a:pt x="735" y="238"/>
                    <a:pt x="736" y="240"/>
                    <a:pt x="736" y="242"/>
                  </a:cubicBezTo>
                  <a:cubicBezTo>
                    <a:pt x="736" y="244"/>
                    <a:pt x="737" y="244"/>
                    <a:pt x="737" y="244"/>
                  </a:cubicBezTo>
                  <a:cubicBezTo>
                    <a:pt x="738" y="244"/>
                    <a:pt x="739" y="243"/>
                    <a:pt x="739" y="241"/>
                  </a:cubicBezTo>
                  <a:cubicBezTo>
                    <a:pt x="739" y="240"/>
                    <a:pt x="739" y="239"/>
                    <a:pt x="738" y="236"/>
                  </a:cubicBezTo>
                  <a:cubicBezTo>
                    <a:pt x="738" y="235"/>
                    <a:pt x="738" y="234"/>
                    <a:pt x="738" y="233"/>
                  </a:cubicBezTo>
                  <a:cubicBezTo>
                    <a:pt x="738" y="232"/>
                    <a:pt x="738" y="232"/>
                    <a:pt x="737" y="232"/>
                  </a:cubicBezTo>
                  <a:cubicBezTo>
                    <a:pt x="737" y="232"/>
                    <a:pt x="737" y="232"/>
                    <a:pt x="736" y="232"/>
                  </a:cubicBezTo>
                  <a:cubicBezTo>
                    <a:pt x="735" y="232"/>
                    <a:pt x="729" y="232"/>
                    <a:pt x="721" y="232"/>
                  </a:cubicBezTo>
                  <a:cubicBezTo>
                    <a:pt x="706" y="232"/>
                    <a:pt x="706" y="232"/>
                    <a:pt x="706" y="232"/>
                  </a:cubicBezTo>
                  <a:cubicBezTo>
                    <a:pt x="702" y="232"/>
                    <a:pt x="702" y="232"/>
                    <a:pt x="702" y="232"/>
                  </a:cubicBezTo>
                  <a:cubicBezTo>
                    <a:pt x="701" y="232"/>
                    <a:pt x="701" y="232"/>
                    <a:pt x="700" y="232"/>
                  </a:cubicBezTo>
                  <a:cubicBezTo>
                    <a:pt x="700" y="232"/>
                    <a:pt x="699" y="232"/>
                    <a:pt x="699" y="232"/>
                  </a:cubicBezTo>
                  <a:cubicBezTo>
                    <a:pt x="698" y="232"/>
                    <a:pt x="698" y="232"/>
                    <a:pt x="698" y="233"/>
                  </a:cubicBezTo>
                  <a:cubicBezTo>
                    <a:pt x="698" y="233"/>
                    <a:pt x="698" y="234"/>
                    <a:pt x="699" y="234"/>
                  </a:cubicBezTo>
                  <a:cubicBezTo>
                    <a:pt x="702" y="234"/>
                    <a:pt x="704" y="235"/>
                    <a:pt x="705" y="236"/>
                  </a:cubicBezTo>
                  <a:cubicBezTo>
                    <a:pt x="706" y="237"/>
                    <a:pt x="706" y="239"/>
                    <a:pt x="706" y="242"/>
                  </a:cubicBezTo>
                  <a:cubicBezTo>
                    <a:pt x="706" y="273"/>
                    <a:pt x="706" y="273"/>
                    <a:pt x="706" y="273"/>
                  </a:cubicBezTo>
                  <a:cubicBezTo>
                    <a:pt x="706" y="275"/>
                    <a:pt x="706" y="277"/>
                    <a:pt x="706" y="278"/>
                  </a:cubicBezTo>
                  <a:cubicBezTo>
                    <a:pt x="706" y="280"/>
                    <a:pt x="705" y="281"/>
                    <a:pt x="705" y="282"/>
                  </a:cubicBezTo>
                  <a:cubicBezTo>
                    <a:pt x="704" y="282"/>
                    <a:pt x="703" y="283"/>
                    <a:pt x="702" y="283"/>
                  </a:cubicBezTo>
                  <a:cubicBezTo>
                    <a:pt x="701" y="284"/>
                    <a:pt x="701" y="284"/>
                    <a:pt x="701" y="284"/>
                  </a:cubicBezTo>
                  <a:cubicBezTo>
                    <a:pt x="701" y="285"/>
                    <a:pt x="701" y="285"/>
                    <a:pt x="702" y="285"/>
                  </a:cubicBezTo>
                  <a:cubicBezTo>
                    <a:pt x="702" y="285"/>
                    <a:pt x="703" y="285"/>
                    <a:pt x="704" y="285"/>
                  </a:cubicBezTo>
                  <a:cubicBezTo>
                    <a:pt x="708" y="285"/>
                    <a:pt x="711" y="285"/>
                    <a:pt x="713" y="285"/>
                  </a:cubicBezTo>
                  <a:cubicBezTo>
                    <a:pt x="715" y="285"/>
                    <a:pt x="718" y="285"/>
                    <a:pt x="719" y="285"/>
                  </a:cubicBezTo>
                  <a:cubicBezTo>
                    <a:pt x="724" y="285"/>
                    <a:pt x="724" y="285"/>
                    <a:pt x="724" y="285"/>
                  </a:cubicBezTo>
                  <a:cubicBezTo>
                    <a:pt x="726" y="286"/>
                    <a:pt x="728" y="286"/>
                    <a:pt x="729" y="286"/>
                  </a:cubicBezTo>
                  <a:cubicBezTo>
                    <a:pt x="732" y="286"/>
                    <a:pt x="734" y="285"/>
                    <a:pt x="736" y="284"/>
                  </a:cubicBezTo>
                  <a:cubicBezTo>
                    <a:pt x="738" y="284"/>
                    <a:pt x="739" y="282"/>
                    <a:pt x="740" y="280"/>
                  </a:cubicBezTo>
                  <a:cubicBezTo>
                    <a:pt x="742" y="278"/>
                    <a:pt x="742" y="275"/>
                    <a:pt x="742" y="273"/>
                  </a:cubicBezTo>
                  <a:cubicBezTo>
                    <a:pt x="742" y="272"/>
                    <a:pt x="742" y="272"/>
                    <a:pt x="742" y="272"/>
                  </a:cubicBezTo>
                  <a:cubicBezTo>
                    <a:pt x="742" y="272"/>
                    <a:pt x="742" y="272"/>
                    <a:pt x="741" y="272"/>
                  </a:cubicBezTo>
                  <a:cubicBezTo>
                    <a:pt x="741" y="272"/>
                    <a:pt x="741" y="272"/>
                    <a:pt x="741" y="272"/>
                  </a:cubicBezTo>
                  <a:cubicBezTo>
                    <a:pt x="738" y="279"/>
                    <a:pt x="731" y="282"/>
                    <a:pt x="720" y="282"/>
                  </a:cubicBezTo>
                  <a:cubicBezTo>
                    <a:pt x="719" y="282"/>
                    <a:pt x="718" y="282"/>
                    <a:pt x="718" y="281"/>
                  </a:cubicBezTo>
                  <a:cubicBezTo>
                    <a:pt x="717" y="281"/>
                    <a:pt x="716" y="280"/>
                    <a:pt x="716" y="279"/>
                  </a:cubicBezTo>
                  <a:cubicBezTo>
                    <a:pt x="715" y="277"/>
                    <a:pt x="715" y="275"/>
                    <a:pt x="715" y="271"/>
                  </a:cubicBezTo>
                  <a:cubicBezTo>
                    <a:pt x="715" y="267"/>
                    <a:pt x="715" y="267"/>
                    <a:pt x="715" y="267"/>
                  </a:cubicBezTo>
                  <a:cubicBezTo>
                    <a:pt x="715" y="265"/>
                    <a:pt x="715" y="263"/>
                    <a:pt x="715" y="261"/>
                  </a:cubicBezTo>
                  <a:cubicBezTo>
                    <a:pt x="716" y="260"/>
                    <a:pt x="716" y="259"/>
                    <a:pt x="716" y="259"/>
                  </a:cubicBezTo>
                  <a:cubicBezTo>
                    <a:pt x="717" y="259"/>
                    <a:pt x="718" y="258"/>
                    <a:pt x="719" y="258"/>
                  </a:cubicBezTo>
                  <a:cubicBezTo>
                    <a:pt x="721" y="258"/>
                    <a:pt x="721" y="258"/>
                    <a:pt x="721" y="258"/>
                  </a:cubicBezTo>
                  <a:cubicBezTo>
                    <a:pt x="724" y="258"/>
                    <a:pt x="726" y="259"/>
                    <a:pt x="727" y="259"/>
                  </a:cubicBezTo>
                  <a:cubicBezTo>
                    <a:pt x="728" y="259"/>
                    <a:pt x="729" y="259"/>
                    <a:pt x="729" y="260"/>
                  </a:cubicBezTo>
                  <a:cubicBezTo>
                    <a:pt x="731" y="261"/>
                    <a:pt x="731" y="263"/>
                    <a:pt x="732" y="265"/>
                  </a:cubicBezTo>
                  <a:cubicBezTo>
                    <a:pt x="732" y="266"/>
                    <a:pt x="732" y="266"/>
                    <a:pt x="733" y="266"/>
                  </a:cubicBezTo>
                  <a:cubicBezTo>
                    <a:pt x="733" y="266"/>
                    <a:pt x="733" y="266"/>
                    <a:pt x="734" y="266"/>
                  </a:cubicBezTo>
                  <a:cubicBezTo>
                    <a:pt x="734" y="266"/>
                    <a:pt x="734" y="266"/>
                    <a:pt x="734" y="265"/>
                  </a:cubicBezTo>
                  <a:cubicBezTo>
                    <a:pt x="734" y="263"/>
                    <a:pt x="734" y="263"/>
                    <a:pt x="734" y="263"/>
                  </a:cubicBezTo>
                  <a:cubicBezTo>
                    <a:pt x="734" y="262"/>
                    <a:pt x="734" y="260"/>
                    <a:pt x="733" y="258"/>
                  </a:cubicBezTo>
                  <a:cubicBezTo>
                    <a:pt x="733" y="255"/>
                    <a:pt x="733" y="253"/>
                    <a:pt x="733" y="252"/>
                  </a:cubicBezTo>
                  <a:cubicBezTo>
                    <a:pt x="733" y="252"/>
                    <a:pt x="733" y="251"/>
                    <a:pt x="733" y="251"/>
                  </a:cubicBezTo>
                  <a:cubicBezTo>
                    <a:pt x="733" y="250"/>
                    <a:pt x="733" y="249"/>
                    <a:pt x="733" y="249"/>
                  </a:cubicBezTo>
                  <a:cubicBezTo>
                    <a:pt x="733" y="248"/>
                    <a:pt x="733" y="248"/>
                    <a:pt x="732" y="248"/>
                  </a:cubicBezTo>
                  <a:cubicBezTo>
                    <a:pt x="732" y="248"/>
                    <a:pt x="731" y="248"/>
                    <a:pt x="731" y="249"/>
                  </a:cubicBezTo>
                  <a:cubicBezTo>
                    <a:pt x="730" y="251"/>
                    <a:pt x="730" y="251"/>
                    <a:pt x="730" y="251"/>
                  </a:cubicBezTo>
                  <a:cubicBezTo>
                    <a:pt x="729" y="253"/>
                    <a:pt x="727" y="255"/>
                    <a:pt x="724" y="255"/>
                  </a:cubicBezTo>
                  <a:cubicBezTo>
                    <a:pt x="721" y="255"/>
                    <a:pt x="721" y="255"/>
                    <a:pt x="721" y="255"/>
                  </a:cubicBezTo>
                  <a:cubicBezTo>
                    <a:pt x="719" y="255"/>
                    <a:pt x="719" y="255"/>
                    <a:pt x="719" y="255"/>
                  </a:cubicBezTo>
                  <a:cubicBezTo>
                    <a:pt x="718" y="255"/>
                    <a:pt x="718" y="255"/>
                    <a:pt x="718" y="255"/>
                  </a:cubicBezTo>
                  <a:cubicBezTo>
                    <a:pt x="717" y="255"/>
                    <a:pt x="716" y="255"/>
                    <a:pt x="716" y="254"/>
                  </a:cubicBezTo>
                  <a:cubicBezTo>
                    <a:pt x="715" y="253"/>
                    <a:pt x="715" y="252"/>
                    <a:pt x="715" y="249"/>
                  </a:cubicBezTo>
                  <a:cubicBezTo>
                    <a:pt x="715" y="241"/>
                    <a:pt x="715" y="241"/>
                    <a:pt x="715" y="241"/>
                  </a:cubicBezTo>
                  <a:cubicBezTo>
                    <a:pt x="715" y="239"/>
                    <a:pt x="715" y="239"/>
                    <a:pt x="715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3111" y="-4852"/>
              <a:ext cx="5020" cy="5066"/>
            </a:xfrm>
            <a:custGeom>
              <a:avLst/>
              <a:gdLst/>
              <a:ahLst/>
              <a:cxnLst/>
              <a:rect l="l" t="t" r="r" b="b"/>
              <a:pathLst>
                <a:path w="285" h="285" extrusionOk="0">
                  <a:moveTo>
                    <a:pt x="0" y="0"/>
                  </a:moveTo>
                  <a:cubicBezTo>
                    <a:pt x="0" y="285"/>
                    <a:pt x="0" y="285"/>
                    <a:pt x="0" y="285"/>
                  </a:cubicBezTo>
                  <a:cubicBezTo>
                    <a:pt x="285" y="285"/>
                    <a:pt x="285" y="285"/>
                    <a:pt x="285" y="285"/>
                  </a:cubicBezTo>
                  <a:cubicBezTo>
                    <a:pt x="285" y="0"/>
                    <a:pt x="285" y="0"/>
                    <a:pt x="285" y="0"/>
                  </a:cubicBezTo>
                  <a:lnTo>
                    <a:pt x="0" y="0"/>
                  </a:lnTo>
                  <a:close/>
                  <a:moveTo>
                    <a:pt x="249" y="108"/>
                  </a:moveTo>
                  <a:cubicBezTo>
                    <a:pt x="222" y="108"/>
                    <a:pt x="222" y="108"/>
                    <a:pt x="222" y="108"/>
                  </a:cubicBezTo>
                  <a:cubicBezTo>
                    <a:pt x="222" y="95"/>
                    <a:pt x="209" y="84"/>
                    <a:pt x="193" y="84"/>
                  </a:cubicBezTo>
                  <a:cubicBezTo>
                    <a:pt x="181" y="84"/>
                    <a:pt x="171" y="90"/>
                    <a:pt x="167" y="9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207"/>
                    <a:pt x="181" y="222"/>
                    <a:pt x="200" y="222"/>
                  </a:cubicBezTo>
                  <a:cubicBezTo>
                    <a:pt x="200" y="222"/>
                    <a:pt x="200" y="222"/>
                    <a:pt x="200" y="222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85" y="222"/>
                    <a:pt x="85" y="222"/>
                    <a:pt x="85" y="222"/>
                  </a:cubicBezTo>
                  <a:cubicBezTo>
                    <a:pt x="85" y="222"/>
                    <a:pt x="85" y="222"/>
                    <a:pt x="85" y="222"/>
                  </a:cubicBezTo>
                  <a:cubicBezTo>
                    <a:pt x="104" y="222"/>
                    <a:pt x="119" y="207"/>
                    <a:pt x="119" y="188"/>
                  </a:cubicBezTo>
                  <a:cubicBezTo>
                    <a:pt x="119" y="98"/>
                    <a:pt x="119" y="98"/>
                    <a:pt x="119" y="98"/>
                  </a:cubicBezTo>
                  <a:cubicBezTo>
                    <a:pt x="114" y="90"/>
                    <a:pt x="104" y="84"/>
                    <a:pt x="92" y="84"/>
                  </a:cubicBezTo>
                  <a:cubicBezTo>
                    <a:pt x="76" y="84"/>
                    <a:pt x="63" y="95"/>
                    <a:pt x="63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49" y="36"/>
                    <a:pt x="249" y="36"/>
                    <a:pt x="249" y="36"/>
                  </a:cubicBezTo>
                  <a:lnTo>
                    <a:pt x="249" y="108"/>
                  </a:lnTo>
                  <a:close/>
                </a:path>
              </a:pathLst>
            </a:custGeom>
            <a:solidFill>
              <a:srgbClr val="FF82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42" Type="http://schemas.openxmlformats.org/officeDocument/2006/relationships/slideLayout" Target="../slideLayouts/slideLayout44.xml"/><Relationship Id="rId47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52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2.xml"/><Relationship Id="rId45" Type="http://schemas.openxmlformats.org/officeDocument/2006/relationships/slideLayout" Target="../slideLayouts/slideLayout47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36" Type="http://schemas.openxmlformats.org/officeDocument/2006/relationships/slideLayout" Target="../slideLayouts/slideLayout38.xml"/><Relationship Id="rId4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46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7.xml"/><Relationship Id="rId43" Type="http://schemas.openxmlformats.org/officeDocument/2006/relationships/slideLayout" Target="../slideLayouts/slideLayout45.xml"/><Relationship Id="rId48" Type="http://schemas.openxmlformats.org/officeDocument/2006/relationships/slideLayout" Target="../slideLayouts/slideLayout50.xml"/><Relationship Id="rId8" Type="http://schemas.openxmlformats.org/officeDocument/2006/relationships/slideLayout" Target="../slideLayouts/slideLayout10.xml"/><Relationship Id="rId51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40.xml"/><Relationship Id="rId4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22.xml"/><Relationship Id="rId41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228601"/>
            <a:ext cx="11277600" cy="11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825625"/>
            <a:ext cx="11277600" cy="405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F6F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6F6F6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6F6F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6F6F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6F6F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838200" y="9776558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900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900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900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900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900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900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900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900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pos="7536">
          <p15:clr>
            <a:srgbClr val="F26B43"/>
          </p15:clr>
        </p15:guide>
        <p15:guide id="3" orient="horz" pos="144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pos="288">
          <p15:clr>
            <a:srgbClr val="A4A3A4"/>
          </p15:clr>
        </p15:guide>
        <p15:guide id="7" pos="739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457200" y="228601"/>
            <a:ext cx="11277600" cy="11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457200" y="1825625"/>
            <a:ext cx="11277600" cy="405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B9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400"/>
              <a:buFont typeface="Roboto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B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9776558"/>
            <a:ext cx="431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8999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838200" y="6356351"/>
            <a:ext cx="85725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98999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228600" y="6356350"/>
            <a:ext cx="431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98999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900">
                <a:solidFill>
                  <a:srgbClr val="98999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900">
                <a:solidFill>
                  <a:srgbClr val="98999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900">
                <a:solidFill>
                  <a:srgbClr val="98999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900">
                <a:solidFill>
                  <a:srgbClr val="98999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900">
                <a:solidFill>
                  <a:srgbClr val="98999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900">
                <a:solidFill>
                  <a:srgbClr val="98999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900">
                <a:solidFill>
                  <a:srgbClr val="98999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900">
                <a:solidFill>
                  <a:srgbClr val="9899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60" r:id="rId4"/>
    <p:sldLayoutId id="214748367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  <p:sldLayoutId id="2147483710" r:id="rId32"/>
    <p:sldLayoutId id="2147483711" r:id="rId33"/>
    <p:sldLayoutId id="2147483712" r:id="rId34"/>
    <p:sldLayoutId id="2147483713" r:id="rId35"/>
    <p:sldLayoutId id="2147483714" r:id="rId36"/>
    <p:sldLayoutId id="2147483715" r:id="rId37"/>
    <p:sldLayoutId id="2147483716" r:id="rId38"/>
    <p:sldLayoutId id="2147483717" r:id="rId39"/>
    <p:sldLayoutId id="2147483718" r:id="rId40"/>
    <p:sldLayoutId id="2147483719" r:id="rId41"/>
    <p:sldLayoutId id="2147483720" r:id="rId42"/>
    <p:sldLayoutId id="2147483721" r:id="rId43"/>
    <p:sldLayoutId id="2147483722" r:id="rId44"/>
    <p:sldLayoutId id="2147483723" r:id="rId45"/>
    <p:sldLayoutId id="2147483724" r:id="rId46"/>
    <p:sldLayoutId id="2147483725" r:id="rId47"/>
    <p:sldLayoutId id="2147483726" r:id="rId48"/>
    <p:sldLayoutId id="2147483727" r:id="rId49"/>
    <p:sldLayoutId id="2147483728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pos="7536">
          <p15:clr>
            <a:srgbClr val="F26B43"/>
          </p15:clr>
        </p15:guide>
        <p15:guide id="3" orient="horz" pos="144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pos="288">
          <p15:clr>
            <a:srgbClr val="A4A3A4"/>
          </p15:clr>
        </p15:guide>
        <p15:guide id="7" pos="73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84"/>
          <p:cNvSpPr txBox="1">
            <a:spLocks noGrp="1"/>
          </p:cNvSpPr>
          <p:nvPr>
            <p:ph type="ctrTitle"/>
          </p:nvPr>
        </p:nvSpPr>
        <p:spPr>
          <a:xfrm>
            <a:off x="228600" y="228600"/>
            <a:ext cx="11735708" cy="187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dirty="0"/>
              <a:t>Customer Defection Project</a:t>
            </a:r>
            <a:br>
              <a:rPr lang="en-US" dirty="0"/>
            </a:br>
            <a:r>
              <a:rPr lang="en-US" dirty="0"/>
              <a:t>NPC Company</a:t>
            </a:r>
            <a:endParaRPr dirty="0"/>
          </a:p>
        </p:txBody>
      </p:sp>
      <p:sp>
        <p:nvSpPr>
          <p:cNvPr id="888" name="Google Shape;888;p84"/>
          <p:cNvSpPr txBox="1">
            <a:spLocks noGrp="1"/>
          </p:cNvSpPr>
          <p:nvPr>
            <p:ph type="subTitle" idx="1"/>
          </p:nvPr>
        </p:nvSpPr>
        <p:spPr>
          <a:xfrm>
            <a:off x="228600" y="2619412"/>
            <a:ext cx="11734800" cy="56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Isaac Sheets, Abhishek Majumdar and Andrew Cate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9"/>
          <p:cNvSpPr txBox="1">
            <a:spLocks noGrp="1"/>
          </p:cNvSpPr>
          <p:nvPr>
            <p:ph type="title"/>
          </p:nvPr>
        </p:nvSpPr>
        <p:spPr>
          <a:xfrm>
            <a:off x="457200" y="2016299"/>
            <a:ext cx="11277600" cy="11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3600"/>
              <a:t>Questions?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58716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89"/>
          <p:cNvSpPr txBox="1">
            <a:spLocks noGrp="1"/>
          </p:cNvSpPr>
          <p:nvPr>
            <p:ph type="body" idx="1"/>
          </p:nvPr>
        </p:nvSpPr>
        <p:spPr>
          <a:xfrm>
            <a:off x="457200" y="2754057"/>
            <a:ext cx="11277600" cy="131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600" b="1"/>
              <a:t>Thank you</a:t>
            </a:r>
            <a:endParaRPr sz="3600" b="1"/>
          </a:p>
        </p:txBody>
      </p:sp>
      <p:sp>
        <p:nvSpPr>
          <p:cNvPr id="927" name="Google Shape;927;p89"/>
          <p:cNvSpPr txBox="1">
            <a:spLocks noGrp="1"/>
          </p:cNvSpPr>
          <p:nvPr>
            <p:ph type="title"/>
          </p:nvPr>
        </p:nvSpPr>
        <p:spPr>
          <a:xfrm>
            <a:off x="457200" y="2016299"/>
            <a:ext cx="11277600" cy="11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Q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4" name="Google Shape;927;p89">
            <a:extLst>
              <a:ext uri="{FF2B5EF4-FFF2-40B4-BE49-F238E27FC236}">
                <a16:creationId xmlns:a16="http://schemas.microsoft.com/office/drawing/2014/main" id="{DE6B8614-2C50-4B5E-845C-DA21C6652E22}"/>
              </a:ext>
            </a:extLst>
          </p:cNvPr>
          <p:cNvSpPr txBox="1">
            <a:spLocks/>
          </p:cNvSpPr>
          <p:nvPr/>
        </p:nvSpPr>
        <p:spPr>
          <a:xfrm>
            <a:off x="609600" y="4989021"/>
            <a:ext cx="11277600" cy="11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350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89"/>
          <p:cNvSpPr txBox="1">
            <a:spLocks noGrp="1"/>
          </p:cNvSpPr>
          <p:nvPr>
            <p:ph type="body" idx="1"/>
          </p:nvPr>
        </p:nvSpPr>
        <p:spPr>
          <a:xfrm>
            <a:off x="457200" y="2754057"/>
            <a:ext cx="11277600" cy="131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600" b="1" dirty="0"/>
              <a:t>Appendix</a:t>
            </a:r>
            <a:endParaRPr sz="3600" b="1" dirty="0"/>
          </a:p>
        </p:txBody>
      </p:sp>
      <p:sp>
        <p:nvSpPr>
          <p:cNvPr id="927" name="Google Shape;927;p89"/>
          <p:cNvSpPr txBox="1">
            <a:spLocks noGrp="1"/>
          </p:cNvSpPr>
          <p:nvPr>
            <p:ph type="title"/>
          </p:nvPr>
        </p:nvSpPr>
        <p:spPr>
          <a:xfrm>
            <a:off x="457200" y="2016299"/>
            <a:ext cx="11277600" cy="11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Q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4" name="Google Shape;927;p89">
            <a:extLst>
              <a:ext uri="{FF2B5EF4-FFF2-40B4-BE49-F238E27FC236}">
                <a16:creationId xmlns:a16="http://schemas.microsoft.com/office/drawing/2014/main" id="{DE6B8614-2C50-4B5E-845C-DA21C6652E22}"/>
              </a:ext>
            </a:extLst>
          </p:cNvPr>
          <p:cNvSpPr txBox="1">
            <a:spLocks/>
          </p:cNvSpPr>
          <p:nvPr/>
        </p:nvSpPr>
        <p:spPr>
          <a:xfrm>
            <a:off x="609600" y="4989021"/>
            <a:ext cx="11277600" cy="11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1923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89"/>
          <p:cNvSpPr txBox="1">
            <a:spLocks noGrp="1"/>
          </p:cNvSpPr>
          <p:nvPr>
            <p:ph type="body" idx="1"/>
          </p:nvPr>
        </p:nvSpPr>
        <p:spPr>
          <a:xfrm>
            <a:off x="446183" y="65935"/>
            <a:ext cx="11277600" cy="628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600"/>
              <a:t>Best Practices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3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18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/>
          </a:p>
        </p:txBody>
      </p:sp>
      <p:sp>
        <p:nvSpPr>
          <p:cNvPr id="927" name="Google Shape;927;p89"/>
          <p:cNvSpPr txBox="1">
            <a:spLocks noGrp="1"/>
          </p:cNvSpPr>
          <p:nvPr>
            <p:ph type="title"/>
          </p:nvPr>
        </p:nvSpPr>
        <p:spPr>
          <a:xfrm>
            <a:off x="457200" y="5816906"/>
            <a:ext cx="11277600" cy="418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76DFD-2744-46CE-9BDA-1421A3028B67}"/>
              </a:ext>
            </a:extLst>
          </p:cNvPr>
          <p:cNvSpPr txBox="1"/>
          <p:nvPr/>
        </p:nvSpPr>
        <p:spPr>
          <a:xfrm>
            <a:off x="716096" y="760161"/>
            <a:ext cx="10840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Data Dictionary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Frequent open-minded collaboration among team members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5C996D0-DF41-45B5-8C99-21392C8A39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727682"/>
              </p:ext>
            </p:extLst>
          </p:nvPr>
        </p:nvGraphicFramePr>
        <p:xfrm>
          <a:off x="895350" y="2045809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14400" imgH="806406" progId="Excel.Sheet.12">
                  <p:embed/>
                </p:oleObj>
              </mc:Choice>
              <mc:Fallback>
                <p:oleObj name="Worksheet" showAsIcon="1" r:id="rId3" imgW="914400" imgH="806406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5C996D0-DF41-45B5-8C99-21392C8A39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5350" y="2045809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79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A8B919-4F1C-4C58-9325-6C380EC91FFF}"/>
              </a:ext>
            </a:extLst>
          </p:cNvPr>
          <p:cNvSpPr/>
          <p:nvPr/>
        </p:nvSpPr>
        <p:spPr>
          <a:xfrm>
            <a:off x="6571560" y="2411446"/>
            <a:ext cx="1399142" cy="79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6661E49D-BC15-46C9-A2CA-3884E4C32E91}"/>
              </a:ext>
            </a:extLst>
          </p:cNvPr>
          <p:cNvSpPr/>
          <p:nvPr/>
        </p:nvSpPr>
        <p:spPr>
          <a:xfrm>
            <a:off x="6330103" y="3855145"/>
            <a:ext cx="1856342" cy="12228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Google Shape;927;p89"/>
          <p:cNvSpPr txBox="1">
            <a:spLocks noGrp="1"/>
          </p:cNvSpPr>
          <p:nvPr>
            <p:ph type="title"/>
          </p:nvPr>
        </p:nvSpPr>
        <p:spPr>
          <a:xfrm>
            <a:off x="1288972" y="-98943"/>
            <a:ext cx="9364339" cy="77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3600"/>
              <a:t>Group Collaboration</a:t>
            </a:r>
            <a:endParaRPr sz="360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FCF280E-7BD1-4FB1-A05C-58C8FF73D738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8577290" y="2214665"/>
            <a:ext cx="1280314" cy="24384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957600-5921-4CFB-959C-3CEFC8DBD12E}"/>
              </a:ext>
            </a:extLst>
          </p:cNvPr>
          <p:cNvSpPr txBox="1"/>
          <p:nvPr/>
        </p:nvSpPr>
        <p:spPr>
          <a:xfrm>
            <a:off x="6773534" y="2655414"/>
            <a:ext cx="13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Brainstorm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839230-577F-4C5F-8071-3F79373DA41B}"/>
              </a:ext>
            </a:extLst>
          </p:cNvPr>
          <p:cNvSpPr txBox="1"/>
          <p:nvPr/>
        </p:nvSpPr>
        <p:spPr>
          <a:xfrm>
            <a:off x="6762517" y="4263874"/>
            <a:ext cx="13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Agreement?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F2D1E6-414B-490E-8B7B-F17C836DAB63}"/>
              </a:ext>
            </a:extLst>
          </p:cNvPr>
          <p:cNvCxnSpPr/>
          <p:nvPr/>
        </p:nvCxnSpPr>
        <p:spPr>
          <a:xfrm flipH="1">
            <a:off x="7234402" y="4988772"/>
            <a:ext cx="12856" cy="67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A group of people shaking hands&#10;&#10;Description automatically generated with medium confidence">
            <a:extLst>
              <a:ext uri="{FF2B5EF4-FFF2-40B4-BE49-F238E27FC236}">
                <a16:creationId xmlns:a16="http://schemas.microsoft.com/office/drawing/2014/main" id="{B3015B7D-4FAA-4932-B6CB-140F55792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882" y="100851"/>
            <a:ext cx="3018621" cy="1927465"/>
          </a:xfrm>
          <a:prstGeom prst="rect">
            <a:avLst/>
          </a:prstGeom>
        </p:spPr>
      </p:pic>
      <p:sp>
        <p:nvSpPr>
          <p:cNvPr id="64" name="Google Shape;926;p89">
            <a:extLst>
              <a:ext uri="{FF2B5EF4-FFF2-40B4-BE49-F238E27FC236}">
                <a16:creationId xmlns:a16="http://schemas.microsoft.com/office/drawing/2014/main" id="{109EA516-5F7A-41F6-816A-393D7A73F7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804231"/>
            <a:ext cx="5871885" cy="538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Weekly team huddle to brainstorm idea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Uniform coding standard and file naming convention followed from </a:t>
            </a:r>
            <a:r>
              <a:rPr lang="en-US"/>
              <a:t>day 1</a:t>
            </a: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Individual branches created to put individual codes before merging to main.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Meet with project advisor to review approach, secure feedback and move forward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Focus on efficient Coding, Maintainability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Group Review before Merging </a:t>
            </a:r>
            <a:endParaRPr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E79B0C-5E76-40F6-92B3-1639265F1136}"/>
              </a:ext>
            </a:extLst>
          </p:cNvPr>
          <p:cNvSpPr/>
          <p:nvPr/>
        </p:nvSpPr>
        <p:spPr>
          <a:xfrm>
            <a:off x="6345713" y="848299"/>
            <a:ext cx="1850834" cy="903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08BD4-B71D-41D1-A40D-E97FBE2D3396}"/>
              </a:ext>
            </a:extLst>
          </p:cNvPr>
          <p:cNvSpPr txBox="1"/>
          <p:nvPr/>
        </p:nvSpPr>
        <p:spPr>
          <a:xfrm>
            <a:off x="6367743" y="1123720"/>
            <a:ext cx="2104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Individual Ideas/Code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D77D84-1279-425E-9FB0-2ACD625CD94E}"/>
              </a:ext>
            </a:extLst>
          </p:cNvPr>
          <p:cNvGrpSpPr/>
          <p:nvPr/>
        </p:nvGrpSpPr>
        <p:grpSpPr>
          <a:xfrm>
            <a:off x="6335130" y="5653132"/>
            <a:ext cx="1850834" cy="903383"/>
            <a:chOff x="8853963" y="5314465"/>
            <a:chExt cx="1850834" cy="90338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9C88F4-00D7-4058-8FFE-3C811460268B}"/>
                </a:ext>
              </a:extLst>
            </p:cNvPr>
            <p:cNvSpPr/>
            <p:nvPr/>
          </p:nvSpPr>
          <p:spPr>
            <a:xfrm>
              <a:off x="8853963" y="5314465"/>
              <a:ext cx="1850834" cy="903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E8CCE8-E7B1-418A-9C85-93CAA3E40CC3}"/>
                </a:ext>
              </a:extLst>
            </p:cNvPr>
            <p:cNvSpPr txBox="1"/>
            <p:nvPr/>
          </p:nvSpPr>
          <p:spPr>
            <a:xfrm>
              <a:off x="8963593" y="5527072"/>
              <a:ext cx="15423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Merge to Main branch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81D34-6D31-4347-A3B4-A5510EAB49C6}"/>
              </a:ext>
            </a:extLst>
          </p:cNvPr>
          <p:cNvSpPr/>
          <p:nvPr/>
        </p:nvSpPr>
        <p:spPr>
          <a:xfrm>
            <a:off x="9737078" y="4074025"/>
            <a:ext cx="1399142" cy="79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Consult Project Advisor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E9C8C7-D57E-4D8C-AF83-C3F61D231D2F}"/>
              </a:ext>
            </a:extLst>
          </p:cNvPr>
          <p:cNvCxnSpPr>
            <a:stCxn id="9" idx="2"/>
            <a:endCxn id="4" idx="0"/>
          </p:cNvCxnSpPr>
          <p:nvPr/>
        </p:nvCxnSpPr>
        <p:spPr>
          <a:xfrm flipH="1">
            <a:off x="7258274" y="3205008"/>
            <a:ext cx="12857" cy="65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D17BBE-03B6-4277-AD6C-DAE8FCD90779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7271130" y="1751682"/>
            <a:ext cx="1" cy="65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8354F8-ADD4-4117-9244-67CD92020B4E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8186445" y="4466582"/>
            <a:ext cx="1550633" cy="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F53ABE-0771-45ED-92BC-CDB6175BFB12}"/>
              </a:ext>
            </a:extLst>
          </p:cNvPr>
          <p:cNvSpPr txBox="1"/>
          <p:nvPr/>
        </p:nvSpPr>
        <p:spPr>
          <a:xfrm>
            <a:off x="8725359" y="4173178"/>
            <a:ext cx="59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01506-508E-4AC4-8BBF-E8271FC295A9}"/>
              </a:ext>
            </a:extLst>
          </p:cNvPr>
          <p:cNvSpPr txBox="1"/>
          <p:nvPr/>
        </p:nvSpPr>
        <p:spPr>
          <a:xfrm>
            <a:off x="7247261" y="5162862"/>
            <a:ext cx="59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725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9"/>
          <p:cNvSpPr txBox="1">
            <a:spLocks noGrp="1"/>
          </p:cNvSpPr>
          <p:nvPr>
            <p:ph type="title"/>
          </p:nvPr>
        </p:nvSpPr>
        <p:spPr>
          <a:xfrm>
            <a:off x="1288972" y="-30363"/>
            <a:ext cx="9364339" cy="77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r>
              <a:rPr lang="en-US" sz="3600" dirty="0"/>
              <a:t>What is Churn?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B02B1-2EBD-4366-BA5E-A73941AF9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48690"/>
            <a:ext cx="11277600" cy="571500"/>
          </a:xfrm>
        </p:spPr>
        <p:txBody>
          <a:bodyPr>
            <a:normAutofit/>
          </a:bodyPr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The rate at which </a:t>
            </a:r>
            <a:r>
              <a:rPr lang="en-US"/>
              <a:t>customers terminates </a:t>
            </a:r>
            <a:r>
              <a:rPr lang="en-US" dirty="0"/>
              <a:t>business with an entity.</a:t>
            </a:r>
          </a:p>
        </p:txBody>
      </p:sp>
      <p:sp>
        <p:nvSpPr>
          <p:cNvPr id="6" name="Google Shape;927;p89">
            <a:extLst>
              <a:ext uri="{FF2B5EF4-FFF2-40B4-BE49-F238E27FC236}">
                <a16:creationId xmlns:a16="http://schemas.microsoft.com/office/drawing/2014/main" id="{2ECA5D8C-5A0E-4A40-8451-57D7A4C1A26C}"/>
              </a:ext>
            </a:extLst>
          </p:cNvPr>
          <p:cNvSpPr txBox="1">
            <a:spLocks/>
          </p:cNvSpPr>
          <p:nvPr/>
        </p:nvSpPr>
        <p:spPr>
          <a:xfrm>
            <a:off x="1315642" y="1665087"/>
            <a:ext cx="9364339" cy="77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/>
              <a:t>Types of Churn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0EC7C70-B2F9-468F-A6B2-C336BCE8EB72}"/>
              </a:ext>
            </a:extLst>
          </p:cNvPr>
          <p:cNvSpPr txBox="1">
            <a:spLocks/>
          </p:cNvSpPr>
          <p:nvPr/>
        </p:nvSpPr>
        <p:spPr>
          <a:xfrm>
            <a:off x="495300" y="2838450"/>
            <a:ext cx="11277600" cy="209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F6F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6F6F6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6F6F6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6F6F6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6F6F6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F4F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F4F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F4F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F4F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Voluntary Churn – When Customer actively chooses to discontinue service due to reason like plan price, poor QoS etc.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Involuntary Churn – When Company decides to stop doing business with a customer due to reasons like Non-Payment, Misconduct, falsification etc.  </a:t>
            </a:r>
          </a:p>
        </p:txBody>
      </p:sp>
    </p:spTree>
    <p:extLst>
      <p:ext uri="{BB962C8B-B14F-4D97-AF65-F5344CB8AC3E}">
        <p14:creationId xmlns:p14="http://schemas.microsoft.com/office/powerpoint/2010/main" val="78837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9"/>
          <p:cNvSpPr txBox="1">
            <a:spLocks noGrp="1"/>
          </p:cNvSpPr>
          <p:nvPr>
            <p:ph type="title"/>
          </p:nvPr>
        </p:nvSpPr>
        <p:spPr>
          <a:xfrm>
            <a:off x="1288972" y="-30363"/>
            <a:ext cx="9364339" cy="77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r>
              <a:rPr lang="en-US" sz="3600" dirty="0"/>
              <a:t>Churn Management View - NPC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CC40501-6129-4A97-8AFA-ABB39D6C4ECE}"/>
              </a:ext>
            </a:extLst>
          </p:cNvPr>
          <p:cNvSpPr txBox="1">
            <a:spLocks/>
          </p:cNvSpPr>
          <p:nvPr/>
        </p:nvSpPr>
        <p:spPr>
          <a:xfrm>
            <a:off x="457200" y="948690"/>
            <a:ext cx="11277600" cy="44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71500" indent="-342900">
              <a:lnSpc>
                <a:spcPct val="90000"/>
              </a:lnSpc>
              <a:spcBef>
                <a:spcPts val="1000"/>
              </a:spcBef>
              <a:buClr>
                <a:srgbClr val="F6F6F6"/>
              </a:buClr>
              <a:buSzPts val="2400"/>
              <a:buFont typeface="Arial" panose="020B0604020202020204" pitchFamily="34" charset="0"/>
              <a:buChar char="•"/>
              <a:defRPr sz="2400">
                <a:solidFill>
                  <a:srgbClr val="F4F4F4"/>
                </a:solidFill>
              </a:defRPr>
            </a:lvl1pPr>
            <a:lvl2pPr marL="914400" indent="-228600">
              <a:lnSpc>
                <a:spcPct val="90000"/>
              </a:lnSpc>
              <a:spcBef>
                <a:spcPts val="500"/>
              </a:spcBef>
              <a:buClr>
                <a:srgbClr val="F6F6F6"/>
              </a:buClr>
              <a:buSzPts val="2000"/>
              <a:buFont typeface="Roboto"/>
              <a:buNone/>
              <a:defRPr sz="2000">
                <a:solidFill>
                  <a:srgbClr val="F4F4F4"/>
                </a:solidFill>
              </a:defRPr>
            </a:lvl2pPr>
            <a:lvl3pPr marL="1371600" indent="-228600">
              <a:lnSpc>
                <a:spcPct val="90000"/>
              </a:lnSpc>
              <a:spcBef>
                <a:spcPts val="500"/>
              </a:spcBef>
              <a:buClr>
                <a:srgbClr val="F6F6F6"/>
              </a:buClr>
              <a:buSzPts val="1800"/>
              <a:buNone/>
              <a:defRPr sz="1800">
                <a:solidFill>
                  <a:srgbClr val="F4F4F4"/>
                </a:solidFill>
              </a:defRPr>
            </a:lvl3pPr>
            <a:lvl4pPr marL="1828800" indent="-228600">
              <a:lnSpc>
                <a:spcPct val="90000"/>
              </a:lnSpc>
              <a:spcBef>
                <a:spcPts val="500"/>
              </a:spcBef>
              <a:buClr>
                <a:srgbClr val="F6F6F6"/>
              </a:buClr>
              <a:buSzPts val="1600"/>
              <a:buNone/>
              <a:defRPr sz="1600">
                <a:solidFill>
                  <a:srgbClr val="F4F4F4"/>
                </a:solidFill>
              </a:defRPr>
            </a:lvl4pPr>
            <a:lvl5pPr marL="2286000" indent="-228600">
              <a:lnSpc>
                <a:spcPct val="90000"/>
              </a:lnSpc>
              <a:spcBef>
                <a:spcPts val="500"/>
              </a:spcBef>
              <a:buClr>
                <a:srgbClr val="F6F6F6"/>
              </a:buClr>
              <a:buSzPts val="1600"/>
              <a:buNone/>
              <a:defRPr sz="1600">
                <a:solidFill>
                  <a:srgbClr val="F4F4F4"/>
                </a:solidFill>
              </a:defRPr>
            </a:lvl5pPr>
            <a:lvl6pPr marL="2743200" indent="-228600">
              <a:lnSpc>
                <a:spcPct val="90000"/>
              </a:lnSpc>
              <a:spcBef>
                <a:spcPts val="500"/>
              </a:spcBef>
              <a:buClr>
                <a:srgbClr val="F4F4F4"/>
              </a:buClr>
              <a:buSzPts val="1600"/>
              <a:buNone/>
              <a:defRPr sz="1600">
                <a:solidFill>
                  <a:srgbClr val="F4F4F4"/>
                </a:solidFill>
              </a:defRPr>
            </a:lvl6pPr>
            <a:lvl7pPr marL="3200400" indent="-228600">
              <a:lnSpc>
                <a:spcPct val="90000"/>
              </a:lnSpc>
              <a:spcBef>
                <a:spcPts val="500"/>
              </a:spcBef>
              <a:buClr>
                <a:srgbClr val="F4F4F4"/>
              </a:buClr>
              <a:buSzPts val="1600"/>
              <a:buNone/>
              <a:defRPr sz="1600">
                <a:solidFill>
                  <a:srgbClr val="F4F4F4"/>
                </a:solidFill>
              </a:defRPr>
            </a:lvl7pPr>
            <a:lvl8pPr marL="3657600" indent="-228600">
              <a:lnSpc>
                <a:spcPct val="90000"/>
              </a:lnSpc>
              <a:spcBef>
                <a:spcPts val="500"/>
              </a:spcBef>
              <a:buClr>
                <a:srgbClr val="F4F4F4"/>
              </a:buClr>
              <a:buSzPts val="1600"/>
              <a:buNone/>
              <a:defRPr sz="1600">
                <a:solidFill>
                  <a:srgbClr val="F4F4F4"/>
                </a:solidFill>
              </a:defRPr>
            </a:lvl8pPr>
            <a:lvl9pPr marL="4114800" indent="-228600">
              <a:lnSpc>
                <a:spcPct val="90000"/>
              </a:lnSpc>
              <a:spcBef>
                <a:spcPts val="500"/>
              </a:spcBef>
              <a:buClr>
                <a:srgbClr val="F4F4F4"/>
              </a:buClr>
              <a:buSzPts val="1600"/>
              <a:buNone/>
              <a:defRPr sz="1600">
                <a:solidFill>
                  <a:srgbClr val="F4F4F4"/>
                </a:solidFill>
              </a:defRPr>
            </a:lvl9pPr>
          </a:lstStyle>
          <a:p>
            <a:r>
              <a:rPr lang="en-US" dirty="0"/>
              <a:t>Customers with maximum number of entries in Complaints Table are more likely to churn out</a:t>
            </a:r>
          </a:p>
          <a:p>
            <a:r>
              <a:rPr lang="en-US" dirty="0"/>
              <a:t>Customers associated with Product IDs having maximum numbers of complaints are likely to churn out</a:t>
            </a:r>
          </a:p>
          <a:p>
            <a:r>
              <a:rPr lang="en-US" dirty="0"/>
              <a:t>Giving enough complaint credit is a good way to control voluntary churn</a:t>
            </a:r>
          </a:p>
          <a:p>
            <a:r>
              <a:rPr lang="en-US" dirty="0"/>
              <a:t>Newspaper delivery impact due to nonpayment is a good indicator on how management wants to manage involuntary churn</a:t>
            </a:r>
          </a:p>
        </p:txBody>
      </p:sp>
    </p:spTree>
    <p:extLst>
      <p:ext uri="{BB962C8B-B14F-4D97-AF65-F5344CB8AC3E}">
        <p14:creationId xmlns:p14="http://schemas.microsoft.com/office/powerpoint/2010/main" val="290044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9"/>
          <p:cNvSpPr txBox="1">
            <a:spLocks noGrp="1"/>
          </p:cNvSpPr>
          <p:nvPr>
            <p:ph type="title"/>
          </p:nvPr>
        </p:nvSpPr>
        <p:spPr>
          <a:xfrm>
            <a:off x="457199" y="-216443"/>
            <a:ext cx="11277600" cy="11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3600" dirty="0"/>
              <a:t>Identifying Churn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F6E79-B172-49A8-BF2B-D61027CE5B6A}"/>
              </a:ext>
            </a:extLst>
          </p:cNvPr>
          <p:cNvSpPr txBox="1"/>
          <p:nvPr/>
        </p:nvSpPr>
        <p:spPr>
          <a:xfrm>
            <a:off x="766916" y="1032387"/>
            <a:ext cx="10776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Reference Date of January 5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, 2010 (arbitrary)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Remove individuals with first subscription start date after the reference date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Check for active subscription on reference date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If customer does not have an active subscription, they have churned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121AC-C99B-4A04-AFAD-11AD32BCD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70" y="2359743"/>
            <a:ext cx="9349659" cy="43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4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9"/>
          <p:cNvSpPr txBox="1">
            <a:spLocks noGrp="1"/>
          </p:cNvSpPr>
          <p:nvPr>
            <p:ph type="title"/>
          </p:nvPr>
        </p:nvSpPr>
        <p:spPr>
          <a:xfrm>
            <a:off x="457199" y="-257972"/>
            <a:ext cx="11277600" cy="11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3600" dirty="0"/>
              <a:t>Data Engineering</a:t>
            </a:r>
            <a:endParaRPr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D20F7-23D8-4DFD-8278-4B8FCA79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37" y="3096227"/>
            <a:ext cx="10448326" cy="3622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A43129-FF4D-4F7F-BD1A-D51DDDE71F03}"/>
              </a:ext>
            </a:extLst>
          </p:cNvPr>
          <p:cNvSpPr txBox="1"/>
          <p:nvPr/>
        </p:nvSpPr>
        <p:spPr>
          <a:xfrm>
            <a:off x="707922" y="831167"/>
            <a:ext cx="10776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Number of Products by Customer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Customer Lifetime in Days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Total Number of Subscriptions by Customer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Total Price paid by Customer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Number of times a Customer received Credit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Total $ of Credit received by Customer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Number of Complaints by Customer</a:t>
            </a:r>
          </a:p>
          <a:p>
            <a:pPr marL="285750" indent="-285750">
              <a:buFontTx/>
              <a:buChar char="-"/>
            </a:pPr>
            <a:r>
              <a:rPr lang="en-US" sz="1600" u="sng" dirty="0">
                <a:solidFill>
                  <a:schemeClr val="bg1"/>
                </a:solidFill>
              </a:rPr>
              <a:t>Bad Product association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D0BDD-6246-42BF-97E7-0BE5F5FE5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972" y="1436438"/>
            <a:ext cx="2939191" cy="6541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011563-9793-4139-978F-D2AB7F7E6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972" y="2252675"/>
            <a:ext cx="2944960" cy="64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8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9"/>
          <p:cNvSpPr txBox="1">
            <a:spLocks noGrp="1"/>
          </p:cNvSpPr>
          <p:nvPr>
            <p:ph type="title"/>
          </p:nvPr>
        </p:nvSpPr>
        <p:spPr>
          <a:xfrm>
            <a:off x="457200" y="-119534"/>
            <a:ext cx="11277600" cy="11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3600" dirty="0"/>
              <a:t>Model Table</a:t>
            </a:r>
            <a:endParaRPr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43129-FF4D-4F7F-BD1A-D51DDDE71F03}"/>
              </a:ext>
            </a:extLst>
          </p:cNvPr>
          <p:cNvSpPr txBox="1"/>
          <p:nvPr/>
        </p:nvSpPr>
        <p:spPr>
          <a:xfrm>
            <a:off x="725264" y="1363855"/>
            <a:ext cx="107761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Churn classification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8 predictors</a:t>
            </a:r>
          </a:p>
          <a:p>
            <a:pPr marL="285750" indent="-285750">
              <a:buFontTx/>
              <a:buChar char="-"/>
            </a:pP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Process:</a:t>
            </a:r>
          </a:p>
          <a:p>
            <a:r>
              <a:rPr lang="en-US" sz="2800" dirty="0">
                <a:solidFill>
                  <a:schemeClr val="bg1"/>
                </a:solidFill>
              </a:rPr>
              <a:t>1. Begin with reference table</a:t>
            </a:r>
          </a:p>
          <a:p>
            <a:r>
              <a:rPr lang="en-US" sz="2800" dirty="0">
                <a:solidFill>
                  <a:schemeClr val="bg1"/>
                </a:solidFill>
              </a:rPr>
              <a:t>2. Add churn flag</a:t>
            </a:r>
          </a:p>
          <a:p>
            <a:r>
              <a:rPr lang="en-US" sz="2800" dirty="0">
                <a:solidFill>
                  <a:schemeClr val="bg1"/>
                </a:solidFill>
              </a:rPr>
              <a:t>3. Join predictors via left outer joins</a:t>
            </a:r>
          </a:p>
          <a:p>
            <a:r>
              <a:rPr lang="en-US" sz="2800" u="sng" dirty="0">
                <a:solidFill>
                  <a:schemeClr val="bg1"/>
                </a:solidFill>
              </a:rPr>
              <a:t>4. Missing values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5. Remove </a:t>
            </a:r>
            <a:r>
              <a:rPr lang="en-US" sz="2800" dirty="0" err="1">
                <a:solidFill>
                  <a:schemeClr val="bg1"/>
                </a:solidFill>
              </a:rPr>
              <a:t>customerID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6. Ready for python</a:t>
            </a:r>
          </a:p>
          <a:p>
            <a:pPr marL="285750" indent="-285750">
              <a:buFontTx/>
              <a:buChar char="-"/>
            </a:pPr>
            <a:endParaRPr lang="en-US" sz="2800" u="sng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B10641-1DFD-42E0-A2B5-F110E6EF4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412" y="3261480"/>
            <a:ext cx="4763007" cy="244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9"/>
          <p:cNvSpPr txBox="1">
            <a:spLocks noGrp="1"/>
          </p:cNvSpPr>
          <p:nvPr>
            <p:ph type="title"/>
          </p:nvPr>
        </p:nvSpPr>
        <p:spPr>
          <a:xfrm>
            <a:off x="457200" y="-495550"/>
            <a:ext cx="11277600" cy="11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r>
              <a:rPr lang="en-US" sz="3600" dirty="0"/>
              <a:t>Logistic Regression - Results</a:t>
            </a:r>
            <a:endParaRPr sz="360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8BB951C-CC43-4AAE-9CAD-3BB7F4D5E7B1}"/>
              </a:ext>
            </a:extLst>
          </p:cNvPr>
          <p:cNvSpPr txBox="1">
            <a:spLocks/>
          </p:cNvSpPr>
          <p:nvPr/>
        </p:nvSpPr>
        <p:spPr>
          <a:xfrm>
            <a:off x="6409944" y="2629380"/>
            <a:ext cx="5492505" cy="6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F6F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6F6F6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6F6F6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6F6F6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6F6F6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F4F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F4F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F4F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F4F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Naïve Confusion Matrix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2922BE3-999B-46C9-872C-F25815B42199}"/>
              </a:ext>
            </a:extLst>
          </p:cNvPr>
          <p:cNvSpPr txBox="1">
            <a:spLocks/>
          </p:cNvSpPr>
          <p:nvPr/>
        </p:nvSpPr>
        <p:spPr>
          <a:xfrm>
            <a:off x="342899" y="2656812"/>
            <a:ext cx="5316217" cy="52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F6F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6F6F6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6F6F6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6F6F6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6F6F6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F4F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F4F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F4F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F4F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Logistic Regression 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962FD-B766-44B0-BFFF-802CC2D81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1541"/>
            <a:ext cx="11277600" cy="1769364"/>
          </a:xfrm>
        </p:spPr>
        <p:txBody>
          <a:bodyPr/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Logistic Regression Accuracy: </a:t>
            </a:r>
            <a:r>
              <a:rPr lang="en-US" b="1" i="1" u="sng" dirty="0"/>
              <a:t>85.38%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Naïve Accuracy: </a:t>
            </a:r>
            <a:r>
              <a:rPr lang="en-US" b="1" i="1" u="sng" dirty="0"/>
              <a:t>74.56%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B6EE89C9-3863-401E-B8AA-72C1884A8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" y="3253978"/>
            <a:ext cx="5747777" cy="29227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91AA97-A47F-4584-B4B3-39E8CA807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510" y="3253978"/>
            <a:ext cx="5938375" cy="292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2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9"/>
          <p:cNvSpPr txBox="1">
            <a:spLocks noGrp="1"/>
          </p:cNvSpPr>
          <p:nvPr>
            <p:ph type="title"/>
          </p:nvPr>
        </p:nvSpPr>
        <p:spPr>
          <a:xfrm>
            <a:off x="457200" y="-495550"/>
            <a:ext cx="11277600" cy="11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r>
              <a:rPr lang="en-US" sz="3600" dirty="0"/>
              <a:t>Suggested Improvements</a:t>
            </a:r>
            <a:endParaRPr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1AAE4B-733A-4B33-8F23-F99E4A6892B6}"/>
              </a:ext>
            </a:extLst>
          </p:cNvPr>
          <p:cNvSpPr txBox="1"/>
          <p:nvPr/>
        </p:nvSpPr>
        <p:spPr>
          <a:xfrm>
            <a:off x="765810" y="878363"/>
            <a:ext cx="10687050" cy="1550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F6F6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4F4F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Complaint table should have SubscriptionID along with CustomerID like Credit or Delivery Table </a:t>
            </a:r>
          </a:p>
          <a:p>
            <a:pPr marL="5715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F6F6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4F4F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This would enable </a:t>
            </a:r>
            <a:r>
              <a:rPr lang="en-US" sz="2400" dirty="0">
                <a:solidFill>
                  <a:srgbClr val="F4F4F4"/>
                </a:solidFill>
              </a:rPr>
              <a:t>simple DML for Data Visualization for Senior Management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4F4F4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675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TK 2020_Smokey">
  <a:themeElements>
    <a:clrScheme name="UTK 2020 v2">
      <a:dk1>
        <a:srgbClr val="58595B"/>
      </a:dk1>
      <a:lt1>
        <a:srgbClr val="F0F0F0"/>
      </a:lt1>
      <a:dk2>
        <a:srgbClr val="000000"/>
      </a:dk2>
      <a:lt2>
        <a:srgbClr val="FFFFFF"/>
      </a:lt2>
      <a:accent1>
        <a:srgbClr val="FF8200"/>
      </a:accent1>
      <a:accent2>
        <a:srgbClr val="8D2048"/>
      </a:accent2>
      <a:accent3>
        <a:srgbClr val="EE3E80"/>
      </a:accent3>
      <a:accent4>
        <a:srgbClr val="FED535"/>
      </a:accent4>
      <a:accent5>
        <a:srgbClr val="2197A9"/>
      </a:accent5>
      <a:accent6>
        <a:srgbClr val="006C93"/>
      </a:accent6>
      <a:hlink>
        <a:srgbClr val="58595B"/>
      </a:hlink>
      <a:folHlink>
        <a:srgbClr val="5859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TK 2020_Smokey">
  <a:themeElements>
    <a:clrScheme name="UTK 2020 v2">
      <a:dk1>
        <a:srgbClr val="58595B"/>
      </a:dk1>
      <a:lt1>
        <a:srgbClr val="F0F0F0"/>
      </a:lt1>
      <a:dk2>
        <a:srgbClr val="000000"/>
      </a:dk2>
      <a:lt2>
        <a:srgbClr val="FFFFFF"/>
      </a:lt2>
      <a:accent1>
        <a:srgbClr val="FF8200"/>
      </a:accent1>
      <a:accent2>
        <a:srgbClr val="8D2048"/>
      </a:accent2>
      <a:accent3>
        <a:srgbClr val="EE3E80"/>
      </a:accent3>
      <a:accent4>
        <a:srgbClr val="FED535"/>
      </a:accent4>
      <a:accent5>
        <a:srgbClr val="2197A9"/>
      </a:accent5>
      <a:accent6>
        <a:srgbClr val="006C93"/>
      </a:accent6>
      <a:hlink>
        <a:srgbClr val="58595B"/>
      </a:hlink>
      <a:folHlink>
        <a:srgbClr val="5859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University of Tennessee">
      <a:dk1>
        <a:srgbClr val="58595B"/>
      </a:dk1>
      <a:lt1>
        <a:srgbClr val="F0F0F0"/>
      </a:lt1>
      <a:dk2>
        <a:srgbClr val="000000"/>
      </a:dk2>
      <a:lt2>
        <a:srgbClr val="FFFFFF"/>
      </a:lt2>
      <a:accent1>
        <a:srgbClr val="FF8200"/>
      </a:accent1>
      <a:accent2>
        <a:srgbClr val="00746F"/>
      </a:accent2>
      <a:accent3>
        <a:srgbClr val="E65933"/>
      </a:accent3>
      <a:accent4>
        <a:srgbClr val="FED535"/>
      </a:accent4>
      <a:accent5>
        <a:srgbClr val="517C96"/>
      </a:accent5>
      <a:accent6>
        <a:srgbClr val="8D204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415</Words>
  <Application>Microsoft Office PowerPoint</Application>
  <PresentationFormat>Widescreen</PresentationFormat>
  <Paragraphs>78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UTK 2020_Smokey</vt:lpstr>
      <vt:lpstr>UTK 2020_Smokey</vt:lpstr>
      <vt:lpstr>Worksheet</vt:lpstr>
      <vt:lpstr>Customer Defection Project NPC Company</vt:lpstr>
      <vt:lpstr>Group Collaboration</vt:lpstr>
      <vt:lpstr>What is Churn?</vt:lpstr>
      <vt:lpstr>Churn Management View - NPC</vt:lpstr>
      <vt:lpstr>Identifying Churn</vt:lpstr>
      <vt:lpstr>Data Engineering</vt:lpstr>
      <vt:lpstr>Model Table</vt:lpstr>
      <vt:lpstr>Logistic Regression - Results</vt:lpstr>
      <vt:lpstr>Suggested Improvements</vt:lpstr>
      <vt:lpstr>Questions?</vt:lpstr>
      <vt:lpstr>Q   </vt:lpstr>
      <vt:lpstr>Q  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Stock Prices</dc:title>
  <dc:creator>Abhishek Majumdar</dc:creator>
  <cp:lastModifiedBy>Abhishek Majumdar</cp:lastModifiedBy>
  <cp:revision>28</cp:revision>
  <dcterms:modified xsi:type="dcterms:W3CDTF">2021-11-21T22:57:16Z</dcterms:modified>
</cp:coreProperties>
</file>