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95DBC7"/>
    <a:srgbClr val="E8F8F4"/>
    <a:srgbClr val="BDE9DD"/>
    <a:srgbClr val="FA1860"/>
    <a:srgbClr val="16B28A"/>
    <a:srgbClr val="FFFFFF"/>
    <a:srgbClr val="16B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0"/>
    <p:restoredTop sz="94586"/>
  </p:normalViewPr>
  <p:slideViewPr>
    <p:cSldViewPr snapToGrid="0" snapToObjects="1">
      <p:cViewPr>
        <p:scale>
          <a:sx n="85" d="100"/>
          <a:sy n="85" d="100"/>
        </p:scale>
        <p:origin x="2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795C-A9C4-B642-8517-96FCAD4DAA28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9A7-5AFD-F54D-B6C0-C2DF6ED0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3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795C-A9C4-B642-8517-96FCAD4DAA28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9A7-5AFD-F54D-B6C0-C2DF6ED0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2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795C-A9C4-B642-8517-96FCAD4DAA28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9A7-5AFD-F54D-B6C0-C2DF6ED0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8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795C-A9C4-B642-8517-96FCAD4DAA28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9A7-5AFD-F54D-B6C0-C2DF6ED0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8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795C-A9C4-B642-8517-96FCAD4DAA28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9A7-5AFD-F54D-B6C0-C2DF6ED0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795C-A9C4-B642-8517-96FCAD4DAA28}" type="datetimeFigureOut">
              <a:rPr lang="en-US" smtClean="0"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9A7-5AFD-F54D-B6C0-C2DF6ED0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795C-A9C4-B642-8517-96FCAD4DAA28}" type="datetimeFigureOut">
              <a:rPr lang="en-US" smtClean="0"/>
              <a:t>10/2/16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9A7-5AFD-F54D-B6C0-C2DF6ED0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3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795C-A9C4-B642-8517-96FCAD4DAA28}" type="datetimeFigureOut">
              <a:rPr lang="en-US" smtClean="0"/>
              <a:t>10/2/16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9A7-5AFD-F54D-B6C0-C2DF6ED0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3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795C-A9C4-B642-8517-96FCAD4DAA28}" type="datetimeFigureOut">
              <a:rPr lang="en-US" smtClean="0"/>
              <a:t>10/2/16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9A7-5AFD-F54D-B6C0-C2DF6ED0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1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795C-A9C4-B642-8517-96FCAD4DAA28}" type="datetimeFigureOut">
              <a:rPr lang="en-US" smtClean="0"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9A7-5AFD-F54D-B6C0-C2DF6ED0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2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795C-A9C4-B642-8517-96FCAD4DAA28}" type="datetimeFigureOut">
              <a:rPr lang="en-US" smtClean="0"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9A7-5AFD-F54D-B6C0-C2DF6ED0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4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C795C-A9C4-B642-8517-96FCAD4DAA28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2C9A7-5AFD-F54D-B6C0-C2DF6ED0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1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937168" y="726061"/>
            <a:ext cx="1778696" cy="1265129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16B28A">
                  <a:lumMod val="92000"/>
                </a:srgbClr>
              </a:gs>
              <a:gs pos="100000">
                <a:srgbClr val="16B28A">
                  <a:shade val="100000"/>
                  <a:satMod val="115000"/>
                  <a:lumMod val="94000"/>
                  <a:lumOff val="6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Oval 20"/>
          <p:cNvSpPr/>
          <p:nvPr/>
        </p:nvSpPr>
        <p:spPr>
          <a:xfrm>
            <a:off x="7107116" y="1020071"/>
            <a:ext cx="701458" cy="557409"/>
          </a:xfrm>
          <a:prstGeom prst="ellipse">
            <a:avLst/>
          </a:prstGeom>
          <a:solidFill>
            <a:srgbClr val="FFFFFF">
              <a:alpha val="482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154477" cy="1340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290472" y="441500"/>
            <a:ext cx="1307242" cy="1434311"/>
            <a:chOff x="4388969" y="475989"/>
            <a:chExt cx="1307242" cy="1434311"/>
          </a:xfrm>
          <a:solidFill>
            <a:schemeClr val="bg1"/>
          </a:solidFill>
        </p:grpSpPr>
        <p:sp>
          <p:nvSpPr>
            <p:cNvPr id="13" name="Oval 12"/>
            <p:cNvSpPr/>
            <p:nvPr/>
          </p:nvSpPr>
          <p:spPr>
            <a:xfrm>
              <a:off x="4597052" y="475989"/>
              <a:ext cx="964504" cy="751562"/>
            </a:xfrm>
            <a:prstGeom prst="ellipse">
              <a:avLst/>
            </a:prstGeom>
            <a:solidFill>
              <a:srgbClr val="BDE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2794944">
              <a:off x="4708976" y="869800"/>
              <a:ext cx="720050" cy="876822"/>
            </a:xfrm>
            <a:prstGeom prst="rect">
              <a:avLst/>
            </a:prstGeom>
            <a:solidFill>
              <a:srgbClr val="BDE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4798331" y="1012421"/>
              <a:ext cx="488517" cy="1307242"/>
            </a:xfrm>
            <a:prstGeom prst="rect">
              <a:avLst/>
            </a:prstGeom>
            <a:solidFill>
              <a:srgbClr val="BDE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118795" y="196550"/>
            <a:ext cx="1415441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0" b="1" dirty="0" smtClean="0">
                <a:solidFill>
                  <a:srgbClr val="FA1860"/>
                </a:solidFill>
                <a:latin typeface="SF UI Display" charset="0"/>
                <a:ea typeface="SF UI Display" charset="0"/>
                <a:cs typeface="SF UI Display" charset="0"/>
              </a:rPr>
              <a:t>2</a:t>
            </a:r>
            <a:endParaRPr lang="en-US" sz="14500" b="1" dirty="0">
              <a:solidFill>
                <a:srgbClr val="FA1860"/>
              </a:solidFill>
              <a:latin typeface="SF UI Display" charset="0"/>
              <a:ea typeface="SF UI Display" charset="0"/>
              <a:cs typeface="SF UI Display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118795" y="4361249"/>
            <a:ext cx="1778696" cy="1265129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16B28A">
                  <a:lumMod val="92000"/>
                </a:srgbClr>
              </a:gs>
              <a:gs pos="100000">
                <a:srgbClr val="16B28A">
                  <a:shade val="100000"/>
                  <a:satMod val="115000"/>
                  <a:lumMod val="94000"/>
                  <a:lumOff val="6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4118795" y="4170510"/>
            <a:ext cx="1778696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00" b="1" dirty="0" smtClean="0">
                <a:solidFill>
                  <a:srgbClr val="FA1860"/>
                </a:solidFill>
                <a:latin typeface="SF UI Display" charset="0"/>
                <a:ea typeface="SF UI Display" charset="0"/>
                <a:cs typeface="SF UI Display" charset="0"/>
              </a:rPr>
              <a:t>2</a:t>
            </a:r>
            <a:endParaRPr lang="en-US" sz="10100" b="1" dirty="0">
              <a:solidFill>
                <a:srgbClr val="FA1860"/>
              </a:solidFill>
              <a:latin typeface="SF UI Display" charset="0"/>
              <a:ea typeface="SF UI Display" charset="0"/>
              <a:cs typeface="SF UI Display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034581" y="4551988"/>
            <a:ext cx="1778696" cy="1785017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16B28A">
                  <a:lumMod val="92000"/>
                </a:srgbClr>
              </a:gs>
              <a:gs pos="100000">
                <a:srgbClr val="16B28A">
                  <a:shade val="100000"/>
                  <a:satMod val="115000"/>
                  <a:lumMod val="94000"/>
                  <a:lumOff val="6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9034581" y="4594518"/>
            <a:ext cx="1778696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00" b="1" dirty="0" smtClean="0">
                <a:solidFill>
                  <a:srgbClr val="FA1860"/>
                </a:solidFill>
                <a:latin typeface="SF UI Display" charset="0"/>
                <a:ea typeface="SF UI Display" charset="0"/>
                <a:cs typeface="SF UI Display" charset="0"/>
              </a:rPr>
              <a:t>2</a:t>
            </a:r>
            <a:endParaRPr lang="en-US" sz="10100" b="1" dirty="0">
              <a:solidFill>
                <a:srgbClr val="FA1860"/>
              </a:solidFill>
              <a:latin typeface="SF UI Display" charset="0"/>
              <a:ea typeface="SF UI Display" charset="0"/>
              <a:cs typeface="SF UI Display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81705" y="4170512"/>
            <a:ext cx="2955288" cy="210200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16B28A">
                  <a:lumMod val="92000"/>
                </a:srgbClr>
              </a:gs>
              <a:gs pos="100000">
                <a:srgbClr val="16B28A">
                  <a:shade val="100000"/>
                  <a:satMod val="115000"/>
                  <a:lumMod val="94000"/>
                  <a:lumOff val="6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981705" y="3994763"/>
            <a:ext cx="2955288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500" b="1" dirty="0" smtClean="0">
                <a:solidFill>
                  <a:srgbClr val="FA1860"/>
                </a:solidFill>
                <a:latin typeface="SF UI Display" charset="0"/>
                <a:ea typeface="SF UI Display" charset="0"/>
                <a:cs typeface="SF UI Display" charset="0"/>
              </a:rPr>
              <a:t>2</a:t>
            </a:r>
            <a:endParaRPr lang="en-US" sz="15500" b="1" dirty="0">
              <a:solidFill>
                <a:srgbClr val="FA1860"/>
              </a:solidFill>
              <a:latin typeface="SF UI Display" charset="0"/>
              <a:ea typeface="SF UI Display" charset="0"/>
              <a:cs typeface="SF UI Display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613557" y="1340285"/>
            <a:ext cx="2018810" cy="1452342"/>
          </a:xfrm>
          <a:prstGeom prst="roundRect">
            <a:avLst>
              <a:gd name="adj" fmla="val 5000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2076450"/>
            <a:ext cx="23241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9673" t="19770" r="11077" b="32223"/>
          <a:stretch/>
        </p:blipFill>
        <p:spPr>
          <a:xfrm>
            <a:off x="4661941" y="2173573"/>
            <a:ext cx="2818152" cy="1993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137" y="2581858"/>
            <a:ext cx="1524000" cy="15240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763937" y="2520263"/>
            <a:ext cx="1647003" cy="1647003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13848" y="840440"/>
            <a:ext cx="5204012" cy="4397188"/>
          </a:xfrm>
          <a:prstGeom prst="rect">
            <a:avLst/>
          </a:prstGeom>
          <a:solidFill>
            <a:srgbClr val="16B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318312" y="3052482"/>
            <a:ext cx="887506" cy="497541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1518" y="3065929"/>
            <a:ext cx="107576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18312" y="3072652"/>
            <a:ext cx="107576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-Turn Arrow 7"/>
          <p:cNvSpPr/>
          <p:nvPr/>
        </p:nvSpPr>
        <p:spPr>
          <a:xfrm>
            <a:off x="6618514" y="4865913"/>
            <a:ext cx="653143" cy="424543"/>
          </a:xfrm>
          <a:prstGeom prst="uturnArrow">
            <a:avLst>
              <a:gd name="adj1" fmla="val 23601"/>
              <a:gd name="adj2" fmla="val 25000"/>
              <a:gd name="adj3" fmla="val 25000"/>
              <a:gd name="adj4" fmla="val 5000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c 9"/>
          <p:cNvSpPr/>
          <p:nvPr/>
        </p:nvSpPr>
        <p:spPr>
          <a:xfrm>
            <a:off x="5931195" y="2853328"/>
            <a:ext cx="504265" cy="497541"/>
          </a:xfrm>
          <a:prstGeom prst="arc">
            <a:avLst>
              <a:gd name="adj1" fmla="val 16433329"/>
              <a:gd name="adj2" fmla="val 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alf Frame 10"/>
          <p:cNvSpPr/>
          <p:nvPr/>
        </p:nvSpPr>
        <p:spPr>
          <a:xfrm rot="13604135">
            <a:off x="6378130" y="3016824"/>
            <a:ext cx="106147" cy="114639"/>
          </a:xfrm>
          <a:prstGeom prst="halfFrame">
            <a:avLst>
              <a:gd name="adj1" fmla="val 17333"/>
              <a:gd name="adj2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013407" y="2855162"/>
            <a:ext cx="18948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 rot="10800000">
            <a:off x="5029352" y="3250709"/>
            <a:ext cx="557328" cy="497541"/>
            <a:chOff x="6929307" y="3436538"/>
            <a:chExt cx="557328" cy="497541"/>
          </a:xfrm>
        </p:grpSpPr>
        <p:sp>
          <p:nvSpPr>
            <p:cNvPr id="17" name="Arc 16"/>
            <p:cNvSpPr/>
            <p:nvPr/>
          </p:nvSpPr>
          <p:spPr>
            <a:xfrm>
              <a:off x="6929307" y="3436538"/>
              <a:ext cx="504265" cy="497541"/>
            </a:xfrm>
            <a:prstGeom prst="arc">
              <a:avLst>
                <a:gd name="adj1" fmla="val 16433329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alf Frame 17"/>
            <p:cNvSpPr/>
            <p:nvPr/>
          </p:nvSpPr>
          <p:spPr>
            <a:xfrm rot="13604135">
              <a:off x="7376242" y="3600034"/>
              <a:ext cx="106147" cy="114639"/>
            </a:xfrm>
            <a:prstGeom prst="halfFrame">
              <a:avLst>
                <a:gd name="adj1" fmla="val 17333"/>
                <a:gd name="adj2" fmla="val 10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7011519" y="3438372"/>
              <a:ext cx="18948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715" y="20501"/>
            <a:ext cx="5383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8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8662" y="761612"/>
            <a:ext cx="10858978" cy="6096387"/>
          </a:xfrm>
          <a:prstGeom prst="rect">
            <a:avLst/>
          </a:prstGeom>
          <a:solidFill>
            <a:srgbClr val="16B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0" y="1097280"/>
            <a:ext cx="13106400" cy="2377440"/>
          </a:xfrm>
          <a:prstGeom prst="round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183523" y="1481959"/>
            <a:ext cx="1064173" cy="8592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97764" y="1481959"/>
            <a:ext cx="345441" cy="8592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95DB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46169" y="1481959"/>
            <a:ext cx="345441" cy="8592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2348245" y="1875183"/>
            <a:ext cx="5249" cy="852252"/>
          </a:xfrm>
          <a:prstGeom prst="line">
            <a:avLst/>
          </a:prstGeom>
          <a:ln w="28575">
            <a:solidFill>
              <a:srgbClr val="95DB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66651" y="1954925"/>
            <a:ext cx="1024959" cy="772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42218" y="1801211"/>
            <a:ext cx="74730" cy="262758"/>
          </a:xfrm>
          <a:prstGeom prst="ellipse">
            <a:avLst/>
          </a:prstGeom>
          <a:noFill/>
          <a:ln w="28575">
            <a:solidFill>
              <a:srgbClr val="95DB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11600" y="1481959"/>
            <a:ext cx="970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mtClean="0">
                <a:solidFill>
                  <a:srgbClr val="FA1860"/>
                </a:solidFill>
                <a:latin typeface="SF UI Text Medium" charset="0"/>
                <a:ea typeface="SF UI Text Medium" charset="0"/>
                <a:cs typeface="SF UI Text Medium" charset="0"/>
              </a:rPr>
              <a:t>Honor Roll</a:t>
            </a:r>
            <a:endParaRPr lang="en-US" sz="9600">
              <a:solidFill>
                <a:srgbClr val="FA1860"/>
              </a:solidFill>
              <a:latin typeface="SF UI Text Medium" charset="0"/>
              <a:ea typeface="SF UI Text Medium" charset="0"/>
              <a:cs typeface="SF UI Text Medium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362800" y="1911569"/>
            <a:ext cx="1048405" cy="0"/>
          </a:xfrm>
          <a:prstGeom prst="line">
            <a:avLst/>
          </a:prstGeom>
          <a:ln w="28575">
            <a:solidFill>
              <a:srgbClr val="95DBC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96679" y="4073414"/>
            <a:ext cx="13106400" cy="2377440"/>
          </a:xfrm>
          <a:prstGeom prst="round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70190" y="4477304"/>
            <a:ext cx="970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A1860"/>
                </a:solidFill>
                <a:latin typeface="SF UI Text Medium" charset="0"/>
                <a:ea typeface="SF UI Text Medium" charset="0"/>
                <a:cs typeface="SF UI Text Medium" charset="0"/>
              </a:rPr>
              <a:t>Via Selfie</a:t>
            </a:r>
            <a:endParaRPr lang="en-US" sz="9600" dirty="0">
              <a:solidFill>
                <a:srgbClr val="FA1860"/>
              </a:solidFill>
              <a:latin typeface="SF UI Text Medium" charset="0"/>
              <a:ea typeface="SF UI Text Medium" charset="0"/>
              <a:cs typeface="SF UI Text Medium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531088" y="4477304"/>
            <a:ext cx="2105247" cy="1569660"/>
          </a:xfrm>
          <a:prstGeom prst="roundRect">
            <a:avLst/>
          </a:prstGeom>
          <a:noFill/>
          <a:ln w="139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89718" y="4960296"/>
            <a:ext cx="307362" cy="307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14948" y="4954451"/>
            <a:ext cx="307362" cy="307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ock Arc 10"/>
          <p:cNvSpPr/>
          <p:nvPr/>
        </p:nvSpPr>
        <p:spPr>
          <a:xfrm flipV="1">
            <a:off x="1906715" y="4997091"/>
            <a:ext cx="1349539" cy="714310"/>
          </a:xfrm>
          <a:prstGeom prst="blockArc">
            <a:avLst>
              <a:gd name="adj1" fmla="val 10800000"/>
              <a:gd name="adj2" fmla="val 21526225"/>
              <a:gd name="adj3" fmla="val 169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07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18716</TotalTime>
  <Words>8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SF UI Display</vt:lpstr>
      <vt:lpstr>SF UI Text Medium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James Cope</dc:creator>
  <cp:lastModifiedBy>Andrew James Cope</cp:lastModifiedBy>
  <cp:revision>16</cp:revision>
  <dcterms:created xsi:type="dcterms:W3CDTF">2016-09-14T22:00:03Z</dcterms:created>
  <dcterms:modified xsi:type="dcterms:W3CDTF">2016-10-06T22:55:05Z</dcterms:modified>
</cp:coreProperties>
</file>