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29B"/>
    <a:srgbClr val="A2242F"/>
    <a:srgbClr val="CA1D5F"/>
    <a:srgbClr val="000000"/>
    <a:srgbClr val="4C0C62"/>
    <a:srgbClr val="C3D277"/>
    <a:srgbClr val="00AF90"/>
    <a:srgbClr val="F75612"/>
    <a:srgbClr val="5F725E"/>
    <a:srgbClr val="00A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84000" autoAdjust="0"/>
  </p:normalViewPr>
  <p:slideViewPr>
    <p:cSldViewPr snapToGrid="0">
      <p:cViewPr>
        <p:scale>
          <a:sx n="75" d="100"/>
          <a:sy n="75" d="100"/>
        </p:scale>
        <p:origin x="152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B5EDF-EEE2-4C16-9633-B74CFAA6C1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502B-E263-4167-94FB-6C27758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</a:t>
            </a:r>
            <a:r>
              <a:rPr lang="en-US" baseline="0" dirty="0" smtClean="0"/>
              <a:t>   Accessories    </a:t>
            </a:r>
            <a:r>
              <a:rPr lang="en-US" dirty="0" smtClean="0"/>
              <a:t>Caption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502B-E263-4167-94FB-6C27758DE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2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2498-0C08-4E8D-9A38-FFBA31CD5F03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279400"/>
            <a:ext cx="8915400" cy="5715000"/>
          </a:xfrm>
          <a:prstGeom prst="rect">
            <a:avLst/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8800" y="533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AF90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Notify Your Friends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8800" y="1326465"/>
            <a:ext cx="3759200" cy="1778000"/>
          </a:xfrm>
          <a:prstGeom prst="roundRect">
            <a:avLst>
              <a:gd name="adj" fmla="val 8084"/>
            </a:avLst>
          </a:prstGeom>
          <a:solidFill>
            <a:srgbClr val="CA1D5F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9000" y="1326465"/>
            <a:ext cx="3606800" cy="1778000"/>
          </a:xfrm>
          <a:prstGeom prst="roundRect">
            <a:avLst>
              <a:gd name="adj" fmla="val 8084"/>
            </a:avLst>
          </a:prstGeom>
          <a:solidFill>
            <a:srgbClr val="0C629B"/>
          </a:solidFill>
          <a:ln w="5715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52" y="2278964"/>
            <a:ext cx="2840491" cy="4241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59331" y="1532486"/>
            <a:ext cx="203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31A2EF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Via </a:t>
            </a:r>
          </a:p>
          <a:p>
            <a:pPr algn="ctr"/>
            <a:r>
              <a:rPr lang="en-US" sz="4400" b="1" dirty="0" smtClean="0">
                <a:solidFill>
                  <a:srgbClr val="31A2EF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Poop</a:t>
            </a:r>
          </a:p>
        </p:txBody>
      </p:sp>
      <p:pic>
        <p:nvPicPr>
          <p:cNvPr id="1026" name="Picture 2" descr="http://emojipedia-us.s3.amazonaws.com/cache/8c/65/8c65e5de808ec301754508366480250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754" y="325686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55979" y="1532486"/>
            <a:ext cx="1384302" cy="1365958"/>
          </a:xfrm>
          <a:prstGeom prst="rect">
            <a:avLst/>
          </a:prstGeom>
          <a:blipFill dpi="0" rotWithShape="1">
            <a:blip r:embed="rId4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66182" y="1544481"/>
            <a:ext cx="203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79B6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Via </a:t>
            </a:r>
          </a:p>
          <a:p>
            <a:pPr algn="ctr"/>
            <a:r>
              <a:rPr lang="en-US" sz="4400" b="1" dirty="0" smtClean="0">
                <a:solidFill>
                  <a:srgbClr val="FF79B6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Pic</a:t>
            </a:r>
          </a:p>
        </p:txBody>
      </p:sp>
      <p:pic>
        <p:nvPicPr>
          <p:cNvPr id="1028" name="Picture 4" descr="http://images.designtrends.com/wp-content/uploads/2016/01/18110453/Flat-Camera-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15" y="1588613"/>
            <a:ext cx="1283440" cy="128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539748" y="3689350"/>
            <a:ext cx="7766051" cy="1248410"/>
          </a:xfrm>
          <a:prstGeom prst="roundRect">
            <a:avLst>
              <a:gd name="adj" fmla="val 8084"/>
            </a:avLst>
          </a:prstGeom>
          <a:solidFill>
            <a:srgbClr val="C3D277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6800" y="3990389"/>
            <a:ext cx="437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563F1F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Leaderboards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563F1F">
                <a:tint val="45000"/>
                <a:satMod val="400000"/>
              </a:srgbClr>
            </a:duotone>
            <a:lum bright="-29000"/>
          </a:blip>
          <a:stretch>
            <a:fillRect/>
          </a:stretch>
        </p:blipFill>
        <p:spPr>
          <a:xfrm>
            <a:off x="1787056" y="3785770"/>
            <a:ext cx="2071345" cy="1130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9748" y="5173692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AF90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341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4937760" cy="6858000"/>
          </a:xfrm>
          <a:prstGeom prst="roundRect">
            <a:avLst>
              <a:gd name="adj" fmla="val 0"/>
            </a:avLst>
          </a:prstGeom>
          <a:solidFill>
            <a:srgbClr val="0C629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H="1">
            <a:off x="102520" y="196542"/>
            <a:ext cx="4219302" cy="3611296"/>
          </a:xfrm>
          <a:prstGeom prst="roundRect">
            <a:avLst>
              <a:gd name="adj" fmla="val 3480"/>
            </a:avLst>
          </a:prstGeom>
          <a:solidFill>
            <a:schemeClr val="bg2">
              <a:lumMod val="75000"/>
            </a:schemeClr>
          </a:solidFill>
          <a:ln w="127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49853" y="5146891"/>
            <a:ext cx="838054" cy="838054"/>
            <a:chOff x="1783080" y="5044294"/>
            <a:chExt cx="1173480" cy="1173480"/>
          </a:xfrm>
        </p:grpSpPr>
        <p:sp>
          <p:nvSpPr>
            <p:cNvPr id="6" name="Oval 5"/>
            <p:cNvSpPr/>
            <p:nvPr/>
          </p:nvSpPr>
          <p:spPr>
            <a:xfrm>
              <a:off x="1905001" y="5193799"/>
              <a:ext cx="960121" cy="9601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83080" y="5044294"/>
              <a:ext cx="1173480" cy="117348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91393" y="5253252"/>
            <a:ext cx="918319" cy="685681"/>
          </a:xfrm>
          <a:prstGeom prst="roundRect">
            <a:avLst>
              <a:gd name="adj" fmla="val 8084"/>
            </a:avLst>
          </a:prstGeom>
          <a:solidFill>
            <a:srgbClr val="CA1D5F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://d2x3rgjr0n9rv4.cloudfront.net/2015/08/16041734/switch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0" t="27980" r="18992" b="27463"/>
          <a:stretch/>
        </p:blipFill>
        <p:spPr bwMode="auto">
          <a:xfrm>
            <a:off x="773593" y="5349603"/>
            <a:ext cx="598920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91" y="7040260"/>
            <a:ext cx="2840491" cy="4241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369668" y="5255678"/>
            <a:ext cx="918319" cy="685681"/>
          </a:xfrm>
          <a:prstGeom prst="roundRect">
            <a:avLst>
              <a:gd name="adj" fmla="val 8084"/>
            </a:avLst>
          </a:prstGeom>
          <a:solidFill>
            <a:srgbClr val="00AF90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www.pixempire.com/images/preview/camera-flash-active-bolt-symbol-i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91" y="5141300"/>
            <a:ext cx="883373" cy="88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5143988" y="0"/>
            <a:ext cx="4937760" cy="6858000"/>
          </a:xfrm>
          <a:prstGeom prst="roundRect">
            <a:avLst>
              <a:gd name="adj" fmla="val 0"/>
            </a:avLst>
          </a:prstGeom>
          <a:solidFill>
            <a:srgbClr val="0C629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6467" y="-74054"/>
            <a:ext cx="1021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3175">
                  <a:noFill/>
                </a:ln>
                <a:solidFill>
                  <a:schemeClr val="bg1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×</a:t>
            </a:r>
          </a:p>
        </p:txBody>
      </p:sp>
      <p:sp>
        <p:nvSpPr>
          <p:cNvPr id="20" name="Rounded Rectangle 19"/>
          <p:cNvSpPr/>
          <p:nvPr/>
        </p:nvSpPr>
        <p:spPr>
          <a:xfrm flipH="1">
            <a:off x="5500824" y="1744275"/>
            <a:ext cx="4219302" cy="3611296"/>
          </a:xfrm>
          <a:prstGeom prst="roundRect">
            <a:avLst>
              <a:gd name="adj" fmla="val 3480"/>
            </a:avLst>
          </a:prstGeom>
          <a:solidFill>
            <a:schemeClr val="bg2">
              <a:lumMod val="75000"/>
            </a:schemeClr>
          </a:solidFill>
          <a:ln w="127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6467" y="941608"/>
            <a:ext cx="1766658" cy="54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414832" y="5890697"/>
            <a:ext cx="918319" cy="685681"/>
          </a:xfrm>
          <a:prstGeom prst="roundRect">
            <a:avLst>
              <a:gd name="adj" fmla="val 8084"/>
            </a:avLst>
          </a:prstGeom>
          <a:solidFill>
            <a:srgbClr val="CA1D5F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UI Display" panose="00000500000000000000" pitchFamily="50" charset="0"/>
                <a:ea typeface="SF UI Display" panose="00000500000000000000" pitchFamily="50" charset="0"/>
              </a:rPr>
              <a:t>Send</a:t>
            </a:r>
            <a:endParaRPr lang="en-US" sz="2400" dirty="0"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2960" y="2926080"/>
            <a:ext cx="4160520" cy="2560320"/>
          </a:xfrm>
          <a:prstGeom prst="roundRect">
            <a:avLst>
              <a:gd name="adj" fmla="val 5000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80731" y="1382115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5F725E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5F725E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509" y="2616200"/>
            <a:ext cx="2840491" cy="424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8222" y="-1413787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C629B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C629B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4124" y="1521946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CA1D5F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CA1D5F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9143" y="1661777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F75612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F75612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6986" y="1785022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C629B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C629B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851660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545" y="5517936"/>
            <a:ext cx="7178040" cy="214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777240"/>
            <a:ext cx="7178040" cy="214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6757172" y="2957616"/>
            <a:ext cx="2417762" cy="3208969"/>
          </a:xfrm>
          <a:custGeom>
            <a:avLst/>
            <a:gdLst>
              <a:gd name="connsiteX0" fmla="*/ 1843314 w 2322286"/>
              <a:gd name="connsiteY0" fmla="*/ 362857 h 3135086"/>
              <a:gd name="connsiteX1" fmla="*/ 1741714 w 2322286"/>
              <a:gd name="connsiteY1" fmla="*/ 420915 h 3135086"/>
              <a:gd name="connsiteX2" fmla="*/ 1582057 w 2322286"/>
              <a:gd name="connsiteY2" fmla="*/ 493486 h 3135086"/>
              <a:gd name="connsiteX3" fmla="*/ 1407886 w 2322286"/>
              <a:gd name="connsiteY3" fmla="*/ 551543 h 3135086"/>
              <a:gd name="connsiteX4" fmla="*/ 1291771 w 2322286"/>
              <a:gd name="connsiteY4" fmla="*/ 609600 h 3135086"/>
              <a:gd name="connsiteX5" fmla="*/ 1175657 w 2322286"/>
              <a:gd name="connsiteY5" fmla="*/ 711200 h 3135086"/>
              <a:gd name="connsiteX6" fmla="*/ 1074057 w 2322286"/>
              <a:gd name="connsiteY6" fmla="*/ 870857 h 3135086"/>
              <a:gd name="connsiteX7" fmla="*/ 957943 w 2322286"/>
              <a:gd name="connsiteY7" fmla="*/ 1001486 h 3135086"/>
              <a:gd name="connsiteX8" fmla="*/ 870857 w 2322286"/>
              <a:gd name="connsiteY8" fmla="*/ 1204686 h 3135086"/>
              <a:gd name="connsiteX9" fmla="*/ 783771 w 2322286"/>
              <a:gd name="connsiteY9" fmla="*/ 1451429 h 3135086"/>
              <a:gd name="connsiteX10" fmla="*/ 769257 w 2322286"/>
              <a:gd name="connsiteY10" fmla="*/ 1669143 h 3135086"/>
              <a:gd name="connsiteX11" fmla="*/ 798286 w 2322286"/>
              <a:gd name="connsiteY11" fmla="*/ 1901372 h 3135086"/>
              <a:gd name="connsiteX12" fmla="*/ 856343 w 2322286"/>
              <a:gd name="connsiteY12" fmla="*/ 2119086 h 3135086"/>
              <a:gd name="connsiteX13" fmla="*/ 986971 w 2322286"/>
              <a:gd name="connsiteY13" fmla="*/ 2351315 h 3135086"/>
              <a:gd name="connsiteX14" fmla="*/ 1161143 w 2322286"/>
              <a:gd name="connsiteY14" fmla="*/ 2569029 h 3135086"/>
              <a:gd name="connsiteX15" fmla="*/ 1378857 w 2322286"/>
              <a:gd name="connsiteY15" fmla="*/ 2743200 h 3135086"/>
              <a:gd name="connsiteX16" fmla="*/ 1640114 w 2322286"/>
              <a:gd name="connsiteY16" fmla="*/ 2844800 h 3135086"/>
              <a:gd name="connsiteX17" fmla="*/ 1930400 w 2322286"/>
              <a:gd name="connsiteY17" fmla="*/ 2931886 h 3135086"/>
              <a:gd name="connsiteX18" fmla="*/ 2133600 w 2322286"/>
              <a:gd name="connsiteY18" fmla="*/ 2917372 h 3135086"/>
              <a:gd name="connsiteX19" fmla="*/ 2162628 w 2322286"/>
              <a:gd name="connsiteY19" fmla="*/ 3135086 h 3135086"/>
              <a:gd name="connsiteX20" fmla="*/ 29028 w 2322286"/>
              <a:gd name="connsiteY20" fmla="*/ 3077029 h 3135086"/>
              <a:gd name="connsiteX21" fmla="*/ 0 w 2322286"/>
              <a:gd name="connsiteY21" fmla="*/ 29029 h 3135086"/>
              <a:gd name="connsiteX22" fmla="*/ 2061028 w 2322286"/>
              <a:gd name="connsiteY22" fmla="*/ 0 h 3135086"/>
              <a:gd name="connsiteX23" fmla="*/ 2133600 w 2322286"/>
              <a:gd name="connsiteY23" fmla="*/ 348343 h 3135086"/>
              <a:gd name="connsiteX24" fmla="*/ 2322286 w 2322286"/>
              <a:gd name="connsiteY24" fmla="*/ 348343 h 3135086"/>
              <a:gd name="connsiteX25" fmla="*/ 2278743 w 2322286"/>
              <a:gd name="connsiteY25" fmla="*/ 377372 h 3135086"/>
              <a:gd name="connsiteX26" fmla="*/ 2002971 w 2322286"/>
              <a:gd name="connsiteY26" fmla="*/ 377372 h 3135086"/>
              <a:gd name="connsiteX27" fmla="*/ 1843314 w 2322286"/>
              <a:gd name="connsiteY27" fmla="*/ 362857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22286" h="3135086">
                <a:moveTo>
                  <a:pt x="1843314" y="362857"/>
                </a:moveTo>
                <a:lnTo>
                  <a:pt x="1741714" y="420915"/>
                </a:lnTo>
                <a:lnTo>
                  <a:pt x="1582057" y="493486"/>
                </a:lnTo>
                <a:lnTo>
                  <a:pt x="1407886" y="551543"/>
                </a:lnTo>
                <a:lnTo>
                  <a:pt x="1291771" y="609600"/>
                </a:lnTo>
                <a:lnTo>
                  <a:pt x="1175657" y="711200"/>
                </a:lnTo>
                <a:lnTo>
                  <a:pt x="1074057" y="870857"/>
                </a:lnTo>
                <a:lnTo>
                  <a:pt x="957943" y="1001486"/>
                </a:lnTo>
                <a:lnTo>
                  <a:pt x="870857" y="1204686"/>
                </a:lnTo>
                <a:lnTo>
                  <a:pt x="783771" y="1451429"/>
                </a:lnTo>
                <a:lnTo>
                  <a:pt x="769257" y="1669143"/>
                </a:lnTo>
                <a:lnTo>
                  <a:pt x="798286" y="1901372"/>
                </a:lnTo>
                <a:lnTo>
                  <a:pt x="856343" y="2119086"/>
                </a:lnTo>
                <a:lnTo>
                  <a:pt x="986971" y="2351315"/>
                </a:lnTo>
                <a:lnTo>
                  <a:pt x="1161143" y="2569029"/>
                </a:lnTo>
                <a:lnTo>
                  <a:pt x="1378857" y="2743200"/>
                </a:lnTo>
                <a:lnTo>
                  <a:pt x="1640114" y="2844800"/>
                </a:lnTo>
                <a:lnTo>
                  <a:pt x="1930400" y="2931886"/>
                </a:lnTo>
                <a:lnTo>
                  <a:pt x="2133600" y="2917372"/>
                </a:lnTo>
                <a:lnTo>
                  <a:pt x="2162628" y="3135086"/>
                </a:lnTo>
                <a:lnTo>
                  <a:pt x="29028" y="3077029"/>
                </a:lnTo>
                <a:lnTo>
                  <a:pt x="0" y="29029"/>
                </a:lnTo>
                <a:lnTo>
                  <a:pt x="2061028" y="0"/>
                </a:lnTo>
                <a:lnTo>
                  <a:pt x="2133600" y="348343"/>
                </a:lnTo>
                <a:lnTo>
                  <a:pt x="2322286" y="348343"/>
                </a:lnTo>
                <a:lnTo>
                  <a:pt x="2278743" y="377372"/>
                </a:lnTo>
                <a:lnTo>
                  <a:pt x="2002971" y="377372"/>
                </a:lnTo>
                <a:lnTo>
                  <a:pt x="1843314" y="3628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6575603" y="3107534"/>
            <a:ext cx="4160520" cy="2560320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22960" y="2926080"/>
            <a:ext cx="4160520" cy="2560320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734594" y="2855422"/>
            <a:ext cx="2490531" cy="2701636"/>
          </a:xfrm>
          <a:custGeom>
            <a:avLst/>
            <a:gdLst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1343891 w 2687782"/>
              <a:gd name="connsiteY11" fmla="*/ 1011382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710001 w 2687782"/>
              <a:gd name="connsiteY13" fmla="*/ 195030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2036159 w 2687782"/>
              <a:gd name="connsiteY6" fmla="*/ 2007843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710001 w 2687782"/>
              <a:gd name="connsiteY13" fmla="*/ 195030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87782" h="2701636">
                <a:moveTo>
                  <a:pt x="1593273" y="0"/>
                </a:moveTo>
                <a:lnTo>
                  <a:pt x="1787237" y="193964"/>
                </a:lnTo>
                <a:lnTo>
                  <a:pt x="1898073" y="443346"/>
                </a:lnTo>
                <a:lnTo>
                  <a:pt x="1898073" y="692727"/>
                </a:lnTo>
                <a:lnTo>
                  <a:pt x="1856509" y="1080655"/>
                </a:lnTo>
                <a:lnTo>
                  <a:pt x="1690255" y="1316182"/>
                </a:lnTo>
                <a:lnTo>
                  <a:pt x="2036159" y="2007843"/>
                </a:lnTo>
                <a:lnTo>
                  <a:pt x="2687782" y="2022764"/>
                </a:lnTo>
                <a:lnTo>
                  <a:pt x="2050473" y="2701636"/>
                </a:lnTo>
                <a:lnTo>
                  <a:pt x="138546" y="2507673"/>
                </a:lnTo>
                <a:lnTo>
                  <a:pt x="0" y="2341418"/>
                </a:lnTo>
                <a:lnTo>
                  <a:pt x="959384" y="976213"/>
                </a:lnTo>
                <a:lnTo>
                  <a:pt x="932406" y="413505"/>
                </a:lnTo>
                <a:lnTo>
                  <a:pt x="710001" y="195030"/>
                </a:lnTo>
                <a:lnTo>
                  <a:pt x="637309" y="0"/>
                </a:lnTo>
                <a:lnTo>
                  <a:pt x="1593273" y="0"/>
                </a:lnTo>
                <a:close/>
              </a:path>
            </a:pathLst>
          </a:custGeom>
          <a:solidFill>
            <a:srgbClr val="CA1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1D5F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046570" y="2671692"/>
            <a:ext cx="2490531" cy="2701636"/>
          </a:xfrm>
          <a:custGeom>
            <a:avLst/>
            <a:gdLst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1343891 w 2687782"/>
              <a:gd name="connsiteY11" fmla="*/ 1011382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710001 w 2687782"/>
              <a:gd name="connsiteY13" fmla="*/ 195030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87782" h="2701636">
                <a:moveTo>
                  <a:pt x="1593273" y="0"/>
                </a:moveTo>
                <a:lnTo>
                  <a:pt x="1787237" y="193964"/>
                </a:lnTo>
                <a:lnTo>
                  <a:pt x="1898073" y="443346"/>
                </a:lnTo>
                <a:lnTo>
                  <a:pt x="1898073" y="692727"/>
                </a:lnTo>
                <a:lnTo>
                  <a:pt x="1856509" y="1080655"/>
                </a:lnTo>
                <a:lnTo>
                  <a:pt x="1690255" y="1316182"/>
                </a:lnTo>
                <a:lnTo>
                  <a:pt x="1011382" y="2078182"/>
                </a:lnTo>
                <a:lnTo>
                  <a:pt x="2687782" y="2022764"/>
                </a:lnTo>
                <a:lnTo>
                  <a:pt x="2050473" y="2701636"/>
                </a:lnTo>
                <a:lnTo>
                  <a:pt x="138546" y="2507673"/>
                </a:lnTo>
                <a:lnTo>
                  <a:pt x="0" y="2341418"/>
                </a:lnTo>
                <a:lnTo>
                  <a:pt x="959384" y="976213"/>
                </a:lnTo>
                <a:lnTo>
                  <a:pt x="932406" y="413505"/>
                </a:lnTo>
                <a:lnTo>
                  <a:pt x="710001" y="195030"/>
                </a:lnTo>
                <a:lnTo>
                  <a:pt x="637309" y="0"/>
                </a:lnTo>
                <a:lnTo>
                  <a:pt x="1593273" y="0"/>
                </a:lnTo>
                <a:close/>
              </a:path>
            </a:pathLst>
          </a:custGeom>
          <a:solidFill>
            <a:srgbClr val="A2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77240"/>
            <a:ext cx="7178040" cy="214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0674" y="2807756"/>
            <a:ext cx="2840491" cy="424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11865" t="25947" r="11542" b="39810"/>
          <a:stretch/>
        </p:blipFill>
        <p:spPr>
          <a:xfrm>
            <a:off x="6136631" y="-1666213"/>
            <a:ext cx="4165321" cy="2214474"/>
          </a:xfrm>
          <a:prstGeom prst="roundRect">
            <a:avLst>
              <a:gd name="adj" fmla="val 50000"/>
            </a:avLst>
          </a:prstGeom>
        </p:spPr>
      </p:pic>
      <p:sp>
        <p:nvSpPr>
          <p:cNvPr id="15" name="Freeform 14"/>
          <p:cNvSpPr/>
          <p:nvPr/>
        </p:nvSpPr>
        <p:spPr>
          <a:xfrm>
            <a:off x="2189018" y="2923309"/>
            <a:ext cx="2687782" cy="2701636"/>
          </a:xfrm>
          <a:custGeom>
            <a:avLst/>
            <a:gdLst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1343891 w 2687782"/>
              <a:gd name="connsiteY11" fmla="*/ 1011382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87782" h="2701636">
                <a:moveTo>
                  <a:pt x="1593273" y="0"/>
                </a:moveTo>
                <a:lnTo>
                  <a:pt x="1787237" y="193964"/>
                </a:lnTo>
                <a:lnTo>
                  <a:pt x="1898073" y="443346"/>
                </a:lnTo>
                <a:lnTo>
                  <a:pt x="1898073" y="692727"/>
                </a:lnTo>
                <a:lnTo>
                  <a:pt x="1856509" y="1080655"/>
                </a:lnTo>
                <a:lnTo>
                  <a:pt x="1690255" y="1316182"/>
                </a:lnTo>
                <a:lnTo>
                  <a:pt x="1011382" y="2078182"/>
                </a:lnTo>
                <a:lnTo>
                  <a:pt x="2687782" y="2022764"/>
                </a:lnTo>
                <a:lnTo>
                  <a:pt x="2050473" y="2701636"/>
                </a:lnTo>
                <a:lnTo>
                  <a:pt x="138546" y="2507673"/>
                </a:lnTo>
                <a:lnTo>
                  <a:pt x="0" y="2341418"/>
                </a:lnTo>
                <a:lnTo>
                  <a:pt x="1343891" y="1011382"/>
                </a:lnTo>
                <a:lnTo>
                  <a:pt x="1399309" y="554182"/>
                </a:lnTo>
                <a:lnTo>
                  <a:pt x="1094509" y="124691"/>
                </a:lnTo>
                <a:lnTo>
                  <a:pt x="637309" y="0"/>
                </a:lnTo>
                <a:lnTo>
                  <a:pt x="1593273" y="0"/>
                </a:lnTo>
                <a:close/>
              </a:path>
            </a:pathLst>
          </a:custGeom>
          <a:solidFill>
            <a:srgbClr val="0C62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562" y="1873670"/>
            <a:ext cx="314923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764" t="26679" r="18832" b="41010"/>
          <a:stretch/>
        </p:blipFill>
        <p:spPr>
          <a:xfrm>
            <a:off x="-627017" y="-940526"/>
            <a:ext cx="4153988" cy="2586446"/>
          </a:xfrm>
          <a:prstGeom prst="roundRect">
            <a:avLst>
              <a:gd name="adj" fmla="val 50000"/>
            </a:avLst>
          </a:prstGeom>
        </p:spPr>
      </p:pic>
      <p:grpSp>
        <p:nvGrpSpPr>
          <p:cNvPr id="22" name="Group 21"/>
          <p:cNvGrpSpPr/>
          <p:nvPr/>
        </p:nvGrpSpPr>
        <p:grpSpPr>
          <a:xfrm>
            <a:off x="9062357" y="2530389"/>
            <a:ext cx="2266564" cy="3026669"/>
            <a:chOff x="1687256" y="2923308"/>
            <a:chExt cx="2266564" cy="3026669"/>
          </a:xfrm>
          <a:solidFill>
            <a:srgbClr val="CA1D5F"/>
          </a:solidFill>
        </p:grpSpPr>
        <p:sp>
          <p:nvSpPr>
            <p:cNvPr id="8" name="Oval 7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2023600" y="4019757"/>
              <a:ext cx="1593876" cy="2266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31570" y="2786150"/>
            <a:ext cx="2053937" cy="3026669"/>
            <a:chOff x="1899882" y="2923308"/>
            <a:chExt cx="2053937" cy="3026669"/>
          </a:xfrm>
          <a:solidFill>
            <a:srgbClr val="A2242F"/>
          </a:solidFill>
        </p:grpSpPr>
        <p:sp>
          <p:nvSpPr>
            <p:cNvPr id="24" name="Oval 23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981752" y="2940310"/>
            <a:ext cx="2053937" cy="3026669"/>
            <a:chOff x="1899882" y="2923308"/>
            <a:chExt cx="2053937" cy="3026669"/>
          </a:xfrm>
          <a:solidFill>
            <a:srgbClr val="0C629B"/>
          </a:solidFill>
        </p:grpSpPr>
        <p:sp>
          <p:nvSpPr>
            <p:cNvPr id="28" name="Oval 27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430801" y="2038991"/>
            <a:ext cx="314923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756195" y="-336844"/>
            <a:ext cx="4160520" cy="2560320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242949" y="-913989"/>
            <a:ext cx="2266564" cy="3026669"/>
            <a:chOff x="1687256" y="2923308"/>
            <a:chExt cx="2266564" cy="3026669"/>
          </a:xfrm>
          <a:solidFill>
            <a:srgbClr val="CA1D5F"/>
          </a:solidFill>
        </p:grpSpPr>
        <p:sp>
          <p:nvSpPr>
            <p:cNvPr id="7" name="Oval 6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023600" y="4019757"/>
              <a:ext cx="1593876" cy="2266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712162" y="-658228"/>
            <a:ext cx="2053937" cy="3026669"/>
            <a:chOff x="1899882" y="2923308"/>
            <a:chExt cx="2053937" cy="3026669"/>
          </a:xfrm>
          <a:solidFill>
            <a:srgbClr val="A2242F"/>
          </a:solidFill>
        </p:grpSpPr>
        <p:sp>
          <p:nvSpPr>
            <p:cNvPr id="11" name="Oval 10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162344" y="-504068"/>
            <a:ext cx="2053937" cy="3026669"/>
            <a:chOff x="1899882" y="2923308"/>
            <a:chExt cx="2053937" cy="3026669"/>
          </a:xfrm>
          <a:solidFill>
            <a:srgbClr val="0C629B"/>
          </a:solidFill>
        </p:grpSpPr>
        <p:sp>
          <p:nvSpPr>
            <p:cNvPr id="15" name="Oval 14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 rot="2520509">
            <a:off x="9992466" y="-148110"/>
            <a:ext cx="1263063" cy="2011149"/>
          </a:xfrm>
          <a:prstGeom prst="ellipse">
            <a:avLst/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611393" y="-1405387"/>
            <a:ext cx="314923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19385" t="27165" r="20041" b="40946"/>
          <a:stretch/>
        </p:blipFill>
        <p:spPr>
          <a:xfrm>
            <a:off x="274256" y="1778579"/>
            <a:ext cx="4165600" cy="2552700"/>
          </a:xfrm>
          <a:prstGeom prst="roundRect">
            <a:avLst>
              <a:gd name="adj" fmla="val 50000"/>
            </a:avLst>
          </a:prstGeom>
        </p:spPr>
      </p:pic>
      <p:sp>
        <p:nvSpPr>
          <p:cNvPr id="19" name="Rounded Rectangle 18"/>
          <p:cNvSpPr/>
          <p:nvPr/>
        </p:nvSpPr>
        <p:spPr>
          <a:xfrm>
            <a:off x="5321249" y="3624978"/>
            <a:ext cx="4160520" cy="2560320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727398" y="3493966"/>
            <a:ext cx="2053937" cy="2990457"/>
            <a:chOff x="1899882" y="2959520"/>
            <a:chExt cx="2053937" cy="2990457"/>
          </a:xfrm>
          <a:solidFill>
            <a:srgbClr val="0C629B"/>
          </a:solidFill>
        </p:grpSpPr>
        <p:sp>
          <p:nvSpPr>
            <p:cNvPr id="31" name="Oval 30"/>
            <p:cNvSpPr/>
            <p:nvPr/>
          </p:nvSpPr>
          <p:spPr>
            <a:xfrm>
              <a:off x="2708512" y="2959520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 rot="2520509">
            <a:off x="6502795" y="3736633"/>
            <a:ext cx="1263063" cy="2011149"/>
          </a:xfrm>
          <a:prstGeom prst="ellipse">
            <a:avLst/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752726" y="3328068"/>
            <a:ext cx="2266564" cy="3008563"/>
            <a:chOff x="9752726" y="3328068"/>
            <a:chExt cx="2266564" cy="3008563"/>
          </a:xfrm>
        </p:grpSpPr>
        <p:grpSp>
          <p:nvGrpSpPr>
            <p:cNvPr id="22" name="Group 21"/>
            <p:cNvGrpSpPr/>
            <p:nvPr/>
          </p:nvGrpSpPr>
          <p:grpSpPr>
            <a:xfrm>
              <a:off x="9752726" y="3328068"/>
              <a:ext cx="2266564" cy="3008563"/>
              <a:chOff x="1687256" y="2941414"/>
              <a:chExt cx="2266564" cy="3008563"/>
            </a:xfrm>
            <a:solidFill>
              <a:srgbClr val="CA1D5F"/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2726618" y="2941414"/>
                <a:ext cx="1187337" cy="1432791"/>
              </a:xfrm>
              <a:prstGeom prst="ellipse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2754089">
                <a:off x="2320806" y="3680941"/>
                <a:ext cx="857552" cy="1699399"/>
              </a:xfrm>
              <a:prstGeom prst="rect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2023600" y="4019757"/>
                <a:ext cx="1593876" cy="2266564"/>
              </a:xfrm>
              <a:prstGeom prst="rect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Freeform 1"/>
            <p:cNvSpPr/>
            <p:nvPr/>
          </p:nvSpPr>
          <p:spPr>
            <a:xfrm>
              <a:off x="10266630" y="3902044"/>
              <a:ext cx="1484768" cy="1204110"/>
            </a:xfrm>
            <a:custGeom>
              <a:avLst/>
              <a:gdLst>
                <a:gd name="connsiteX0" fmla="*/ 860079 w 1484768"/>
                <a:gd name="connsiteY0" fmla="*/ 0 h 1204110"/>
                <a:gd name="connsiteX1" fmla="*/ 1484768 w 1484768"/>
                <a:gd name="connsiteY1" fmla="*/ 697116 h 1204110"/>
                <a:gd name="connsiteX2" fmla="*/ 1321806 w 1484768"/>
                <a:gd name="connsiteY2" fmla="*/ 851025 h 1204110"/>
                <a:gd name="connsiteX3" fmla="*/ 1321806 w 1484768"/>
                <a:gd name="connsiteY3" fmla="*/ 1204110 h 1204110"/>
                <a:gd name="connsiteX4" fmla="*/ 0 w 1484768"/>
                <a:gd name="connsiteY4" fmla="*/ 1023041 h 1204110"/>
                <a:gd name="connsiteX5" fmla="*/ 860079 w 1484768"/>
                <a:gd name="connsiteY5" fmla="*/ 0 h 120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768" h="1204110">
                  <a:moveTo>
                    <a:pt x="860079" y="0"/>
                  </a:moveTo>
                  <a:lnTo>
                    <a:pt x="1484768" y="697116"/>
                  </a:lnTo>
                  <a:lnTo>
                    <a:pt x="1321806" y="851025"/>
                  </a:lnTo>
                  <a:lnTo>
                    <a:pt x="1321806" y="1204110"/>
                  </a:lnTo>
                  <a:lnTo>
                    <a:pt x="0" y="1023041"/>
                  </a:lnTo>
                  <a:lnTo>
                    <a:pt x="860079" y="0"/>
                  </a:lnTo>
                  <a:close/>
                </a:path>
              </a:pathLst>
            </a:custGeom>
            <a:solidFill>
              <a:srgbClr val="CA1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571025" y="0"/>
            <a:ext cx="3483838" cy="2793853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415405" y="-161435"/>
            <a:ext cx="2266564" cy="3008563"/>
            <a:chOff x="9752726" y="3328068"/>
            <a:chExt cx="2266564" cy="3008563"/>
          </a:xfrm>
        </p:grpSpPr>
        <p:grpSp>
          <p:nvGrpSpPr>
            <p:cNvPr id="41" name="Group 40"/>
            <p:cNvGrpSpPr/>
            <p:nvPr/>
          </p:nvGrpSpPr>
          <p:grpSpPr>
            <a:xfrm>
              <a:off x="9752726" y="3328068"/>
              <a:ext cx="2266564" cy="3008563"/>
              <a:chOff x="1687256" y="2941414"/>
              <a:chExt cx="2266564" cy="3008563"/>
            </a:xfrm>
            <a:solidFill>
              <a:srgbClr val="CA1D5F"/>
            </a:solidFill>
          </p:grpSpPr>
          <p:sp>
            <p:nvSpPr>
              <p:cNvPr id="43" name="Oval 42"/>
              <p:cNvSpPr/>
              <p:nvPr/>
            </p:nvSpPr>
            <p:spPr>
              <a:xfrm>
                <a:off x="2726618" y="2941414"/>
                <a:ext cx="1187337" cy="1432791"/>
              </a:xfrm>
              <a:prstGeom prst="ellipse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2754089">
                <a:off x="2320806" y="3680941"/>
                <a:ext cx="857552" cy="1699399"/>
              </a:xfrm>
              <a:prstGeom prst="rect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2023600" y="4019757"/>
                <a:ext cx="1593876" cy="2266564"/>
              </a:xfrm>
              <a:prstGeom prst="rect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Freeform 41"/>
            <p:cNvSpPr/>
            <p:nvPr/>
          </p:nvSpPr>
          <p:spPr>
            <a:xfrm>
              <a:off x="10266630" y="3902044"/>
              <a:ext cx="1484768" cy="1204110"/>
            </a:xfrm>
            <a:custGeom>
              <a:avLst/>
              <a:gdLst>
                <a:gd name="connsiteX0" fmla="*/ 860079 w 1484768"/>
                <a:gd name="connsiteY0" fmla="*/ 0 h 1204110"/>
                <a:gd name="connsiteX1" fmla="*/ 1484768 w 1484768"/>
                <a:gd name="connsiteY1" fmla="*/ 697116 h 1204110"/>
                <a:gd name="connsiteX2" fmla="*/ 1321806 w 1484768"/>
                <a:gd name="connsiteY2" fmla="*/ 851025 h 1204110"/>
                <a:gd name="connsiteX3" fmla="*/ 1321806 w 1484768"/>
                <a:gd name="connsiteY3" fmla="*/ 1204110 h 1204110"/>
                <a:gd name="connsiteX4" fmla="*/ 0 w 1484768"/>
                <a:gd name="connsiteY4" fmla="*/ 1023041 h 1204110"/>
                <a:gd name="connsiteX5" fmla="*/ 860079 w 1484768"/>
                <a:gd name="connsiteY5" fmla="*/ 0 h 120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768" h="1204110">
                  <a:moveTo>
                    <a:pt x="860079" y="0"/>
                  </a:moveTo>
                  <a:lnTo>
                    <a:pt x="1484768" y="697116"/>
                  </a:lnTo>
                  <a:lnTo>
                    <a:pt x="1321806" y="851025"/>
                  </a:lnTo>
                  <a:lnTo>
                    <a:pt x="1321806" y="1204110"/>
                  </a:lnTo>
                  <a:lnTo>
                    <a:pt x="0" y="1023041"/>
                  </a:lnTo>
                  <a:lnTo>
                    <a:pt x="860079" y="0"/>
                  </a:lnTo>
                  <a:close/>
                </a:path>
              </a:pathLst>
            </a:custGeom>
            <a:solidFill>
              <a:srgbClr val="CA1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249" y="44728"/>
            <a:ext cx="2953956" cy="219550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6143120" y="-90457"/>
            <a:ext cx="2053937" cy="2990457"/>
            <a:chOff x="6143120" y="3813"/>
            <a:chExt cx="2053937" cy="2990457"/>
          </a:xfrm>
        </p:grpSpPr>
        <p:grpSp>
          <p:nvGrpSpPr>
            <p:cNvPr id="26" name="Group 25"/>
            <p:cNvGrpSpPr/>
            <p:nvPr/>
          </p:nvGrpSpPr>
          <p:grpSpPr>
            <a:xfrm>
              <a:off x="6143120" y="3813"/>
              <a:ext cx="2053937" cy="2990457"/>
              <a:chOff x="1899882" y="2959520"/>
              <a:chExt cx="2053937" cy="2990457"/>
            </a:xfrm>
            <a:solidFill>
              <a:srgbClr val="A2242F"/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2708512" y="2959520"/>
                <a:ext cx="1187337" cy="143279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2754089">
                <a:off x="2320806" y="3680941"/>
                <a:ext cx="857552" cy="1699399"/>
              </a:xfrm>
              <a:prstGeom prst="rect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2584998" y="4581155"/>
                <a:ext cx="857552" cy="1880091"/>
              </a:xfrm>
              <a:prstGeom prst="rect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6231311" y="1996601"/>
              <a:ext cx="804172" cy="323976"/>
            </a:xfrm>
            <a:prstGeom prst="ellipse">
              <a:avLst/>
            </a:prstGeom>
            <a:solidFill>
              <a:srgbClr val="A224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2587957">
              <a:off x="7057156" y="677523"/>
              <a:ext cx="968654" cy="561693"/>
            </a:xfrm>
            <a:prstGeom prst="ellipse">
              <a:avLst/>
            </a:prstGeom>
            <a:solidFill>
              <a:srgbClr val="A224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778561" y="41341"/>
            <a:ext cx="2053937" cy="2990457"/>
            <a:chOff x="6143120" y="3813"/>
            <a:chExt cx="2053937" cy="2990457"/>
          </a:xfrm>
          <a:solidFill>
            <a:srgbClr val="0C629B"/>
          </a:solidFill>
        </p:grpSpPr>
        <p:grpSp>
          <p:nvGrpSpPr>
            <p:cNvPr id="56" name="Group 55"/>
            <p:cNvGrpSpPr/>
            <p:nvPr/>
          </p:nvGrpSpPr>
          <p:grpSpPr>
            <a:xfrm>
              <a:off x="6143120" y="3813"/>
              <a:ext cx="2053937" cy="2990457"/>
              <a:chOff x="1899882" y="2959520"/>
              <a:chExt cx="2053937" cy="2990457"/>
            </a:xfrm>
            <a:grpFill/>
          </p:grpSpPr>
          <p:sp>
            <p:nvSpPr>
              <p:cNvPr id="59" name="Oval 58"/>
              <p:cNvSpPr/>
              <p:nvPr/>
            </p:nvSpPr>
            <p:spPr>
              <a:xfrm>
                <a:off x="2708512" y="2959520"/>
                <a:ext cx="1187337" cy="143279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2754089">
                <a:off x="2320806" y="3680941"/>
                <a:ext cx="857552" cy="1699399"/>
              </a:xfrm>
              <a:prstGeom prst="rect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2584998" y="4581155"/>
                <a:ext cx="857552" cy="1880091"/>
              </a:xfrm>
              <a:prstGeom prst="rect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6226915" y="1996601"/>
              <a:ext cx="804172" cy="3239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2587957">
              <a:off x="7058903" y="678214"/>
              <a:ext cx="968654" cy="5565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/>
          <p:cNvSpPr/>
          <p:nvPr/>
        </p:nvSpPr>
        <p:spPr>
          <a:xfrm rot="2520509">
            <a:off x="5608745" y="247676"/>
            <a:ext cx="1263063" cy="2011149"/>
          </a:xfrm>
          <a:prstGeom prst="ellipse">
            <a:avLst/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229217" y="-928359"/>
            <a:ext cx="314923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9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16868</TotalTime>
  <Words>25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SF UI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Cope, Andrew</dc:creator>
  <cp:lastModifiedBy>Andrew James Cope</cp:lastModifiedBy>
  <cp:revision>22</cp:revision>
  <dcterms:created xsi:type="dcterms:W3CDTF">2016-07-27T21:35:09Z</dcterms:created>
  <dcterms:modified xsi:type="dcterms:W3CDTF">2016-08-13T17:04:28Z</dcterms:modified>
</cp:coreProperties>
</file>