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>
        <p:scale>
          <a:sx n="75" d="100"/>
          <a:sy n="75" d="100"/>
        </p:scale>
        <p:origin x="14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906C-65B7-1743-822C-BC7ED007CEA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D11D-B18D-4444-917A-F0E99F70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083008" y="3132214"/>
            <a:ext cx="1170518" cy="1236586"/>
            <a:chOff x="5083008" y="3132214"/>
            <a:chExt cx="740276" cy="782060"/>
          </a:xfrm>
        </p:grpSpPr>
        <p:sp>
          <p:nvSpPr>
            <p:cNvPr id="41" name="Freeform 40"/>
            <p:cNvSpPr/>
            <p:nvPr/>
          </p:nvSpPr>
          <p:spPr>
            <a:xfrm>
              <a:off x="5185611" y="3240505"/>
              <a:ext cx="537410" cy="673769"/>
            </a:xfrm>
            <a:custGeom>
              <a:avLst/>
              <a:gdLst>
                <a:gd name="connsiteX0" fmla="*/ 0 w 537410"/>
                <a:gd name="connsiteY0" fmla="*/ 4011 h 673769"/>
                <a:gd name="connsiteX1" fmla="*/ 48126 w 537410"/>
                <a:gd name="connsiteY1" fmla="*/ 669758 h 673769"/>
                <a:gd name="connsiteX2" fmla="*/ 489284 w 537410"/>
                <a:gd name="connsiteY2" fmla="*/ 673769 h 673769"/>
                <a:gd name="connsiteX3" fmla="*/ 537410 w 537410"/>
                <a:gd name="connsiteY3" fmla="*/ 0 h 673769"/>
                <a:gd name="connsiteX4" fmla="*/ 0 w 537410"/>
                <a:gd name="connsiteY4" fmla="*/ 4011 h 67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410" h="673769">
                  <a:moveTo>
                    <a:pt x="0" y="4011"/>
                  </a:moveTo>
                  <a:lnTo>
                    <a:pt x="48126" y="669758"/>
                  </a:lnTo>
                  <a:lnTo>
                    <a:pt x="489284" y="673769"/>
                  </a:lnTo>
                  <a:lnTo>
                    <a:pt x="537410" y="0"/>
                  </a:lnTo>
                  <a:lnTo>
                    <a:pt x="0" y="40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083008" y="3132214"/>
              <a:ext cx="740276" cy="777789"/>
              <a:chOff x="6013450" y="3370917"/>
              <a:chExt cx="206375" cy="21683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6013450" y="3400425"/>
                <a:ext cx="206375" cy="0"/>
              </a:xfrm>
              <a:prstGeom prst="line">
                <a:avLst/>
              </a:prstGeom>
              <a:ln w="381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051320" y="3587750"/>
                <a:ext cx="132908" cy="0"/>
              </a:xfrm>
              <a:prstGeom prst="line">
                <a:avLst/>
              </a:prstGeom>
              <a:ln w="28575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040498" y="3400425"/>
                <a:ext cx="14670" cy="187325"/>
              </a:xfrm>
              <a:prstGeom prst="line">
                <a:avLst/>
              </a:prstGeom>
              <a:ln w="28575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179756" y="3400425"/>
                <a:ext cx="14669" cy="187325"/>
              </a:xfrm>
              <a:prstGeom prst="line">
                <a:avLst/>
              </a:prstGeom>
              <a:ln w="28575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83522" y="3433826"/>
                <a:ext cx="2687" cy="118999"/>
              </a:xfrm>
              <a:prstGeom prst="line">
                <a:avLst/>
              </a:prstGeom>
              <a:ln w="28575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115981" y="3433826"/>
                <a:ext cx="2687" cy="118999"/>
              </a:xfrm>
              <a:prstGeom prst="line">
                <a:avLst/>
              </a:prstGeom>
              <a:ln w="28575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148006" y="3433825"/>
                <a:ext cx="2687" cy="118999"/>
              </a:xfrm>
              <a:prstGeom prst="line">
                <a:avLst/>
              </a:prstGeom>
              <a:ln w="28575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083522" y="3370917"/>
                <a:ext cx="64484" cy="295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7D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6552821" y="2571251"/>
            <a:ext cx="1186457" cy="1797550"/>
            <a:chOff x="6370387" y="2791326"/>
            <a:chExt cx="740276" cy="1121560"/>
          </a:xfrm>
        </p:grpSpPr>
        <p:sp>
          <p:nvSpPr>
            <p:cNvPr id="42" name="Freeform 41"/>
            <p:cNvSpPr/>
            <p:nvPr/>
          </p:nvSpPr>
          <p:spPr>
            <a:xfrm>
              <a:off x="6475896" y="3239117"/>
              <a:ext cx="537410" cy="673769"/>
            </a:xfrm>
            <a:custGeom>
              <a:avLst/>
              <a:gdLst>
                <a:gd name="connsiteX0" fmla="*/ 0 w 537410"/>
                <a:gd name="connsiteY0" fmla="*/ 4011 h 673769"/>
                <a:gd name="connsiteX1" fmla="*/ 48126 w 537410"/>
                <a:gd name="connsiteY1" fmla="*/ 669758 h 673769"/>
                <a:gd name="connsiteX2" fmla="*/ 489284 w 537410"/>
                <a:gd name="connsiteY2" fmla="*/ 673769 h 673769"/>
                <a:gd name="connsiteX3" fmla="*/ 537410 w 537410"/>
                <a:gd name="connsiteY3" fmla="*/ 0 h 673769"/>
                <a:gd name="connsiteX4" fmla="*/ 0 w 537410"/>
                <a:gd name="connsiteY4" fmla="*/ 4011 h 67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410" h="673769">
                  <a:moveTo>
                    <a:pt x="0" y="4011"/>
                  </a:moveTo>
                  <a:lnTo>
                    <a:pt x="48126" y="669758"/>
                  </a:lnTo>
                  <a:lnTo>
                    <a:pt x="489284" y="673769"/>
                  </a:lnTo>
                  <a:lnTo>
                    <a:pt x="537410" y="0"/>
                  </a:lnTo>
                  <a:lnTo>
                    <a:pt x="0" y="40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370387" y="3239117"/>
              <a:ext cx="740276" cy="0"/>
            </a:xfrm>
            <a:prstGeom prst="line">
              <a:avLst/>
            </a:prstGeom>
            <a:ln w="381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06228" y="3911060"/>
              <a:ext cx="476747" cy="0"/>
            </a:xfrm>
            <a:prstGeom prst="line">
              <a:avLst/>
            </a:prstGeom>
            <a:ln w="381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7409" y="3239117"/>
              <a:ext cx="52622" cy="671943"/>
            </a:xfrm>
            <a:prstGeom prst="line">
              <a:avLst/>
            </a:prstGeom>
            <a:ln w="381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66934" y="3239117"/>
              <a:ext cx="52618" cy="671943"/>
            </a:xfrm>
            <a:prstGeom prst="line">
              <a:avLst/>
            </a:prstGeom>
            <a:ln w="381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1738" y="3358928"/>
              <a:ext cx="9638" cy="426854"/>
            </a:xfrm>
            <a:prstGeom prst="line">
              <a:avLst/>
            </a:prstGeom>
            <a:ln w="381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38170" y="3358928"/>
              <a:ext cx="9638" cy="426854"/>
            </a:xfrm>
            <a:prstGeom prst="line">
              <a:avLst/>
            </a:prstGeom>
            <a:ln w="381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3045" y="3358925"/>
              <a:ext cx="9638" cy="426854"/>
            </a:xfrm>
            <a:prstGeom prst="line">
              <a:avLst/>
            </a:prstGeom>
            <a:ln w="381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8939084">
              <a:off x="6459419" y="2914252"/>
              <a:ext cx="231307" cy="105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6370387" y="2791326"/>
              <a:ext cx="482658" cy="441335"/>
            </a:xfrm>
            <a:prstGeom prst="line">
              <a:avLst/>
            </a:prstGeom>
            <a:ln w="381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3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James Cope</dc:creator>
  <cp:lastModifiedBy>Andrew James Cope</cp:lastModifiedBy>
  <cp:revision>3</cp:revision>
  <dcterms:created xsi:type="dcterms:W3CDTF">2016-08-27T18:00:55Z</dcterms:created>
  <dcterms:modified xsi:type="dcterms:W3CDTF">2016-09-05T19:28:30Z</dcterms:modified>
</cp:coreProperties>
</file>