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342f3a9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342f3a9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342f3a9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342f3a9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2a4f82f4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2a4f82f4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2a4f82f4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2a4f82f4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2a4f82f4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2a4f82f4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a4f82f4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a4f82f4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2a4f82f43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2a4f82f4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2a4f82f4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2a4f82f4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2a4f82f43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2a4f82f43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2a4f82f43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2a4f82f43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2a4f82f4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2a4f82f4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be95a5a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be95a5a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2a4f82f43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2a4f82f43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2a4f82f4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2a4f82f4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2a4f82f4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2a4f82f4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2a4f82f43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2a4f82f43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2a4f82f43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2a4f82f43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2a4f82f43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2a4f82f43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342f3a9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342f3a9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THENEDI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18079969D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875" y="3028775"/>
            <a:ext cx="2817126" cy="21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38"/>
            <a:ext cx="9143999" cy="473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463" y="0"/>
            <a:ext cx="32890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38"/>
            <a:ext cx="9143999" cy="473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413" y="0"/>
            <a:ext cx="20451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Considered</a:t>
            </a:r>
            <a:endParaRPr/>
          </a:p>
        </p:txBody>
      </p:sp>
      <p:sp>
        <p:nvSpPr>
          <p:cNvPr id="364" name="Google Shape;36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Support Vector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Polynomial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Decision Tree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 Forest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Neural Network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K-Nearest Neighbour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Gaussian Process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XGBoost Regressor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Prediction</a:t>
            </a:r>
            <a:endParaRPr/>
          </a:p>
        </p:txBody>
      </p:sp>
      <p:sp>
        <p:nvSpPr>
          <p:cNvPr id="370" name="Google Shape;370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Dataset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</a:t>
            </a:r>
            <a:r>
              <a:rPr lang="en" sz="1400"/>
              <a:t>reat the ‘SalePrice’ column values as the dependent variable	-&gt;	‘y’ variable.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The rest of the columns, except the ‘Id’ column, are treated as the independent variables	-&gt;	‘X’ variable.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Apply feature scaling using min-max normalization for numerical values.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Apply feature encoding using one hot for categorical values.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Evaluate the performance of the considered algorithms.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Test Dataset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Use the best algorithm and predict the ‘SalePrice’ column values.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Main Objective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Configuration Setup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Cleaning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Association Rule Mining (Apriori)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Visualization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Predictive Analytics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Objective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Given 79 explanatory variables describing most aspect of residential homes in Ames, Iowa.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</a:t>
            </a:r>
            <a:r>
              <a:rPr lang="en" sz="1700"/>
              <a:t>redict final price of each home.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Setup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</a:t>
            </a:r>
            <a:r>
              <a:rPr lang="en"/>
              <a:t>oogle Colaboratory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Libraries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Matplotlib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Pandas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Seaborn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Datawig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Scikit-learn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Filter the train dataset to only contain the columns that its empty value counts &lt; 25% of the row length of the dataframe).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Iterate through the columns that has an empty value and treat it as the dependent variable.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each of the considered columns, the rest of the columns</a:t>
            </a:r>
            <a:r>
              <a:rPr lang="en" sz="1600"/>
              <a:t>, except the ‘Id’ column, </a:t>
            </a:r>
            <a:r>
              <a:rPr lang="en" sz="1600"/>
              <a:t>are treated as the independent variables.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Apply feature scaling using min-max normalization for numerical values.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Apply feature encoding using one hot for categorical values.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Predict the empty values using datawig library.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(Apriori)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