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48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4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1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0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7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3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11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7F2B-13AE-AD6A-DF01-CB98A6091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 Tuner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F64E0-A5F9-753B-2909-4F48FC33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Andrew Timmons</a:t>
            </a:r>
          </a:p>
          <a:p>
            <a:r>
              <a:rPr lang="en-US" dirty="0"/>
              <a:t>Brian Cummings</a:t>
            </a:r>
          </a:p>
          <a:p>
            <a:r>
              <a:rPr lang="en-US" dirty="0"/>
              <a:t>ECE433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025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2BEA-90FA-7D6F-DC27-4B39199D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27025-E792-15A9-6939-ED1D64E52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338" y="1803023"/>
            <a:ext cx="6909323" cy="4475700"/>
          </a:xfrm>
        </p:spPr>
      </p:pic>
    </p:spTree>
    <p:extLst>
      <p:ext uri="{BB962C8B-B14F-4D97-AF65-F5344CB8AC3E}">
        <p14:creationId xmlns:p14="http://schemas.microsoft.com/office/powerpoint/2010/main" val="386603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CBBC-0B8F-3D84-D439-B3D2420B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Indicate Target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A2A3-B7F8-F191-A9BC-85C50D9F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25348" cy="4023360"/>
          </a:xfrm>
        </p:spPr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Tuning frequencies (array) are parsed searching for the nearest note to the calculated frequency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String correlating to the nearest note is indicated with the LED bar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Nearest note also selected as target note for next step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0A927-8965-B06A-9AB7-ED964139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530503" y="2243917"/>
            <a:ext cx="3771727" cy="3478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AB1EB-5AD1-D518-7E22-38CBC18AACB9}"/>
              </a:ext>
            </a:extLst>
          </p:cNvPr>
          <p:cNvSpPr txBox="1"/>
          <p:nvPr/>
        </p:nvSpPr>
        <p:spPr>
          <a:xfrm>
            <a:off x="8464491" y="3798565"/>
            <a:ext cx="57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Lowest string</a:t>
            </a:r>
          </a:p>
        </p:txBody>
      </p:sp>
    </p:spTree>
    <p:extLst>
      <p:ext uri="{BB962C8B-B14F-4D97-AF65-F5344CB8AC3E}">
        <p14:creationId xmlns:p14="http://schemas.microsoft.com/office/powerpoint/2010/main" val="257754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E1D1-5A29-44A4-9115-0D152786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Indicate Distance to Target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3525-D74A-087A-9CB8-71F4D9C0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105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difference between the calculated frequency and target frequency is obtained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On-board LEDs are set based on the difference: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Green LED: calc. frequency is lower than target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Blue LED: calc. frequency is higher than target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 LED: calc. frequency is within 1 Hz of target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B406D-865F-1846-C7DF-7FF8F8C7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508004" y="2041119"/>
            <a:ext cx="3494983" cy="38003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6B3C75-9A93-EFAC-C9A7-CA757CCBAEEE}"/>
              </a:ext>
            </a:extLst>
          </p:cNvPr>
          <p:cNvSpPr/>
          <p:nvPr/>
        </p:nvSpPr>
        <p:spPr>
          <a:xfrm>
            <a:off x="8766495" y="3495639"/>
            <a:ext cx="805344" cy="53899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57B3-BA88-50F8-4ABA-C83635CF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78B9-6BBB-72BC-B9A1-4DC329DCA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Some notes start high and decay 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Never truly on note, red LED won’t come 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a problem with commercial tuners as well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Specific frequencies on some strings will briefly be calculated incorrectly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Usually corrects itself as the signal decays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 Hz frequency tolerance isn’t great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Trained ears can detect ~0.3% frequency differences</a:t>
            </a:r>
          </a:p>
        </p:txBody>
      </p:sp>
    </p:spTree>
    <p:extLst>
      <p:ext uri="{BB962C8B-B14F-4D97-AF65-F5344CB8AC3E}">
        <p14:creationId xmlns:p14="http://schemas.microsoft.com/office/powerpoint/2010/main" val="412670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4F7E-C33E-4CB4-2605-CE14C43F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D386-AB1B-5B9F-84DE-F1FDC409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LEDs displaying distance from target note can blink or change brightness based on magnitude of difference between calculated and target frequencies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More tunings and a user interface for </a:t>
            </a:r>
            <a:r>
              <a:rPr lang="en-US"/>
              <a:t>selecting tunings and displaying notes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Better microphone, tighter frequency tolerance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Accelerometer instead of microphone?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Better frequency parsing algorithm from FFT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Zero-crossing (used in most cheap guitar tuners)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Auto-correlation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8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EDE61D-92D6-8CFF-821E-DB87919A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89FDA-E1CA-9ED4-B9ED-855CDDF53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5785-5FB2-536B-261E-BA969379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43B0-4EA6-BA26-50BC-374C8FC7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Easy to use guitar tuner for beginners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 required to know anything about musical notes or the note of each string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wanted to learn how they 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6CFA-ADE3-5B79-E2B2-E3796807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8036-8FAA-7D28-2345-830DE502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Samples analog audio signal from KY-037 microphone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Signal processing algorithms to calculate fundamental frequency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Compare calculated frequency to frequencies in the target tuning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Indicate the string being tuned using LED 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Indicate difference between target frequency and calculated frequency using on-board RGB LEDs</a:t>
            </a:r>
          </a:p>
        </p:txBody>
      </p:sp>
    </p:spTree>
    <p:extLst>
      <p:ext uri="{BB962C8B-B14F-4D97-AF65-F5344CB8AC3E}">
        <p14:creationId xmlns:p14="http://schemas.microsoft.com/office/powerpoint/2010/main" val="149881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C9D2-8050-782E-DF07-245F5D0A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Overview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55E994-80BE-D229-F47E-E9EB2CD32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030" y="1826398"/>
            <a:ext cx="7577939" cy="4415193"/>
          </a:xfrm>
        </p:spPr>
      </p:pic>
    </p:spTree>
    <p:extLst>
      <p:ext uri="{BB962C8B-B14F-4D97-AF65-F5344CB8AC3E}">
        <p14:creationId xmlns:p14="http://schemas.microsoft.com/office/powerpoint/2010/main" val="107378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D883-8FB7-E06A-50FC-3A0377FB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Ky-037 Microphone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2C67-BC68-9393-8ED4-C63DEEAC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Analog and digital output pins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Poor technical documentation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Analog signal is relatively weak (~200 mv pk-pk)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Potentiometer adjusts “sensitivity” and resting voltage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D0DE5-E645-9826-4373-748B61FD6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49" y="2527685"/>
            <a:ext cx="3332031" cy="180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42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59EB-2BC8-65CF-5C72-A664DE1A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F71E-D08B-FD50-4AC7-8502BBC8E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Analog signal is relatively weak on its own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Analog output is connected to OPAMP1 input for amplification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PGA gain set to 2x gives best quality signal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Higher gain requires microphone potentiometer to be set lower, reducing sensitivity </a:t>
            </a:r>
          </a:p>
        </p:txBody>
      </p:sp>
    </p:spTree>
    <p:extLst>
      <p:ext uri="{BB962C8B-B14F-4D97-AF65-F5344CB8AC3E}">
        <p14:creationId xmlns:p14="http://schemas.microsoft.com/office/powerpoint/2010/main" val="202412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304E-C3B5-DE74-913E-B33024E8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63F6-0CF4-5C10-162B-EFF1FEA5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OPAMP1 output routed to ADC1 input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ADC1 conversion is controlled by TIM2 interrupt to control sampling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Sampling rate: 4 kHz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# Samples: 1024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Determined experimentally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ADC1 samples are stored in an array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8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1862-3390-9855-6237-EDEA5D3F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Sampling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28122-4D52-ED2F-2CEA-4145DE2CB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111" y="1804317"/>
            <a:ext cx="6921778" cy="4484108"/>
          </a:xfrm>
        </p:spPr>
      </p:pic>
    </p:spTree>
    <p:extLst>
      <p:ext uri="{BB962C8B-B14F-4D97-AF65-F5344CB8AC3E}">
        <p14:creationId xmlns:p14="http://schemas.microsoft.com/office/powerpoint/2010/main" val="245529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1B3E-8B5B-CD22-C45B-4D971661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8423-547B-A659-5514-2B2CC4F5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Fast Fourier Transform on full audio sample array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O(n) algorithm from RosettaCode.org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FFT signal parsed for its highest magnitude index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Harmonic Product Spectrum algorithm initially considered but ultimately discarded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Must set index 0 of FFT to 0 in software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Calculated Frequency = Index of max magnitude * Sampling </a:t>
            </a:r>
            <a:r>
              <a:rPr lang="en-US" dirty="0" err="1"/>
              <a:t>freq</a:t>
            </a:r>
            <a:r>
              <a:rPr lang="en-US" dirty="0"/>
              <a:t> / Number of samples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Signal processing relatively slow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Increase system clock to max (110 MHz)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use half of FFT (symmetry)</a:t>
            </a:r>
          </a:p>
        </p:txBody>
      </p:sp>
    </p:spTree>
    <p:extLst>
      <p:ext uri="{BB962C8B-B14F-4D97-AF65-F5344CB8AC3E}">
        <p14:creationId xmlns:p14="http://schemas.microsoft.com/office/powerpoint/2010/main" val="3931271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305</TotalTime>
  <Words>537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Instrument Tuner</vt:lpstr>
      <vt:lpstr>Purpose of the Product</vt:lpstr>
      <vt:lpstr>General Design Overview</vt:lpstr>
      <vt:lpstr>General Design Overview</vt:lpstr>
      <vt:lpstr>Ky-037 Microphone</vt:lpstr>
      <vt:lpstr>Audio Sampling</vt:lpstr>
      <vt:lpstr>Audio Sampling</vt:lpstr>
      <vt:lpstr>Audio Sampling</vt:lpstr>
      <vt:lpstr>Signal Processing</vt:lpstr>
      <vt:lpstr>Signal Processing</vt:lpstr>
      <vt:lpstr>Indicate Target String</vt:lpstr>
      <vt:lpstr>Indicate Distance to Target Note</vt:lpstr>
      <vt:lpstr>Issues</vt:lpstr>
      <vt:lpstr>Future Improvements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 Tuner</dc:title>
  <dc:creator>Andrew Timmons</dc:creator>
  <cp:lastModifiedBy>Andrew Timmons</cp:lastModifiedBy>
  <cp:revision>5</cp:revision>
  <dcterms:created xsi:type="dcterms:W3CDTF">2023-04-19T19:43:49Z</dcterms:created>
  <dcterms:modified xsi:type="dcterms:W3CDTF">2023-04-21T22:50:23Z</dcterms:modified>
</cp:coreProperties>
</file>