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1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D6329-04F4-46EC-B1AB-A4E3CF526EC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F27EC4-4821-4279-A9AF-D17C54BC483E}">
      <dgm:prSet/>
      <dgm:spPr/>
      <dgm:t>
        <a:bodyPr/>
        <a:lstStyle/>
        <a:p>
          <a:r>
            <a:rPr lang="en-US" dirty="0">
              <a:latin typeface="Rockwell" panose="02060603020205020403" pitchFamily="18" charset="0"/>
            </a:rPr>
            <a:t>index.js</a:t>
          </a:r>
        </a:p>
      </dgm:t>
    </dgm:pt>
    <dgm:pt modelId="{7A1412FA-E0AC-408B-917E-7D5722CEC114}" type="parTrans" cxnId="{FC5825EE-9D05-4E99-8246-864DD9F3A126}">
      <dgm:prSet/>
      <dgm:spPr/>
      <dgm:t>
        <a:bodyPr/>
        <a:lstStyle/>
        <a:p>
          <a:endParaRPr lang="en-US"/>
        </a:p>
      </dgm:t>
    </dgm:pt>
    <dgm:pt modelId="{53CC0A5A-0637-483F-B439-AA83BD23FE2B}" type="sibTrans" cxnId="{FC5825EE-9D05-4E99-8246-864DD9F3A126}">
      <dgm:prSet/>
      <dgm:spPr/>
      <dgm:t>
        <a:bodyPr/>
        <a:lstStyle/>
        <a:p>
          <a:endParaRPr lang="en-US"/>
        </a:p>
      </dgm:t>
    </dgm:pt>
    <dgm:pt modelId="{00733E03-77B2-4AF3-8100-C6083EFE4B5F}">
      <dgm:prSet/>
      <dgm:spPr/>
      <dgm:t>
        <a:bodyPr/>
        <a:lstStyle/>
        <a:p>
          <a:r>
            <a:rPr lang="en-US" dirty="0">
              <a:latin typeface="Rockwell" panose="02060603020205020403" pitchFamily="18" charset="0"/>
            </a:rPr>
            <a:t>exercise.js</a:t>
          </a:r>
        </a:p>
      </dgm:t>
    </dgm:pt>
    <dgm:pt modelId="{14BA9E82-6323-4B30-A170-CEC2F9ED0CED}" type="parTrans" cxnId="{C0235A17-7949-41E0-9349-497EAC645836}">
      <dgm:prSet/>
      <dgm:spPr/>
      <dgm:t>
        <a:bodyPr/>
        <a:lstStyle/>
        <a:p>
          <a:endParaRPr lang="en-US"/>
        </a:p>
      </dgm:t>
    </dgm:pt>
    <dgm:pt modelId="{1F58F330-E1C1-4367-A31A-F196A56562FF}" type="sibTrans" cxnId="{C0235A17-7949-41E0-9349-497EAC645836}">
      <dgm:prSet/>
      <dgm:spPr/>
      <dgm:t>
        <a:bodyPr/>
        <a:lstStyle/>
        <a:p>
          <a:endParaRPr lang="en-US"/>
        </a:p>
      </dgm:t>
    </dgm:pt>
    <dgm:pt modelId="{2236CA2A-6129-440B-900E-69BF222FB82B}">
      <dgm:prSet/>
      <dgm:spPr/>
      <dgm:t>
        <a:bodyPr/>
        <a:lstStyle/>
        <a:p>
          <a:r>
            <a:rPr lang="en-US" dirty="0">
              <a:latin typeface="Rockwell" panose="02060603020205020403" pitchFamily="18" charset="0"/>
            </a:rPr>
            <a:t>food.js</a:t>
          </a:r>
        </a:p>
      </dgm:t>
    </dgm:pt>
    <dgm:pt modelId="{AECD7D33-B699-4DDD-A1A5-25AB3FB9FA95}" type="parTrans" cxnId="{E5E5B40E-B4B8-4435-BC30-A950D2B1C1D5}">
      <dgm:prSet/>
      <dgm:spPr/>
      <dgm:t>
        <a:bodyPr/>
        <a:lstStyle/>
        <a:p>
          <a:endParaRPr lang="en-US"/>
        </a:p>
      </dgm:t>
    </dgm:pt>
    <dgm:pt modelId="{7D9EE083-260D-4F88-A983-587F8EAAFAB5}" type="sibTrans" cxnId="{E5E5B40E-B4B8-4435-BC30-A950D2B1C1D5}">
      <dgm:prSet/>
      <dgm:spPr/>
      <dgm:t>
        <a:bodyPr/>
        <a:lstStyle/>
        <a:p>
          <a:endParaRPr lang="en-US"/>
        </a:p>
      </dgm:t>
    </dgm:pt>
    <dgm:pt modelId="{DCDDDA92-FBF5-444B-8240-4396C2E7C724}">
      <dgm:prSet/>
      <dgm:spPr/>
      <dgm:t>
        <a:bodyPr/>
        <a:lstStyle/>
        <a:p>
          <a:r>
            <a:rPr lang="en-US" dirty="0">
              <a:latin typeface="Rockwell" panose="02060603020205020403" pitchFamily="18" charset="0"/>
            </a:rPr>
            <a:t>moment.js</a:t>
          </a:r>
        </a:p>
      </dgm:t>
    </dgm:pt>
    <dgm:pt modelId="{67E9FA04-FE07-4729-9346-07A785DEBB8A}" type="parTrans" cxnId="{DAB2EC3C-A9EE-4A05-BD5D-3B0362F32E5B}">
      <dgm:prSet/>
      <dgm:spPr/>
      <dgm:t>
        <a:bodyPr/>
        <a:lstStyle/>
        <a:p>
          <a:endParaRPr lang="en-US"/>
        </a:p>
      </dgm:t>
    </dgm:pt>
    <dgm:pt modelId="{82F5BDEF-3462-4B19-BCA4-ACEEED397140}" type="sibTrans" cxnId="{DAB2EC3C-A9EE-4A05-BD5D-3B0362F32E5B}">
      <dgm:prSet/>
      <dgm:spPr/>
      <dgm:t>
        <a:bodyPr/>
        <a:lstStyle/>
        <a:p>
          <a:endParaRPr lang="en-US"/>
        </a:p>
      </dgm:t>
    </dgm:pt>
    <dgm:pt modelId="{F9EE7018-9A06-4A52-BAD0-BBEF14FCADEF}" type="pres">
      <dgm:prSet presAssocID="{C69D6329-04F4-46EC-B1AB-A4E3CF526EC1}" presName="linear" presStyleCnt="0">
        <dgm:presLayoutVars>
          <dgm:animLvl val="lvl"/>
          <dgm:resizeHandles val="exact"/>
        </dgm:presLayoutVars>
      </dgm:prSet>
      <dgm:spPr/>
    </dgm:pt>
    <dgm:pt modelId="{7A39A04F-1993-4AE7-B1B9-9B4DF74AA522}" type="pres">
      <dgm:prSet presAssocID="{64F27EC4-4821-4279-A9AF-D17C54BC483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E84939-5A06-438C-B913-6C22633C981E}" type="pres">
      <dgm:prSet presAssocID="{53CC0A5A-0637-483F-B439-AA83BD23FE2B}" presName="spacer" presStyleCnt="0"/>
      <dgm:spPr/>
    </dgm:pt>
    <dgm:pt modelId="{4F8E20A1-6D70-42F5-AB93-D40A8D73CE3A}" type="pres">
      <dgm:prSet presAssocID="{00733E03-77B2-4AF3-8100-C6083EFE4B5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8B6A61E-A44D-41D0-B318-40F67935926B}" type="pres">
      <dgm:prSet presAssocID="{1F58F330-E1C1-4367-A31A-F196A56562FF}" presName="spacer" presStyleCnt="0"/>
      <dgm:spPr/>
    </dgm:pt>
    <dgm:pt modelId="{E8DFB339-7B24-4ADA-B796-22318C97828F}" type="pres">
      <dgm:prSet presAssocID="{2236CA2A-6129-440B-900E-69BF222FB8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80A2E1C-FE40-44BD-AA7C-94EC12FE0F30}" type="pres">
      <dgm:prSet presAssocID="{7D9EE083-260D-4F88-A983-587F8EAAFAB5}" presName="spacer" presStyleCnt="0"/>
      <dgm:spPr/>
    </dgm:pt>
    <dgm:pt modelId="{46946154-DC7D-48D1-A880-61D30FF04523}" type="pres">
      <dgm:prSet presAssocID="{DCDDDA92-FBF5-444B-8240-4396C2E7C72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5E5B40E-B4B8-4435-BC30-A950D2B1C1D5}" srcId="{C69D6329-04F4-46EC-B1AB-A4E3CF526EC1}" destId="{2236CA2A-6129-440B-900E-69BF222FB82B}" srcOrd="2" destOrd="0" parTransId="{AECD7D33-B699-4DDD-A1A5-25AB3FB9FA95}" sibTransId="{7D9EE083-260D-4F88-A983-587F8EAAFAB5}"/>
    <dgm:cxn modelId="{C0235A17-7949-41E0-9349-497EAC645836}" srcId="{C69D6329-04F4-46EC-B1AB-A4E3CF526EC1}" destId="{00733E03-77B2-4AF3-8100-C6083EFE4B5F}" srcOrd="1" destOrd="0" parTransId="{14BA9E82-6323-4B30-A170-CEC2F9ED0CED}" sibTransId="{1F58F330-E1C1-4367-A31A-F196A56562FF}"/>
    <dgm:cxn modelId="{DAB2EC3C-A9EE-4A05-BD5D-3B0362F32E5B}" srcId="{C69D6329-04F4-46EC-B1AB-A4E3CF526EC1}" destId="{DCDDDA92-FBF5-444B-8240-4396C2E7C724}" srcOrd="3" destOrd="0" parTransId="{67E9FA04-FE07-4729-9346-07A785DEBB8A}" sibTransId="{82F5BDEF-3462-4B19-BCA4-ACEEED397140}"/>
    <dgm:cxn modelId="{5589EC3D-4FA9-4CC6-93F0-965BAB7F14E3}" type="presOf" srcId="{2236CA2A-6129-440B-900E-69BF222FB82B}" destId="{E8DFB339-7B24-4ADA-B796-22318C97828F}" srcOrd="0" destOrd="0" presId="urn:microsoft.com/office/officeart/2005/8/layout/vList2"/>
    <dgm:cxn modelId="{EEE33746-1DDE-4328-9EB0-4010CD8B8F2E}" type="presOf" srcId="{00733E03-77B2-4AF3-8100-C6083EFE4B5F}" destId="{4F8E20A1-6D70-42F5-AB93-D40A8D73CE3A}" srcOrd="0" destOrd="0" presId="urn:microsoft.com/office/officeart/2005/8/layout/vList2"/>
    <dgm:cxn modelId="{21E88767-47EC-46FF-A92E-A9D448ACC9B4}" type="presOf" srcId="{64F27EC4-4821-4279-A9AF-D17C54BC483E}" destId="{7A39A04F-1993-4AE7-B1B9-9B4DF74AA522}" srcOrd="0" destOrd="0" presId="urn:microsoft.com/office/officeart/2005/8/layout/vList2"/>
    <dgm:cxn modelId="{163EC352-1E02-4C36-A85F-55707AD8535B}" type="presOf" srcId="{C69D6329-04F4-46EC-B1AB-A4E3CF526EC1}" destId="{F9EE7018-9A06-4A52-BAD0-BBEF14FCADEF}" srcOrd="0" destOrd="0" presId="urn:microsoft.com/office/officeart/2005/8/layout/vList2"/>
    <dgm:cxn modelId="{3580F181-7AAB-4843-B84C-439DF9E75C12}" type="presOf" srcId="{DCDDDA92-FBF5-444B-8240-4396C2E7C724}" destId="{46946154-DC7D-48D1-A880-61D30FF04523}" srcOrd="0" destOrd="0" presId="urn:microsoft.com/office/officeart/2005/8/layout/vList2"/>
    <dgm:cxn modelId="{FC5825EE-9D05-4E99-8246-864DD9F3A126}" srcId="{C69D6329-04F4-46EC-B1AB-A4E3CF526EC1}" destId="{64F27EC4-4821-4279-A9AF-D17C54BC483E}" srcOrd="0" destOrd="0" parTransId="{7A1412FA-E0AC-408B-917E-7D5722CEC114}" sibTransId="{53CC0A5A-0637-483F-B439-AA83BD23FE2B}"/>
    <dgm:cxn modelId="{78C94828-8EAA-40B3-AD10-416F23B1A3B4}" type="presParOf" srcId="{F9EE7018-9A06-4A52-BAD0-BBEF14FCADEF}" destId="{7A39A04F-1993-4AE7-B1B9-9B4DF74AA522}" srcOrd="0" destOrd="0" presId="urn:microsoft.com/office/officeart/2005/8/layout/vList2"/>
    <dgm:cxn modelId="{A1EA6AA5-72AB-4BBD-B61D-8A9861B0547D}" type="presParOf" srcId="{F9EE7018-9A06-4A52-BAD0-BBEF14FCADEF}" destId="{94E84939-5A06-438C-B913-6C22633C981E}" srcOrd="1" destOrd="0" presId="urn:microsoft.com/office/officeart/2005/8/layout/vList2"/>
    <dgm:cxn modelId="{2A8DD0C4-EF8A-4E2E-86BA-A3DB63F2F983}" type="presParOf" srcId="{F9EE7018-9A06-4A52-BAD0-BBEF14FCADEF}" destId="{4F8E20A1-6D70-42F5-AB93-D40A8D73CE3A}" srcOrd="2" destOrd="0" presId="urn:microsoft.com/office/officeart/2005/8/layout/vList2"/>
    <dgm:cxn modelId="{88F4F6CB-19DB-4A3A-ACB7-409951317562}" type="presParOf" srcId="{F9EE7018-9A06-4A52-BAD0-BBEF14FCADEF}" destId="{48B6A61E-A44D-41D0-B318-40F67935926B}" srcOrd="3" destOrd="0" presId="urn:microsoft.com/office/officeart/2005/8/layout/vList2"/>
    <dgm:cxn modelId="{34415412-D58D-4C6F-9EE7-387D3E7EA714}" type="presParOf" srcId="{F9EE7018-9A06-4A52-BAD0-BBEF14FCADEF}" destId="{E8DFB339-7B24-4ADA-B796-22318C97828F}" srcOrd="4" destOrd="0" presId="urn:microsoft.com/office/officeart/2005/8/layout/vList2"/>
    <dgm:cxn modelId="{6E97BB05-2407-4DFC-8FA3-DB592A52D797}" type="presParOf" srcId="{F9EE7018-9A06-4A52-BAD0-BBEF14FCADEF}" destId="{280A2E1C-FE40-44BD-AA7C-94EC12FE0F30}" srcOrd="5" destOrd="0" presId="urn:microsoft.com/office/officeart/2005/8/layout/vList2"/>
    <dgm:cxn modelId="{F6557BB2-903F-44CC-961E-715A35D7AA5B}" type="presParOf" srcId="{F9EE7018-9A06-4A52-BAD0-BBEF14FCADEF}" destId="{46946154-DC7D-48D1-A880-61D30FF0452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9A04F-1993-4AE7-B1B9-9B4DF74AA522}">
      <dsp:nvSpPr>
        <dsp:cNvPr id="0" name=""/>
        <dsp:cNvSpPr/>
      </dsp:nvSpPr>
      <dsp:spPr>
        <a:xfrm>
          <a:off x="0" y="20149"/>
          <a:ext cx="5029199" cy="11231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Rockwell" panose="02060603020205020403" pitchFamily="18" charset="0"/>
            </a:rPr>
            <a:t>index.js</a:t>
          </a:r>
        </a:p>
      </dsp:txBody>
      <dsp:txXfrm>
        <a:off x="54830" y="74979"/>
        <a:ext cx="4919539" cy="1013539"/>
      </dsp:txXfrm>
    </dsp:sp>
    <dsp:sp modelId="{4F8E20A1-6D70-42F5-AB93-D40A8D73CE3A}">
      <dsp:nvSpPr>
        <dsp:cNvPr id="0" name=""/>
        <dsp:cNvSpPr/>
      </dsp:nvSpPr>
      <dsp:spPr>
        <a:xfrm>
          <a:off x="0" y="1281589"/>
          <a:ext cx="5029199" cy="112319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Rockwell" panose="02060603020205020403" pitchFamily="18" charset="0"/>
            </a:rPr>
            <a:t>exercise.js</a:t>
          </a:r>
        </a:p>
      </dsp:txBody>
      <dsp:txXfrm>
        <a:off x="54830" y="1336419"/>
        <a:ext cx="4919539" cy="1013539"/>
      </dsp:txXfrm>
    </dsp:sp>
    <dsp:sp modelId="{E8DFB339-7B24-4ADA-B796-22318C97828F}">
      <dsp:nvSpPr>
        <dsp:cNvPr id="0" name=""/>
        <dsp:cNvSpPr/>
      </dsp:nvSpPr>
      <dsp:spPr>
        <a:xfrm>
          <a:off x="0" y="2543029"/>
          <a:ext cx="5029199" cy="112319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Rockwell" panose="02060603020205020403" pitchFamily="18" charset="0"/>
            </a:rPr>
            <a:t>food.js</a:t>
          </a:r>
        </a:p>
      </dsp:txBody>
      <dsp:txXfrm>
        <a:off x="54830" y="2597859"/>
        <a:ext cx="4919539" cy="1013539"/>
      </dsp:txXfrm>
    </dsp:sp>
    <dsp:sp modelId="{46946154-DC7D-48D1-A880-61D30FF04523}">
      <dsp:nvSpPr>
        <dsp:cNvPr id="0" name=""/>
        <dsp:cNvSpPr/>
      </dsp:nvSpPr>
      <dsp:spPr>
        <a:xfrm>
          <a:off x="0" y="3804469"/>
          <a:ext cx="5029199" cy="112319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Rockwell" panose="02060603020205020403" pitchFamily="18" charset="0"/>
            </a:rPr>
            <a:t>moment.js</a:t>
          </a:r>
        </a:p>
      </dsp:txBody>
      <dsp:txXfrm>
        <a:off x="54830" y="3859299"/>
        <a:ext cx="4919539" cy="1013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59BE-D1F6-45BC-9D0E-DEA15380E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2287C-ED3D-43C4-827D-FC51D8CC3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575B8-8A0C-4984-B4BF-07529BA3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CD38-421E-4944-80E8-6C53AD6528D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AB087-60EB-4D55-ACA1-AFC89C21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D9E81-249D-4911-B7CB-F7332F8B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3C34-96D4-47B0-85D8-60AF2687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6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8148-4F36-46A0-8EDC-1441DD55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53360-B3F7-498B-84AA-FAE4DD381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C789E-EF6C-4293-8CDF-660A040A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CD38-421E-4944-80E8-6C53AD6528D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D5852-4A33-4E98-84E1-229BF858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228B7-5FFB-417D-950F-034C1B63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3C34-96D4-47B0-85D8-60AF2687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1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1C0C0-17DB-4725-8E3F-E04CD5C53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4F034-38B3-484C-B76E-7A35B6D8B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79DAC-5155-4596-B500-1C8DAA52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CD38-421E-4944-80E8-6C53AD6528D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C6833-A8B9-4D76-9B5C-9BEDAD3A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6CFBD-FB7B-4004-9335-FA5E331B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3C34-96D4-47B0-85D8-60AF2687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2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1992-4584-49D6-9522-48D70466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486D-EDD1-4D28-81F4-47901B9B7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B1126-5466-4731-A3C7-C71984BC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CD38-421E-4944-80E8-6C53AD6528D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4C0F0-4870-4B0D-B85C-4EAA54AA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04E19-9CA9-4FE0-9488-93F3FFFA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3C34-96D4-47B0-85D8-60AF2687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A27B-D61C-4767-8D83-2B09C671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3D7D7-762B-44B0-A091-1801F7BC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E537C-AFE8-4283-AC4C-BC2686CD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CD38-421E-4944-80E8-6C53AD6528D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EE24-9A3D-48CA-9D79-9AF41CBB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DF970-67AE-4F9E-ACC3-CEDCB9C8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3C34-96D4-47B0-85D8-60AF2687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B3FE-CC72-421B-BD51-3A6A3A3E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AAFA-765E-4AE9-B51C-ED5916754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B77A8-073C-4D73-B52D-BC2E48B5D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EB746-9BE4-4410-8DEC-43D098D6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CD38-421E-4944-80E8-6C53AD6528D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B0BDD-4DA3-4ECF-83C0-F0BAA72A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061CF-08FC-47CC-A6E3-FB076E10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3C34-96D4-47B0-85D8-60AF2687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6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1B54-A64C-4CE3-9BAD-45A53E95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53D31-E8A6-4280-A3DB-AA9CB2E79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D459E-C86E-435E-855F-AEC4AB5D2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E119D-DB63-4B63-9547-3D1D22C74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D762C-54A5-4626-8F01-BEEB78161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182EF-5131-4026-8CAE-B41D74E7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CD38-421E-4944-80E8-6C53AD6528D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19F7B-7855-4615-835A-D6B9FA19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531B5-B37C-490C-B1B6-D81D8B7C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3C34-96D4-47B0-85D8-60AF2687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5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1F47-0DA0-4AD3-A58E-B4FB37FE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41ED7-FD35-4832-91A9-E10CEC07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CD38-421E-4944-80E8-6C53AD6528D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70C57-0339-4E0B-8FDD-426DEBC3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84511-8085-467F-B1CD-408BFE4A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3C34-96D4-47B0-85D8-60AF2687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5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A9644-6004-4543-9A08-95E65667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CD38-421E-4944-80E8-6C53AD6528D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DD567-AF03-41F4-974F-90164708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B6809-AD01-4C6C-8A06-F141D5F1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3C34-96D4-47B0-85D8-60AF2687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7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A557-EFAE-4A81-B854-CC5D873F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450D-5647-4ABC-8E62-992015051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BC1EF-CD1E-4150-807A-2710F4C43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1A70D-4A63-4026-825E-06FF875A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CD38-421E-4944-80E8-6C53AD6528D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4E51E-F84B-4D4F-B43F-CC9BB433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92E56-AE80-4424-83F5-401B5AA5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3C34-96D4-47B0-85D8-60AF2687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3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D349-7667-4A17-9D43-5CDACB02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DBBCC-F05A-4A2D-86C7-460FC1CD6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7F225-D4F9-4D11-9221-00336F183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1A624-6E35-4439-AAB6-DD6F429D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CD38-421E-4944-80E8-6C53AD6528D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A702F-82F4-4982-A124-FB070D89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1FA24-7F1F-4622-B501-B87C2A30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73C34-96D4-47B0-85D8-60AF2687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4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1514E-A019-495A-945F-FB200CD7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1F7D-6BBE-4D42-A90A-DE0EBC00D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4D96A-BF63-4D05-8712-08421B729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7CD38-421E-4944-80E8-6C53AD6528D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7F185-FC85-4812-931C-E88D495FD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BEA91-2751-4759-8971-C3BFD51C2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3C34-96D4-47B0-85D8-60AF2687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6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14247C-A103-4375-917A-DBA570464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  <a:latin typeface="Rockwell" panose="02060603020205020403" pitchFamily="18" charset="0"/>
              </a:rPr>
              <a:t>Calorie Counter</a:t>
            </a:r>
            <a:endParaRPr lang="en-US" sz="4400" dirty="0">
              <a:solidFill>
                <a:srgbClr val="00000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FC0CA-C5A7-47FF-9576-8A98F0A50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latin typeface="Rockwell" panose="02060603020205020403" pitchFamily="18" charset="0"/>
              </a:rPr>
              <a:t>Whatcha gunna eat?</a:t>
            </a:r>
            <a:endParaRPr lang="en-US" sz="1800" dirty="0">
              <a:solidFill>
                <a:srgbClr val="000000"/>
              </a:solidFill>
              <a:latin typeface="Rockwell" panose="02060603020205020403" pitchFamily="18" charset="0"/>
            </a:endParaRPr>
          </a:p>
        </p:txBody>
      </p:sp>
      <p:sp>
        <p:nvSpPr>
          <p:cNvPr id="38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8F634284-3D55-47B5-8E7B-89442981A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717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76918-723A-4718-A6E3-B88E7808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000000"/>
                </a:solidFill>
                <a:latin typeface="Rockwell" panose="02060603020205020403" pitchFamily="18" charset="0"/>
              </a:rPr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293BE-619A-44DF-8EFB-B2B3B82F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2357" y="1638300"/>
            <a:ext cx="3330531" cy="3581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rgbClr val="FFFFFF"/>
                </a:solidFill>
                <a:latin typeface="Rockwell" panose="02060603020205020403" pitchFamily="18" charset="0"/>
              </a:rPr>
              <a:t>Adding a calendar page that allows the user to access their caloric history</a:t>
            </a:r>
          </a:p>
        </p:txBody>
      </p:sp>
    </p:spTree>
    <p:extLst>
      <p:ext uri="{BB962C8B-B14F-4D97-AF65-F5344CB8AC3E}">
        <p14:creationId xmlns:p14="http://schemas.microsoft.com/office/powerpoint/2010/main" val="124649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31C64-5364-4177-A04C-DED6874D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52" y="1610024"/>
            <a:ext cx="3058621" cy="1457002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Rockwell" panose="02060603020205020403" pitchFamily="18" charset="0"/>
              </a:rPr>
              <a:t>CSS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B15B4-666C-4EC7-8F1B-4178F0F7D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3067026"/>
            <a:ext cx="3058623" cy="3272324"/>
          </a:xfrm>
        </p:spPr>
        <p:txBody>
          <a:bodyPr anchor="t">
            <a:normAutofit/>
          </a:bodyPr>
          <a:lstStyle/>
          <a:p>
            <a:r>
              <a:rPr lang="en-US" sz="2000">
                <a:latin typeface="Rockwell" panose="02060603020205020403" pitchFamily="18" charset="0"/>
              </a:rPr>
              <a:t>Moment.js</a:t>
            </a:r>
          </a:p>
          <a:p>
            <a:endParaRPr lang="en-US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FBF8CF-86F9-4FBC-A8C0-25CD9A4B1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8" r="19798" b="2"/>
          <a:stretch/>
        </p:blipFill>
        <p:spPr>
          <a:xfrm>
            <a:off x="4636963" y="10"/>
            <a:ext cx="75550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7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3EF5-AAA2-475D-83B5-1C5C439C6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799" y="640081"/>
            <a:ext cx="4897119" cy="353821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dirty="0">
                <a:latin typeface="Rockwell" panose="02060603020205020403" pitchFamily="18" charset="0"/>
              </a:rPr>
              <a:t>Dependencies</a:t>
            </a: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8AD13924-DC7C-4339-B194-8A4EFFBF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6107584" cy="6858000"/>
          </a:xfrm>
          <a:prstGeom prst="rect">
            <a:avLst/>
          </a:prstGeom>
          <a:solidFill>
            <a:srgbClr val="455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6">
            <a:extLst>
              <a:ext uri="{FF2B5EF4-FFF2-40B4-BE49-F238E27FC236}">
                <a16:creationId xmlns:a16="http://schemas.microsoft.com/office/drawing/2014/main" id="{72458505-C9BA-445F-AE75-CFC7FF04F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904186-B4B4-49A0-9F5F-FDCAE17A1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14" r="22496"/>
          <a:stretch/>
        </p:blipFill>
        <p:spPr>
          <a:xfrm>
            <a:off x="1120701" y="1112060"/>
            <a:ext cx="3861262" cy="4633859"/>
          </a:xfrm>
          <a:prstGeom prst="rect">
            <a:avLst/>
          </a:prstGeom>
          <a:effectLst/>
        </p:spPr>
      </p:pic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492C71F2-7657-4A22-BE4C-647EEDE9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56400" y="442874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49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57D4A72-F4F1-498A-B083-59E8C50B7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FF3303-6FC3-4637-A201-B4CCC1C99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6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502F34-807C-4ED3-8C04-221F0F71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Rockwell" panose="02060603020205020403" pitchFamily="18" charset="0"/>
              </a:rPr>
              <a:t>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C3507F-EC39-4DA0-BC7D-0E6CF9417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135862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452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Rockwell</vt:lpstr>
      <vt:lpstr>Office Theme</vt:lpstr>
      <vt:lpstr>Calorie Counter</vt:lpstr>
      <vt:lpstr>Future Development</vt:lpstr>
      <vt:lpstr>CSS</vt:lpstr>
      <vt:lpstr>Dependencies</vt:lpstr>
      <vt:lpstr>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Calorie Counter</dc:title>
  <dc:creator>ginadannibale@gmail.com</dc:creator>
  <cp:lastModifiedBy>ginadannibale@gmail.com</cp:lastModifiedBy>
  <cp:revision>2</cp:revision>
  <dcterms:created xsi:type="dcterms:W3CDTF">2020-11-19T00:46:20Z</dcterms:created>
  <dcterms:modified xsi:type="dcterms:W3CDTF">2020-11-19T00:57:22Z</dcterms:modified>
</cp:coreProperties>
</file>