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3" r:id="rId2"/>
    <p:sldId id="267" r:id="rId3"/>
    <p:sldId id="257" r:id="rId4"/>
    <p:sldId id="262" r:id="rId5"/>
    <p:sldId id="268" r:id="rId6"/>
    <p:sldId id="269" r:id="rId7"/>
    <p:sldId id="270" r:id="rId8"/>
    <p:sldId id="271" r:id="rId9"/>
    <p:sldId id="272" r:id="rId10"/>
    <p:sldId id="273" r:id="rId11"/>
    <p:sldId id="274" r:id="rId12"/>
    <p:sldId id="275" r:id="rId13"/>
    <p:sldId id="277" r:id="rId14"/>
    <p:sldId id="278" r:id="rId15"/>
    <p:sldId id="28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7AA74-8F71-4697-8798-24FD3100D6CE}" v="259" dt="2022-01-05T02:50:22.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notesViewPr>
    <p:cSldViewPr snapToGrid="0">
      <p:cViewPr varScale="1">
        <p:scale>
          <a:sx n="42" d="100"/>
          <a:sy n="42" d="100"/>
        </p:scale>
        <p:origin x="2501"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Tran" userId="f231798a548aeff1" providerId="LiveId" clId="{4087AA74-8F71-4697-8798-24FD3100D6CE}"/>
    <pc:docChg chg="undo custSel addSld delSld modSld sldOrd modMainMaster">
      <pc:chgData name="Anh Tran" userId="f231798a548aeff1" providerId="LiveId" clId="{4087AA74-8F71-4697-8798-24FD3100D6CE}" dt="2022-01-05T03:49:33.398" v="2471" actId="20577"/>
      <pc:docMkLst>
        <pc:docMk/>
      </pc:docMkLst>
      <pc:sldChg chg="modSp mod setBg">
        <pc:chgData name="Anh Tran" userId="f231798a548aeff1" providerId="LiveId" clId="{4087AA74-8F71-4697-8798-24FD3100D6CE}" dt="2022-01-05T00:37:53.498" v="479" actId="27918"/>
        <pc:sldMkLst>
          <pc:docMk/>
          <pc:sldMk cId="2422413286" sldId="257"/>
        </pc:sldMkLst>
        <pc:spChg chg="mod">
          <ac:chgData name="Anh Tran" userId="f231798a548aeff1" providerId="LiveId" clId="{4087AA74-8F71-4697-8798-24FD3100D6CE}" dt="2022-01-04T05:18:32.371" v="25" actId="20577"/>
          <ac:spMkLst>
            <pc:docMk/>
            <pc:sldMk cId="2422413286" sldId="257"/>
            <ac:spMk id="2" creationId="{25F644BA-AEF0-4483-A5A6-AC31D85173A2}"/>
          </ac:spMkLst>
        </pc:spChg>
        <pc:graphicFrameChg chg="mod">
          <ac:chgData name="Anh Tran" userId="f231798a548aeff1" providerId="LiveId" clId="{4087AA74-8F71-4697-8798-24FD3100D6CE}" dt="2022-01-04T05:18:26.084" v="24" actId="20577"/>
          <ac:graphicFrameMkLst>
            <pc:docMk/>
            <pc:sldMk cId="2422413286" sldId="257"/>
            <ac:graphicFrameMk id="5" creationId="{ED2994D6-0BC7-4CE5-BB09-504E8E12C74A}"/>
          </ac:graphicFrameMkLst>
        </pc:graphicFrameChg>
      </pc:sldChg>
      <pc:sldChg chg="addSp delSp modSp del mod setBg">
        <pc:chgData name="Anh Tran" userId="f231798a548aeff1" providerId="LiveId" clId="{4087AA74-8F71-4697-8798-24FD3100D6CE}" dt="2022-01-04T06:13:55.425" v="382" actId="47"/>
        <pc:sldMkLst>
          <pc:docMk/>
          <pc:sldMk cId="987459327" sldId="258"/>
        </pc:sldMkLst>
        <pc:spChg chg="mod">
          <ac:chgData name="Anh Tran" userId="f231798a548aeff1" providerId="LiveId" clId="{4087AA74-8F71-4697-8798-24FD3100D6CE}" dt="2022-01-04T06:00:39.182" v="173" actId="26606"/>
          <ac:spMkLst>
            <pc:docMk/>
            <pc:sldMk cId="987459327" sldId="258"/>
            <ac:spMk id="2" creationId="{85DA061A-3F69-4C52-BFCB-E000C66F0FCE}"/>
          </ac:spMkLst>
        </pc:spChg>
        <pc:spChg chg="del">
          <ac:chgData name="Anh Tran" userId="f231798a548aeff1" providerId="LiveId" clId="{4087AA74-8F71-4697-8798-24FD3100D6CE}" dt="2022-01-04T06:00:39.182" v="173" actId="26606"/>
          <ac:spMkLst>
            <pc:docMk/>
            <pc:sldMk cId="987459327" sldId="258"/>
            <ac:spMk id="3" creationId="{19A78F9D-CFFD-41FB-8546-D14F05FD77BC}"/>
          </ac:spMkLst>
        </pc:spChg>
        <pc:spChg chg="add">
          <ac:chgData name="Anh Tran" userId="f231798a548aeff1" providerId="LiveId" clId="{4087AA74-8F71-4697-8798-24FD3100D6CE}" dt="2022-01-04T06:00:39.182" v="173" actId="26606"/>
          <ac:spMkLst>
            <pc:docMk/>
            <pc:sldMk cId="987459327" sldId="258"/>
            <ac:spMk id="9" creationId="{D9A7F3BF-8763-4074-AD77-92790AF314D1}"/>
          </ac:spMkLst>
        </pc:spChg>
        <pc:grpChg chg="add">
          <ac:chgData name="Anh Tran" userId="f231798a548aeff1" providerId="LiveId" clId="{4087AA74-8F71-4697-8798-24FD3100D6CE}" dt="2022-01-04T06:00:39.182" v="173" actId="26606"/>
          <ac:grpSpMkLst>
            <pc:docMk/>
            <pc:sldMk cId="987459327" sldId="258"/>
            <ac:grpSpMk id="11" creationId="{7A9648D6-B41B-42D0-A817-AE2607B0B5B8}"/>
          </ac:grpSpMkLst>
        </pc:grpChg>
        <pc:graphicFrameChg chg="add">
          <ac:chgData name="Anh Tran" userId="f231798a548aeff1" providerId="LiveId" clId="{4087AA74-8F71-4697-8798-24FD3100D6CE}" dt="2022-01-04T06:00:39.182" v="173" actId="26606"/>
          <ac:graphicFrameMkLst>
            <pc:docMk/>
            <pc:sldMk cId="987459327" sldId="258"/>
            <ac:graphicFrameMk id="5" creationId="{F06C3787-DE10-4942-8A05-AA466C4C1E00}"/>
          </ac:graphicFrameMkLst>
        </pc:graphicFrameChg>
        <pc:cxnChg chg="add">
          <ac:chgData name="Anh Tran" userId="f231798a548aeff1" providerId="LiveId" clId="{4087AA74-8F71-4697-8798-24FD3100D6CE}" dt="2022-01-04T06:00:39.182" v="173" actId="26606"/>
          <ac:cxnSpMkLst>
            <pc:docMk/>
            <pc:sldMk cId="987459327" sldId="258"/>
            <ac:cxnSpMk id="16" creationId="{C49DA8F6-BCC1-4447-B54C-57856834B94B}"/>
          </ac:cxnSpMkLst>
        </pc:cxnChg>
      </pc:sldChg>
      <pc:sldChg chg="del">
        <pc:chgData name="Anh Tran" userId="f231798a548aeff1" providerId="LiveId" clId="{4087AA74-8F71-4697-8798-24FD3100D6CE}" dt="2022-01-05T03:14:19.214" v="2180" actId="47"/>
        <pc:sldMkLst>
          <pc:docMk/>
          <pc:sldMk cId="402239867" sldId="259"/>
        </pc:sldMkLst>
      </pc:sldChg>
      <pc:sldChg chg="del">
        <pc:chgData name="Anh Tran" userId="f231798a548aeff1" providerId="LiveId" clId="{4087AA74-8F71-4697-8798-24FD3100D6CE}" dt="2022-01-05T03:07:23.120" v="1900" actId="47"/>
        <pc:sldMkLst>
          <pc:docMk/>
          <pc:sldMk cId="3293945828" sldId="260"/>
        </pc:sldMkLst>
      </pc:sldChg>
      <pc:sldChg chg="del">
        <pc:chgData name="Anh Tran" userId="f231798a548aeff1" providerId="LiveId" clId="{4087AA74-8F71-4697-8798-24FD3100D6CE}" dt="2022-01-05T03:21:32.470" v="2464" actId="47"/>
        <pc:sldMkLst>
          <pc:docMk/>
          <pc:sldMk cId="4200991091" sldId="261"/>
        </pc:sldMkLst>
      </pc:sldChg>
      <pc:sldChg chg="addSp delSp modSp mod setBg">
        <pc:chgData name="Anh Tran" userId="f231798a548aeff1" providerId="LiveId" clId="{4087AA74-8F71-4697-8798-24FD3100D6CE}" dt="2022-01-05T00:33:57.212" v="423"/>
        <pc:sldMkLst>
          <pc:docMk/>
          <pc:sldMk cId="643625227" sldId="262"/>
        </pc:sldMkLst>
        <pc:spChg chg="mod">
          <ac:chgData name="Anh Tran" userId="f231798a548aeff1" providerId="LiveId" clId="{4087AA74-8F71-4697-8798-24FD3100D6CE}" dt="2022-01-04T05:22:06.369" v="41" actId="26606"/>
          <ac:spMkLst>
            <pc:docMk/>
            <pc:sldMk cId="643625227" sldId="262"/>
            <ac:spMk id="2" creationId="{C51A01F6-C759-4E49-B5F6-17CA3CDAA614}"/>
          </ac:spMkLst>
        </pc:spChg>
        <pc:spChg chg="mod">
          <ac:chgData name="Anh Tran" userId="f231798a548aeff1" providerId="LiveId" clId="{4087AA74-8F71-4697-8798-24FD3100D6CE}" dt="2022-01-04T05:29:51.089" v="172" actId="20577"/>
          <ac:spMkLst>
            <pc:docMk/>
            <pc:sldMk cId="643625227" sldId="262"/>
            <ac:spMk id="3" creationId="{F0DC19AF-77BD-41ED-8343-39EC58B4EA6F}"/>
          </ac:spMkLst>
        </pc:spChg>
        <pc:spChg chg="add del">
          <ac:chgData name="Anh Tran" userId="f231798a548aeff1" providerId="LiveId" clId="{4087AA74-8F71-4697-8798-24FD3100D6CE}" dt="2022-01-04T05:22:06.369" v="41" actId="26606"/>
          <ac:spMkLst>
            <pc:docMk/>
            <pc:sldMk cId="643625227" sldId="262"/>
            <ac:spMk id="8" creationId="{A2679492-7988-4050-9056-542444452411}"/>
          </ac:spMkLst>
        </pc:spChg>
        <pc:spChg chg="add del">
          <ac:chgData name="Anh Tran" userId="f231798a548aeff1" providerId="LiveId" clId="{4087AA74-8F71-4697-8798-24FD3100D6CE}" dt="2022-01-04T05:22:06.369" v="41" actId="26606"/>
          <ac:spMkLst>
            <pc:docMk/>
            <pc:sldMk cId="643625227" sldId="262"/>
            <ac:spMk id="10" creationId="{B091B163-7D61-4891-ABCF-5C13D9C418D0}"/>
          </ac:spMkLst>
        </pc:spChg>
        <pc:spChg chg="add">
          <ac:chgData name="Anh Tran" userId="f231798a548aeff1" providerId="LiveId" clId="{4087AA74-8F71-4697-8798-24FD3100D6CE}" dt="2022-01-04T05:22:06.369" v="41" actId="26606"/>
          <ac:spMkLst>
            <pc:docMk/>
            <pc:sldMk cId="643625227" sldId="262"/>
            <ac:spMk id="22" creationId="{907EF6B7-1338-4443-8C46-6A318D952DFD}"/>
          </ac:spMkLst>
        </pc:spChg>
        <pc:spChg chg="add">
          <ac:chgData name="Anh Tran" userId="f231798a548aeff1" providerId="LiveId" clId="{4087AA74-8F71-4697-8798-24FD3100D6CE}" dt="2022-01-04T05:22:06.369" v="41" actId="26606"/>
          <ac:spMkLst>
            <pc:docMk/>
            <pc:sldMk cId="643625227" sldId="262"/>
            <ac:spMk id="24" creationId="{DAAE4CDD-124C-4DCF-9584-B6033B545DD5}"/>
          </ac:spMkLst>
        </pc:spChg>
        <pc:spChg chg="add">
          <ac:chgData name="Anh Tran" userId="f231798a548aeff1" providerId="LiveId" clId="{4087AA74-8F71-4697-8798-24FD3100D6CE}" dt="2022-01-04T05:22:06.369" v="41" actId="26606"/>
          <ac:spMkLst>
            <pc:docMk/>
            <pc:sldMk cId="643625227" sldId="262"/>
            <ac:spMk id="26" creationId="{081E4A58-353D-44AE-B2FC-2A74E2E400F7}"/>
          </ac:spMkLst>
        </pc:spChg>
        <pc:grpChg chg="add del">
          <ac:chgData name="Anh Tran" userId="f231798a548aeff1" providerId="LiveId" clId="{4087AA74-8F71-4697-8798-24FD3100D6CE}" dt="2022-01-04T05:22:06.369" v="41" actId="26606"/>
          <ac:grpSpMkLst>
            <pc:docMk/>
            <pc:sldMk cId="643625227" sldId="262"/>
            <ac:grpSpMk id="12" creationId="{0474DF76-993E-44DE-AFB0-C416182ACECF}"/>
          </ac:grpSpMkLst>
        </pc:grpChg>
        <pc:cxnChg chg="add del">
          <ac:chgData name="Anh Tran" userId="f231798a548aeff1" providerId="LiveId" clId="{4087AA74-8F71-4697-8798-24FD3100D6CE}" dt="2022-01-04T05:22:06.369" v="41" actId="26606"/>
          <ac:cxnSpMkLst>
            <pc:docMk/>
            <pc:sldMk cId="643625227" sldId="262"/>
            <ac:cxnSpMk id="17" creationId="{C49DA8F6-BCC1-4447-B54C-57856834B94B}"/>
          </ac:cxnSpMkLst>
        </pc:cxnChg>
      </pc:sldChg>
      <pc:sldChg chg="addSp delSp modSp mod setBg setClrOvrMap">
        <pc:chgData name="Anh Tran" userId="f231798a548aeff1" providerId="LiveId" clId="{4087AA74-8F71-4697-8798-24FD3100D6CE}" dt="2022-01-05T00:33:57.212" v="423"/>
        <pc:sldMkLst>
          <pc:docMk/>
          <pc:sldMk cId="2737941546" sldId="263"/>
        </pc:sldMkLst>
        <pc:spChg chg="mod">
          <ac:chgData name="Anh Tran" userId="f231798a548aeff1" providerId="LiveId" clId="{4087AA74-8F71-4697-8798-24FD3100D6CE}" dt="2022-01-04T05:23:58.247" v="85" actId="20577"/>
          <ac:spMkLst>
            <pc:docMk/>
            <pc:sldMk cId="2737941546" sldId="263"/>
            <ac:spMk id="2" creationId="{173B62FD-6A8E-4A18-87DF-743400D020E9}"/>
          </ac:spMkLst>
        </pc:spChg>
        <pc:spChg chg="mod">
          <ac:chgData name="Anh Tran" userId="f231798a548aeff1" providerId="LiveId" clId="{4087AA74-8F71-4697-8798-24FD3100D6CE}" dt="2022-01-04T05:23:27.796" v="60" actId="21"/>
          <ac:spMkLst>
            <pc:docMk/>
            <pc:sldMk cId="2737941546" sldId="263"/>
            <ac:spMk id="9" creationId="{F22B567A-27AA-43DC-8AC2-56B36A17E362}"/>
          </ac:spMkLst>
        </pc:spChg>
        <pc:spChg chg="del">
          <ac:chgData name="Anh Tran" userId="f231798a548aeff1" providerId="LiveId" clId="{4087AA74-8F71-4697-8798-24FD3100D6CE}" dt="2022-01-04T05:22:46.926" v="42" actId="26606"/>
          <ac:spMkLst>
            <pc:docMk/>
            <pc:sldMk cId="2737941546" sldId="263"/>
            <ac:spMk id="36" creationId="{2C6A2225-94AF-4BC4-98F4-77746E7B10A9}"/>
          </ac:spMkLst>
        </pc:spChg>
        <pc:spChg chg="del">
          <ac:chgData name="Anh Tran" userId="f231798a548aeff1" providerId="LiveId" clId="{4087AA74-8F71-4697-8798-24FD3100D6CE}" dt="2022-01-04T05:22:46.926" v="42" actId="26606"/>
          <ac:spMkLst>
            <pc:docMk/>
            <pc:sldMk cId="2737941546" sldId="263"/>
            <ac:spMk id="38" creationId="{46EA0402-5843-4D53-BF9C-BE7205812062}"/>
          </ac:spMkLst>
        </pc:spChg>
        <pc:spChg chg="del">
          <ac:chgData name="Anh Tran" userId="f231798a548aeff1" providerId="LiveId" clId="{4087AA74-8F71-4697-8798-24FD3100D6CE}" dt="2022-01-04T05:22:46.926" v="42" actId="26606"/>
          <ac:spMkLst>
            <pc:docMk/>
            <pc:sldMk cId="2737941546" sldId="263"/>
            <ac:spMk id="40" creationId="{648F5915-2CE1-4F74-88C5-D4366893D2DF}"/>
          </ac:spMkLst>
        </pc:spChg>
        <pc:spChg chg="del">
          <ac:chgData name="Anh Tran" userId="f231798a548aeff1" providerId="LiveId" clId="{4087AA74-8F71-4697-8798-24FD3100D6CE}" dt="2022-01-04T05:22:46.926" v="42" actId="26606"/>
          <ac:spMkLst>
            <pc:docMk/>
            <pc:sldMk cId="2737941546" sldId="263"/>
            <ac:spMk id="42" creationId="{91B43EC4-7D6F-44CA-82DD-103883D2366B}"/>
          </ac:spMkLst>
        </pc:spChg>
        <pc:spChg chg="add">
          <ac:chgData name="Anh Tran" userId="f231798a548aeff1" providerId="LiveId" clId="{4087AA74-8F71-4697-8798-24FD3100D6CE}" dt="2022-01-04T05:22:46.926" v="42" actId="26606"/>
          <ac:spMkLst>
            <pc:docMk/>
            <pc:sldMk cId="2737941546" sldId="263"/>
            <ac:spMk id="47" creationId="{53E60C6D-4E85-4E14-BCDF-BF15C241F7CA}"/>
          </ac:spMkLst>
        </pc:spChg>
        <pc:spChg chg="add">
          <ac:chgData name="Anh Tran" userId="f231798a548aeff1" providerId="LiveId" clId="{4087AA74-8F71-4697-8798-24FD3100D6CE}" dt="2022-01-04T05:22:46.926" v="42" actId="26606"/>
          <ac:spMkLst>
            <pc:docMk/>
            <pc:sldMk cId="2737941546" sldId="263"/>
            <ac:spMk id="49" creationId="{7D42D292-4C48-479B-9E59-E29CD9871C0C}"/>
          </ac:spMkLst>
        </pc:spChg>
        <pc:spChg chg="add">
          <ac:chgData name="Anh Tran" userId="f231798a548aeff1" providerId="LiveId" clId="{4087AA74-8F71-4697-8798-24FD3100D6CE}" dt="2022-01-04T05:22:46.926" v="42" actId="26606"/>
          <ac:spMkLst>
            <pc:docMk/>
            <pc:sldMk cId="2737941546" sldId="263"/>
            <ac:spMk id="51" creationId="{533DF362-939D-4EEE-8DC4-6B54607E5611}"/>
          </ac:spMkLst>
        </pc:spChg>
        <pc:picChg chg="mod ord">
          <ac:chgData name="Anh Tran" userId="f231798a548aeff1" providerId="LiveId" clId="{4087AA74-8F71-4697-8798-24FD3100D6CE}" dt="2022-01-04T05:23:07.231" v="48" actId="1076"/>
          <ac:picMkLst>
            <pc:docMk/>
            <pc:sldMk cId="2737941546" sldId="263"/>
            <ac:picMk id="5" creationId="{D2628669-8C46-49F1-A787-E40D47F7EE48}"/>
          </ac:picMkLst>
        </pc:picChg>
        <pc:picChg chg="mod">
          <ac:chgData name="Anh Tran" userId="f231798a548aeff1" providerId="LiveId" clId="{4087AA74-8F71-4697-8798-24FD3100D6CE}" dt="2022-01-04T05:23:02.473" v="46" actId="1076"/>
          <ac:picMkLst>
            <pc:docMk/>
            <pc:sldMk cId="2737941546" sldId="263"/>
            <ac:picMk id="6" creationId="{9ECC5B28-F4BD-4283-9BDA-B2A3A8807F81}"/>
          </ac:picMkLst>
        </pc:picChg>
      </pc:sldChg>
      <pc:sldChg chg="del">
        <pc:chgData name="Anh Tran" userId="f231798a548aeff1" providerId="LiveId" clId="{4087AA74-8F71-4697-8798-24FD3100D6CE}" dt="2022-01-05T03:07:24.280" v="1901" actId="47"/>
        <pc:sldMkLst>
          <pc:docMk/>
          <pc:sldMk cId="1447731923" sldId="264"/>
        </pc:sldMkLst>
      </pc:sldChg>
      <pc:sldChg chg="del">
        <pc:chgData name="Anh Tran" userId="f231798a548aeff1" providerId="LiveId" clId="{4087AA74-8F71-4697-8798-24FD3100D6CE}" dt="2022-01-05T03:07:26.698" v="1903" actId="47"/>
        <pc:sldMkLst>
          <pc:docMk/>
          <pc:sldMk cId="1609674193" sldId="265"/>
        </pc:sldMkLst>
      </pc:sldChg>
      <pc:sldChg chg="del">
        <pc:chgData name="Anh Tran" userId="f231798a548aeff1" providerId="LiveId" clId="{4087AA74-8F71-4697-8798-24FD3100D6CE}" dt="2022-01-05T03:07:25.345" v="1902" actId="47"/>
        <pc:sldMkLst>
          <pc:docMk/>
          <pc:sldMk cId="1719381218" sldId="266"/>
        </pc:sldMkLst>
      </pc:sldChg>
      <pc:sldChg chg="addSp modSp new mod ord setBg">
        <pc:chgData name="Anh Tran" userId="f231798a548aeff1" providerId="LiveId" clId="{4087AA74-8F71-4697-8798-24FD3100D6CE}" dt="2022-01-05T00:33:57.212" v="423"/>
        <pc:sldMkLst>
          <pc:docMk/>
          <pc:sldMk cId="1437112718" sldId="267"/>
        </pc:sldMkLst>
        <pc:spChg chg="mod">
          <ac:chgData name="Anh Tran" userId="f231798a548aeff1" providerId="LiveId" clId="{4087AA74-8F71-4697-8798-24FD3100D6CE}" dt="2022-01-04T05:21:06.403" v="39" actId="26606"/>
          <ac:spMkLst>
            <pc:docMk/>
            <pc:sldMk cId="1437112718" sldId="267"/>
            <ac:spMk id="2" creationId="{9A085C91-7A55-4447-B5D7-84116AA7EEC7}"/>
          </ac:spMkLst>
        </pc:spChg>
        <pc:spChg chg="mod">
          <ac:chgData name="Anh Tran" userId="f231798a548aeff1" providerId="LiveId" clId="{4087AA74-8F71-4697-8798-24FD3100D6CE}" dt="2022-01-04T05:21:06.403" v="39" actId="26606"/>
          <ac:spMkLst>
            <pc:docMk/>
            <pc:sldMk cId="1437112718" sldId="267"/>
            <ac:spMk id="3" creationId="{7D0030F9-CC2D-4230-B6C6-671F0BB24011}"/>
          </ac:spMkLst>
        </pc:spChg>
        <pc:spChg chg="add">
          <ac:chgData name="Anh Tran" userId="f231798a548aeff1" providerId="LiveId" clId="{4087AA74-8F71-4697-8798-24FD3100D6CE}" dt="2022-01-04T05:21:06.403" v="39" actId="26606"/>
          <ac:spMkLst>
            <pc:docMk/>
            <pc:sldMk cId="1437112718" sldId="267"/>
            <ac:spMk id="10" creationId="{35FED45D-D144-4B05-BBCF-B68683958FFD}"/>
          </ac:spMkLst>
        </pc:spChg>
        <pc:picChg chg="add">
          <ac:chgData name="Anh Tran" userId="f231798a548aeff1" providerId="LiveId" clId="{4087AA74-8F71-4697-8798-24FD3100D6CE}" dt="2022-01-04T05:21:06.403" v="39" actId="26606"/>
          <ac:picMkLst>
            <pc:docMk/>
            <pc:sldMk cId="1437112718" sldId="267"/>
            <ac:picMk id="7" creationId="{C7FA6465-2FC6-4779-8407-9D97B52B5296}"/>
          </ac:picMkLst>
        </pc:picChg>
      </pc:sldChg>
      <pc:sldChg chg="modSp add mod setBg">
        <pc:chgData name="Anh Tran" userId="f231798a548aeff1" providerId="LiveId" clId="{4087AA74-8F71-4697-8798-24FD3100D6CE}" dt="2022-01-05T03:49:33.398" v="2471" actId="20577"/>
        <pc:sldMkLst>
          <pc:docMk/>
          <pc:sldMk cId="2821991309" sldId="268"/>
        </pc:sldMkLst>
        <pc:spChg chg="mod">
          <ac:chgData name="Anh Tran" userId="f231798a548aeff1" providerId="LiveId" clId="{4087AA74-8F71-4697-8798-24FD3100D6CE}" dt="2022-01-04T06:01:39.035" v="200" actId="20577"/>
          <ac:spMkLst>
            <pc:docMk/>
            <pc:sldMk cId="2821991309" sldId="268"/>
            <ac:spMk id="2" creationId="{C51A01F6-C759-4E49-B5F6-17CA3CDAA614}"/>
          </ac:spMkLst>
        </pc:spChg>
        <pc:spChg chg="mod">
          <ac:chgData name="Anh Tran" userId="f231798a548aeff1" providerId="LiveId" clId="{4087AA74-8F71-4697-8798-24FD3100D6CE}" dt="2022-01-05T03:49:33.398" v="2471" actId="20577"/>
          <ac:spMkLst>
            <pc:docMk/>
            <pc:sldMk cId="2821991309" sldId="268"/>
            <ac:spMk id="3" creationId="{F0DC19AF-77BD-41ED-8343-39EC58B4EA6F}"/>
          </ac:spMkLst>
        </pc:spChg>
      </pc:sldChg>
      <pc:sldChg chg="addSp delSp modSp new mod setBg setFolMasterObjs setClrOvrMap">
        <pc:chgData name="Anh Tran" userId="f231798a548aeff1" providerId="LiveId" clId="{4087AA74-8F71-4697-8798-24FD3100D6CE}" dt="2022-01-05T00:35:14.683" v="424" actId="26606"/>
        <pc:sldMkLst>
          <pc:docMk/>
          <pc:sldMk cId="554227038" sldId="269"/>
        </pc:sldMkLst>
        <pc:spChg chg="mod">
          <ac:chgData name="Anh Tran" userId="f231798a548aeff1" providerId="LiveId" clId="{4087AA74-8F71-4697-8798-24FD3100D6CE}" dt="2022-01-05T00:35:14.683" v="424" actId="26606"/>
          <ac:spMkLst>
            <pc:docMk/>
            <pc:sldMk cId="554227038" sldId="269"/>
            <ac:spMk id="2" creationId="{2012CCEB-DF38-404C-B285-BD7560079FA0}"/>
          </ac:spMkLst>
        </pc:spChg>
        <pc:spChg chg="add del">
          <ac:chgData name="Anh Tran" userId="f231798a548aeff1" providerId="LiveId" clId="{4087AA74-8F71-4697-8798-24FD3100D6CE}" dt="2022-01-05T00:33:07.905" v="418" actId="26606"/>
          <ac:spMkLst>
            <pc:docMk/>
            <pc:sldMk cId="554227038" sldId="269"/>
            <ac:spMk id="3" creationId="{FF1F73BC-0C5B-453F-95E8-043ED54449B5}"/>
          </ac:spMkLst>
        </pc:spChg>
        <pc:spChg chg="add del">
          <ac:chgData name="Anh Tran" userId="f231798a548aeff1" providerId="LiveId" clId="{4087AA74-8F71-4697-8798-24FD3100D6CE}" dt="2022-01-05T00:33:07.905" v="417" actId="26606"/>
          <ac:spMkLst>
            <pc:docMk/>
            <pc:sldMk cId="554227038" sldId="269"/>
            <ac:spMk id="9" creationId="{E49CC64F-7275-4E33-961B-0C5CDC439875}"/>
          </ac:spMkLst>
        </pc:spChg>
        <pc:spChg chg="add del">
          <ac:chgData name="Anh Tran" userId="f231798a548aeff1" providerId="LiveId" clId="{4087AA74-8F71-4697-8798-24FD3100D6CE}" dt="2022-01-05T00:35:14.683" v="424" actId="26606"/>
          <ac:spMkLst>
            <pc:docMk/>
            <pc:sldMk cId="554227038" sldId="269"/>
            <ac:spMk id="10" creationId="{7905BA41-EE6E-4F80-8636-447F22DD729A}"/>
          </ac:spMkLst>
        </pc:spChg>
        <pc:spChg chg="add del">
          <ac:chgData name="Anh Tran" userId="f231798a548aeff1" providerId="LiveId" clId="{4087AA74-8F71-4697-8798-24FD3100D6CE}" dt="2022-01-05T00:35:14.683" v="424" actId="26606"/>
          <ac:spMkLst>
            <pc:docMk/>
            <pc:sldMk cId="554227038" sldId="269"/>
            <ac:spMk id="12" creationId="{CD7549B2-EE05-4558-8C64-AC46755F2B25}"/>
          </ac:spMkLst>
        </pc:spChg>
        <pc:spChg chg="add">
          <ac:chgData name="Anh Tran" userId="f231798a548aeff1" providerId="LiveId" clId="{4087AA74-8F71-4697-8798-24FD3100D6CE}" dt="2022-01-05T00:35:14.683" v="424" actId="26606"/>
          <ac:spMkLst>
            <pc:docMk/>
            <pc:sldMk cId="554227038" sldId="269"/>
            <ac:spMk id="17" creationId="{337940BB-FBC4-492E-BD92-3B7B914D0EAE}"/>
          </ac:spMkLst>
        </pc:spChg>
        <pc:spChg chg="add">
          <ac:chgData name="Anh Tran" userId="f231798a548aeff1" providerId="LiveId" clId="{4087AA74-8F71-4697-8798-24FD3100D6CE}" dt="2022-01-05T00:35:14.683" v="424" actId="26606"/>
          <ac:spMkLst>
            <pc:docMk/>
            <pc:sldMk cId="554227038" sldId="269"/>
            <ac:spMk id="19" creationId="{3FCFB1DE-0B7E-48CC-BA90-B2AB0889F9D6}"/>
          </ac:spMkLst>
        </pc:spChg>
        <pc:picChg chg="add del">
          <ac:chgData name="Anh Tran" userId="f231798a548aeff1" providerId="LiveId" clId="{4087AA74-8F71-4697-8798-24FD3100D6CE}" dt="2022-01-05T00:33:07.905" v="417" actId="26606"/>
          <ac:picMkLst>
            <pc:docMk/>
            <pc:sldMk cId="554227038" sldId="269"/>
            <ac:picMk id="5" creationId="{23BFA519-FC23-4124-BACB-ACA6E105A395}"/>
          </ac:picMkLst>
        </pc:picChg>
        <pc:picChg chg="add mod">
          <ac:chgData name="Anh Tran" userId="f231798a548aeff1" providerId="LiveId" clId="{4087AA74-8F71-4697-8798-24FD3100D6CE}" dt="2022-01-05T00:35:14.683" v="424" actId="26606"/>
          <ac:picMkLst>
            <pc:docMk/>
            <pc:sldMk cId="554227038" sldId="269"/>
            <ac:picMk id="7" creationId="{3AA03E7E-A65D-4120-A7E1-68A464F40B3E}"/>
          </ac:picMkLst>
        </pc:picChg>
      </pc:sldChg>
      <pc:sldChg chg="addSp delSp modSp new mod modNotesTx">
        <pc:chgData name="Anh Tran" userId="f231798a548aeff1" providerId="LiveId" clId="{4087AA74-8F71-4697-8798-24FD3100D6CE}" dt="2022-01-05T02:55:47.004" v="1122" actId="33524"/>
        <pc:sldMkLst>
          <pc:docMk/>
          <pc:sldMk cId="36358638" sldId="270"/>
        </pc:sldMkLst>
        <pc:spChg chg="mod">
          <ac:chgData name="Anh Tran" userId="f231798a548aeff1" providerId="LiveId" clId="{4087AA74-8F71-4697-8798-24FD3100D6CE}" dt="2022-01-05T00:35:47.271" v="444" actId="20577"/>
          <ac:spMkLst>
            <pc:docMk/>
            <pc:sldMk cId="36358638" sldId="270"/>
            <ac:spMk id="2" creationId="{8B69EA1D-153E-4D87-A0BA-26B5ABEB2F6D}"/>
          </ac:spMkLst>
        </pc:spChg>
        <pc:spChg chg="del">
          <ac:chgData name="Anh Tran" userId="f231798a548aeff1" providerId="LiveId" clId="{4087AA74-8F71-4697-8798-24FD3100D6CE}" dt="2022-01-05T00:35:56.010" v="445" actId="478"/>
          <ac:spMkLst>
            <pc:docMk/>
            <pc:sldMk cId="36358638" sldId="270"/>
            <ac:spMk id="3" creationId="{7C47FC65-3C90-4840-970B-C9C99937DCC9}"/>
          </ac:spMkLst>
        </pc:spChg>
        <pc:graphicFrameChg chg="add mod">
          <ac:chgData name="Anh Tran" userId="f231798a548aeff1" providerId="LiveId" clId="{4087AA74-8F71-4697-8798-24FD3100D6CE}" dt="2022-01-05T00:42:35.012" v="576" actId="113"/>
          <ac:graphicFrameMkLst>
            <pc:docMk/>
            <pc:sldMk cId="36358638" sldId="270"/>
            <ac:graphicFrameMk id="4" creationId="{55365147-BB22-4658-B90B-E4D8F06D8D25}"/>
          </ac:graphicFrameMkLst>
        </pc:graphicFrameChg>
      </pc:sldChg>
      <pc:sldChg chg="addSp delSp modSp new mod setBg modNotesTx">
        <pc:chgData name="Anh Tran" userId="f231798a548aeff1" providerId="LiveId" clId="{4087AA74-8F71-4697-8798-24FD3100D6CE}" dt="2022-01-05T02:54:07.794" v="1002" actId="20577"/>
        <pc:sldMkLst>
          <pc:docMk/>
          <pc:sldMk cId="287756281" sldId="271"/>
        </pc:sldMkLst>
        <pc:spChg chg="mod ord">
          <ac:chgData name="Anh Tran" userId="f231798a548aeff1" providerId="LiveId" clId="{4087AA74-8F71-4697-8798-24FD3100D6CE}" dt="2022-01-05T02:48:23.385" v="843"/>
          <ac:spMkLst>
            <pc:docMk/>
            <pc:sldMk cId="287756281" sldId="271"/>
            <ac:spMk id="2" creationId="{7FC8B5A5-5355-4842-AFAA-D1060A68212C}"/>
          </ac:spMkLst>
        </pc:spChg>
        <pc:spChg chg="del">
          <ac:chgData name="Anh Tran" userId="f231798a548aeff1" providerId="LiveId" clId="{4087AA74-8F71-4697-8798-24FD3100D6CE}" dt="2022-01-05T00:38:28.514" v="514" actId="478"/>
          <ac:spMkLst>
            <pc:docMk/>
            <pc:sldMk cId="287756281" sldId="271"/>
            <ac:spMk id="3" creationId="{4CE53BBC-25A2-43BB-A7E8-FB325BE04FD5}"/>
          </ac:spMkLst>
        </pc:spChg>
        <pc:spChg chg="add del">
          <ac:chgData name="Anh Tran" userId="f231798a548aeff1" providerId="LiveId" clId="{4087AA74-8F71-4697-8798-24FD3100D6CE}" dt="2022-01-05T00:43:45.247" v="578" actId="26606"/>
          <ac:spMkLst>
            <pc:docMk/>
            <pc:sldMk cId="287756281" sldId="271"/>
            <ac:spMk id="10" creationId="{DB66F6E8-4D4A-4907-940A-774703A2D0FE}"/>
          </ac:spMkLst>
        </pc:spChg>
        <pc:spChg chg="add del">
          <ac:chgData name="Anh Tran" userId="f231798a548aeff1" providerId="LiveId" clId="{4087AA74-8F71-4697-8798-24FD3100D6CE}" dt="2022-01-05T00:43:45.247" v="578" actId="26606"/>
          <ac:spMkLst>
            <pc:docMk/>
            <pc:sldMk cId="287756281" sldId="271"/>
            <ac:spMk id="12" creationId="{8F1F5A56-E82B-4FD5-9025-B72896FFBB6D}"/>
          </ac:spMkLst>
        </pc:spChg>
        <pc:spChg chg="add del">
          <ac:chgData name="Anh Tran" userId="f231798a548aeff1" providerId="LiveId" clId="{4087AA74-8F71-4697-8798-24FD3100D6CE}" dt="2022-01-05T00:44:07.131" v="581" actId="26606"/>
          <ac:spMkLst>
            <pc:docMk/>
            <pc:sldMk cId="287756281" sldId="271"/>
            <ac:spMk id="17" creationId="{A5711A0E-A428-4ED1-96CB-33D69FD842E4}"/>
          </ac:spMkLst>
        </pc:spChg>
        <pc:spChg chg="add del">
          <ac:chgData name="Anh Tran" userId="f231798a548aeff1" providerId="LiveId" clId="{4087AA74-8F71-4697-8798-24FD3100D6CE}" dt="2022-01-05T01:00:42.584" v="647" actId="26606"/>
          <ac:spMkLst>
            <pc:docMk/>
            <pc:sldMk cId="287756281" sldId="271"/>
            <ac:spMk id="22" creationId="{DB66F6E8-4D4A-4907-940A-774703A2D0FE}"/>
          </ac:spMkLst>
        </pc:spChg>
        <pc:spChg chg="add del">
          <ac:chgData name="Anh Tran" userId="f231798a548aeff1" providerId="LiveId" clId="{4087AA74-8F71-4697-8798-24FD3100D6CE}" dt="2022-01-05T01:00:42.584" v="647" actId="26606"/>
          <ac:spMkLst>
            <pc:docMk/>
            <pc:sldMk cId="287756281" sldId="271"/>
            <ac:spMk id="24" creationId="{8F1F5A56-E82B-4FD5-9025-B72896FFBB6D}"/>
          </ac:spMkLst>
        </pc:spChg>
        <pc:spChg chg="add del">
          <ac:chgData name="Anh Tran" userId="f231798a548aeff1" providerId="LiveId" clId="{4087AA74-8F71-4697-8798-24FD3100D6CE}" dt="2022-01-05T01:00:42.568" v="646" actId="26606"/>
          <ac:spMkLst>
            <pc:docMk/>
            <pc:sldMk cId="287756281" sldId="271"/>
            <ac:spMk id="29" creationId="{BCC81228-CEA3-402B-B8E5-688F5BFA7876}"/>
          </ac:spMkLst>
        </pc:spChg>
        <pc:spChg chg="add del">
          <ac:chgData name="Anh Tran" userId="f231798a548aeff1" providerId="LiveId" clId="{4087AA74-8F71-4697-8798-24FD3100D6CE}" dt="2022-01-05T01:00:42.568" v="646" actId="26606"/>
          <ac:spMkLst>
            <pc:docMk/>
            <pc:sldMk cId="287756281" sldId="271"/>
            <ac:spMk id="31" creationId="{BC0916B8-FF7A-4ECB-9FD7-C7668658D9B4}"/>
          </ac:spMkLst>
        </pc:spChg>
        <pc:spChg chg="add del">
          <ac:chgData name="Anh Tran" userId="f231798a548aeff1" providerId="LiveId" clId="{4087AA74-8F71-4697-8798-24FD3100D6CE}" dt="2022-01-05T01:00:42.568" v="646" actId="26606"/>
          <ac:spMkLst>
            <pc:docMk/>
            <pc:sldMk cId="287756281" sldId="271"/>
            <ac:spMk id="33" creationId="{9DC011D4-C95F-4B2E-9A3C-A46DCDE956DC}"/>
          </ac:spMkLst>
        </pc:spChg>
        <pc:spChg chg="add">
          <ac:chgData name="Anh Tran" userId="f231798a548aeff1" providerId="LiveId" clId="{4087AA74-8F71-4697-8798-24FD3100D6CE}" dt="2022-01-05T01:00:42.584" v="647" actId="26606"/>
          <ac:spMkLst>
            <pc:docMk/>
            <pc:sldMk cId="287756281" sldId="271"/>
            <ac:spMk id="35" creationId="{8930EBA3-4D2E-42E8-B828-834555328D85}"/>
          </ac:spMkLst>
        </pc:spChg>
        <pc:spChg chg="add">
          <ac:chgData name="Anh Tran" userId="f231798a548aeff1" providerId="LiveId" clId="{4087AA74-8F71-4697-8798-24FD3100D6CE}" dt="2022-01-05T01:00:42.584" v="647" actId="26606"/>
          <ac:spMkLst>
            <pc:docMk/>
            <pc:sldMk cId="287756281" sldId="271"/>
            <ac:spMk id="36" creationId="{E58B2195-5055-402F-A3E7-53FF0E4980C3}"/>
          </ac:spMkLst>
        </pc:spChg>
        <pc:spChg chg="add">
          <ac:chgData name="Anh Tran" userId="f231798a548aeff1" providerId="LiveId" clId="{4087AA74-8F71-4697-8798-24FD3100D6CE}" dt="2022-01-05T01:00:42.584" v="647" actId="26606"/>
          <ac:spMkLst>
            <pc:docMk/>
            <pc:sldMk cId="287756281" sldId="271"/>
            <ac:spMk id="37" creationId="{528AA953-F4F9-4DC5-97C7-491F4AF937DC}"/>
          </ac:spMkLst>
        </pc:spChg>
        <pc:graphicFrameChg chg="add mod ord">
          <ac:chgData name="Anh Tran" userId="f231798a548aeff1" providerId="LiveId" clId="{4087AA74-8F71-4697-8798-24FD3100D6CE}" dt="2022-01-05T02:48:30.437" v="846"/>
          <ac:graphicFrameMkLst>
            <pc:docMk/>
            <pc:sldMk cId="287756281" sldId="271"/>
            <ac:graphicFrameMk id="4" creationId="{ED3B2D4C-874B-4B4C-B975-56F15DB896E3}"/>
          </ac:graphicFrameMkLst>
        </pc:graphicFrameChg>
        <pc:graphicFrameChg chg="add del mod">
          <ac:chgData name="Anh Tran" userId="f231798a548aeff1" providerId="LiveId" clId="{4087AA74-8F71-4697-8798-24FD3100D6CE}" dt="2022-01-05T01:00:04.018" v="643" actId="478"/>
          <ac:graphicFrameMkLst>
            <pc:docMk/>
            <pc:sldMk cId="287756281" sldId="271"/>
            <ac:graphicFrameMk id="5" creationId="{A2708035-37D5-44B2-83DF-B16A0738E047}"/>
          </ac:graphicFrameMkLst>
        </pc:graphicFrameChg>
      </pc:sldChg>
      <pc:sldChg chg="addSp delSp modSp add mod modNotesTx">
        <pc:chgData name="Anh Tran" userId="f231798a548aeff1" providerId="LiveId" clId="{4087AA74-8F71-4697-8798-24FD3100D6CE}" dt="2022-01-05T02:57:36.782" v="1387" actId="20577"/>
        <pc:sldMkLst>
          <pc:docMk/>
          <pc:sldMk cId="1109458014" sldId="272"/>
        </pc:sldMkLst>
        <pc:spChg chg="mod">
          <ac:chgData name="Anh Tran" userId="f231798a548aeff1" providerId="LiveId" clId="{4087AA74-8F71-4697-8798-24FD3100D6CE}" dt="2022-01-05T01:04:03.297" v="680" actId="1076"/>
          <ac:spMkLst>
            <pc:docMk/>
            <pc:sldMk cId="1109458014" sldId="272"/>
            <ac:spMk id="2" creationId="{7FC8B5A5-5355-4842-AFAA-D1060A68212C}"/>
          </ac:spMkLst>
        </pc:spChg>
        <pc:graphicFrameChg chg="del">
          <ac:chgData name="Anh Tran" userId="f231798a548aeff1" providerId="LiveId" clId="{4087AA74-8F71-4697-8798-24FD3100D6CE}" dt="2022-01-05T01:03:48.910" v="676" actId="478"/>
          <ac:graphicFrameMkLst>
            <pc:docMk/>
            <pc:sldMk cId="1109458014" sldId="272"/>
            <ac:graphicFrameMk id="4" creationId="{ED3B2D4C-874B-4B4C-B975-56F15DB896E3}"/>
          </ac:graphicFrameMkLst>
        </pc:graphicFrameChg>
        <pc:graphicFrameChg chg="add mod">
          <ac:chgData name="Anh Tran" userId="f231798a548aeff1" providerId="LiveId" clId="{4087AA74-8F71-4697-8798-24FD3100D6CE}" dt="2022-01-05T01:07:39.897" v="695" actId="113"/>
          <ac:graphicFrameMkLst>
            <pc:docMk/>
            <pc:sldMk cId="1109458014" sldId="272"/>
            <ac:graphicFrameMk id="7" creationId="{A2708035-37D5-44B2-83DF-B16A0738E047}"/>
          </ac:graphicFrameMkLst>
        </pc:graphicFrameChg>
      </pc:sldChg>
      <pc:sldChg chg="new del">
        <pc:chgData name="Anh Tran" userId="f231798a548aeff1" providerId="LiveId" clId="{4087AA74-8F71-4697-8798-24FD3100D6CE}" dt="2022-01-05T01:03:44.068" v="674" actId="2696"/>
        <pc:sldMkLst>
          <pc:docMk/>
          <pc:sldMk cId="2999886346" sldId="272"/>
        </pc:sldMkLst>
      </pc:sldChg>
      <pc:sldChg chg="addSp delSp modSp add del mod">
        <pc:chgData name="Anh Tran" userId="f231798a548aeff1" providerId="LiveId" clId="{4087AA74-8F71-4697-8798-24FD3100D6CE}" dt="2022-01-05T01:03:35.619" v="672" actId="47"/>
        <pc:sldMkLst>
          <pc:docMk/>
          <pc:sldMk cId="4213523306" sldId="272"/>
        </pc:sldMkLst>
        <pc:spChg chg="mod">
          <ac:chgData name="Anh Tran" userId="f231798a548aeff1" providerId="LiveId" clId="{4087AA74-8F71-4697-8798-24FD3100D6CE}" dt="2022-01-05T01:03:24.676" v="671" actId="26606"/>
          <ac:spMkLst>
            <pc:docMk/>
            <pc:sldMk cId="4213523306" sldId="272"/>
            <ac:spMk id="2" creationId="{7FC8B5A5-5355-4842-AFAA-D1060A68212C}"/>
          </ac:spMkLst>
        </pc:spChg>
        <pc:spChg chg="del">
          <ac:chgData name="Anh Tran" userId="f231798a548aeff1" providerId="LiveId" clId="{4087AA74-8F71-4697-8798-24FD3100D6CE}" dt="2022-01-05T01:03:24.676" v="671" actId="26606"/>
          <ac:spMkLst>
            <pc:docMk/>
            <pc:sldMk cId="4213523306" sldId="272"/>
            <ac:spMk id="10" creationId="{DB66F6E8-4D4A-4907-940A-774703A2D0FE}"/>
          </ac:spMkLst>
        </pc:spChg>
        <pc:spChg chg="del">
          <ac:chgData name="Anh Tran" userId="f231798a548aeff1" providerId="LiveId" clId="{4087AA74-8F71-4697-8798-24FD3100D6CE}" dt="2022-01-05T01:03:24.676" v="671" actId="26606"/>
          <ac:spMkLst>
            <pc:docMk/>
            <pc:sldMk cId="4213523306" sldId="272"/>
            <ac:spMk id="12" creationId="{8F1F5A56-E82B-4FD5-9025-B72896FFBB6D}"/>
          </ac:spMkLst>
        </pc:spChg>
        <pc:spChg chg="add">
          <ac:chgData name="Anh Tran" userId="f231798a548aeff1" providerId="LiveId" clId="{4087AA74-8F71-4697-8798-24FD3100D6CE}" dt="2022-01-05T01:03:24.676" v="671" actId="26606"/>
          <ac:spMkLst>
            <pc:docMk/>
            <pc:sldMk cId="4213523306" sldId="272"/>
            <ac:spMk id="17" creationId="{8930EBA3-4D2E-42E8-B828-834555328D85}"/>
          </ac:spMkLst>
        </pc:spChg>
        <pc:spChg chg="add">
          <ac:chgData name="Anh Tran" userId="f231798a548aeff1" providerId="LiveId" clId="{4087AA74-8F71-4697-8798-24FD3100D6CE}" dt="2022-01-05T01:03:24.676" v="671" actId="26606"/>
          <ac:spMkLst>
            <pc:docMk/>
            <pc:sldMk cId="4213523306" sldId="272"/>
            <ac:spMk id="19" creationId="{E58B2195-5055-402F-A3E7-53FF0E4980C3}"/>
          </ac:spMkLst>
        </pc:spChg>
        <pc:spChg chg="add">
          <ac:chgData name="Anh Tran" userId="f231798a548aeff1" providerId="LiveId" clId="{4087AA74-8F71-4697-8798-24FD3100D6CE}" dt="2022-01-05T01:03:24.676" v="671" actId="26606"/>
          <ac:spMkLst>
            <pc:docMk/>
            <pc:sldMk cId="4213523306" sldId="272"/>
            <ac:spMk id="21" creationId="{528AA953-F4F9-4DC5-97C7-491F4AF937DC}"/>
          </ac:spMkLst>
        </pc:spChg>
        <pc:graphicFrameChg chg="del">
          <ac:chgData name="Anh Tran" userId="f231798a548aeff1" providerId="LiveId" clId="{4087AA74-8F71-4697-8798-24FD3100D6CE}" dt="2022-01-05T01:02:27.880" v="669" actId="478"/>
          <ac:graphicFrameMkLst>
            <pc:docMk/>
            <pc:sldMk cId="4213523306" sldId="272"/>
            <ac:graphicFrameMk id="4" creationId="{ED3B2D4C-874B-4B4C-B975-56F15DB896E3}"/>
          </ac:graphicFrameMkLst>
        </pc:graphicFrameChg>
        <pc:graphicFrameChg chg="add mod ord">
          <ac:chgData name="Anh Tran" userId="f231798a548aeff1" providerId="LiveId" clId="{4087AA74-8F71-4697-8798-24FD3100D6CE}" dt="2022-01-05T01:03:24.676" v="671" actId="26606"/>
          <ac:graphicFrameMkLst>
            <pc:docMk/>
            <pc:sldMk cId="4213523306" sldId="272"/>
            <ac:graphicFrameMk id="5" creationId="{A2708035-37D5-44B2-83DF-B16A0738E047}"/>
          </ac:graphicFrameMkLst>
        </pc:graphicFrameChg>
      </pc:sldChg>
      <pc:sldChg chg="addSp delSp modSp add mod modNotesTx">
        <pc:chgData name="Anh Tran" userId="f231798a548aeff1" providerId="LiveId" clId="{4087AA74-8F71-4697-8798-24FD3100D6CE}" dt="2022-01-05T02:58:17.244" v="1391"/>
        <pc:sldMkLst>
          <pc:docMk/>
          <pc:sldMk cId="183790244" sldId="273"/>
        </pc:sldMkLst>
        <pc:graphicFrameChg chg="del">
          <ac:chgData name="Anh Tran" userId="f231798a548aeff1" providerId="LiveId" clId="{4087AA74-8F71-4697-8798-24FD3100D6CE}" dt="2022-01-05T01:09:39.656" v="706" actId="478"/>
          <ac:graphicFrameMkLst>
            <pc:docMk/>
            <pc:sldMk cId="183790244" sldId="273"/>
            <ac:graphicFrameMk id="7" creationId="{A2708035-37D5-44B2-83DF-B16A0738E047}"/>
          </ac:graphicFrameMkLst>
        </pc:graphicFrameChg>
        <pc:graphicFrameChg chg="add mod">
          <ac:chgData name="Anh Tran" userId="f231798a548aeff1" providerId="LiveId" clId="{4087AA74-8F71-4697-8798-24FD3100D6CE}" dt="2022-01-05T02:39:01.656" v="796" actId="207"/>
          <ac:graphicFrameMkLst>
            <pc:docMk/>
            <pc:sldMk cId="183790244" sldId="273"/>
            <ac:graphicFrameMk id="8" creationId="{DD8236C3-CA28-49BA-86A9-A415C0A884B9}"/>
          </ac:graphicFrameMkLst>
        </pc:graphicFrameChg>
      </pc:sldChg>
      <pc:sldChg chg="new del">
        <pc:chgData name="Anh Tran" userId="f231798a548aeff1" providerId="LiveId" clId="{4087AA74-8F71-4697-8798-24FD3100D6CE}" dt="2022-01-05T01:09:21.316" v="704" actId="47"/>
        <pc:sldMkLst>
          <pc:docMk/>
          <pc:sldMk cId="711352128" sldId="273"/>
        </pc:sldMkLst>
      </pc:sldChg>
      <pc:sldChg chg="addSp delSp modSp add mod modNotesTx">
        <pc:chgData name="Anh Tran" userId="f231798a548aeff1" providerId="LiveId" clId="{4087AA74-8F71-4697-8798-24FD3100D6CE}" dt="2022-01-05T02:53:41.101" v="926" actId="20577"/>
        <pc:sldMkLst>
          <pc:docMk/>
          <pc:sldMk cId="1519822012" sldId="274"/>
        </pc:sldMkLst>
        <pc:graphicFrameChg chg="add del mod modGraphic">
          <ac:chgData name="Anh Tran" userId="f231798a548aeff1" providerId="LiveId" clId="{4087AA74-8F71-4697-8798-24FD3100D6CE}" dt="2022-01-05T02:05:12.636" v="742" actId="478"/>
          <ac:graphicFrameMkLst>
            <pc:docMk/>
            <pc:sldMk cId="1519822012" sldId="274"/>
            <ac:graphicFrameMk id="3" creationId="{B6B41C3E-EFB2-4203-AC37-8A56F8306AEA}"/>
          </ac:graphicFrameMkLst>
        </pc:graphicFrameChg>
        <pc:graphicFrameChg chg="add mod modGraphic">
          <ac:chgData name="Anh Tran" userId="f231798a548aeff1" providerId="LiveId" clId="{4087AA74-8F71-4697-8798-24FD3100D6CE}" dt="2022-01-05T02:32:41.833" v="767" actId="14100"/>
          <ac:graphicFrameMkLst>
            <pc:docMk/>
            <pc:sldMk cId="1519822012" sldId="274"/>
            <ac:graphicFrameMk id="4" creationId="{3E2F7B11-63F3-4677-9E76-1A937F325FF6}"/>
          </ac:graphicFrameMkLst>
        </pc:graphicFrameChg>
        <pc:graphicFrameChg chg="add mod">
          <ac:chgData name="Anh Tran" userId="f231798a548aeff1" providerId="LiveId" clId="{4087AA74-8F71-4697-8798-24FD3100D6CE}" dt="2022-01-05T02:37:23.492" v="794" actId="20577"/>
          <ac:graphicFrameMkLst>
            <pc:docMk/>
            <pc:sldMk cId="1519822012" sldId="274"/>
            <ac:graphicFrameMk id="7" creationId="{1E6FC09D-DAE2-4AC3-8146-04F5355424A5}"/>
          </ac:graphicFrameMkLst>
        </pc:graphicFrameChg>
        <pc:graphicFrameChg chg="del">
          <ac:chgData name="Anh Tran" userId="f231798a548aeff1" providerId="LiveId" clId="{4087AA74-8F71-4697-8798-24FD3100D6CE}" dt="2022-01-05T01:56:24.231" v="725" actId="478"/>
          <ac:graphicFrameMkLst>
            <pc:docMk/>
            <pc:sldMk cId="1519822012" sldId="274"/>
            <ac:graphicFrameMk id="8" creationId="{DD8236C3-CA28-49BA-86A9-A415C0A884B9}"/>
          </ac:graphicFrameMkLst>
        </pc:graphicFrameChg>
      </pc:sldChg>
      <pc:sldChg chg="addSp delSp modSp add mod ord modNotesTx">
        <pc:chgData name="Anh Tran" userId="f231798a548aeff1" providerId="LiveId" clId="{4087AA74-8F71-4697-8798-24FD3100D6CE}" dt="2022-01-05T02:59:09.967" v="1480" actId="20577"/>
        <pc:sldMkLst>
          <pc:docMk/>
          <pc:sldMk cId="306639140" sldId="275"/>
        </pc:sldMkLst>
        <pc:graphicFrameChg chg="add mod">
          <ac:chgData name="Anh Tran" userId="f231798a548aeff1" providerId="LiveId" clId="{4087AA74-8F71-4697-8798-24FD3100D6CE}" dt="2022-01-05T02:35:14.886" v="789" actId="207"/>
          <ac:graphicFrameMkLst>
            <pc:docMk/>
            <pc:sldMk cId="306639140" sldId="275"/>
            <ac:graphicFrameMk id="7" creationId="{66A90807-1090-42A3-AF38-72D5213B3BDF}"/>
          </ac:graphicFrameMkLst>
        </pc:graphicFrameChg>
        <pc:graphicFrameChg chg="del">
          <ac:chgData name="Anh Tran" userId="f231798a548aeff1" providerId="LiveId" clId="{4087AA74-8F71-4697-8798-24FD3100D6CE}" dt="2022-01-05T02:33:44.343" v="771" actId="478"/>
          <ac:graphicFrameMkLst>
            <pc:docMk/>
            <pc:sldMk cId="306639140" sldId="275"/>
            <ac:graphicFrameMk id="8" creationId="{DD8236C3-CA28-49BA-86A9-A415C0A884B9}"/>
          </ac:graphicFrameMkLst>
        </pc:graphicFrameChg>
      </pc:sldChg>
      <pc:sldChg chg="addSp modSp new mod ord setBg">
        <pc:chgData name="Anh Tran" userId="f231798a548aeff1" providerId="LiveId" clId="{4087AA74-8F71-4697-8798-24FD3100D6CE}" dt="2022-01-05T03:21:23.057" v="2462" actId="20577"/>
        <pc:sldMkLst>
          <pc:docMk/>
          <pc:sldMk cId="751520922" sldId="276"/>
        </pc:sldMkLst>
        <pc:spChg chg="mod">
          <ac:chgData name="Anh Tran" userId="f231798a548aeff1" providerId="LiveId" clId="{4087AA74-8F71-4697-8798-24FD3100D6CE}" dt="2022-01-05T03:14:14.471" v="2179" actId="313"/>
          <ac:spMkLst>
            <pc:docMk/>
            <pc:sldMk cId="751520922" sldId="276"/>
            <ac:spMk id="2" creationId="{1F1C4775-7670-4772-9A9A-52A80A48472A}"/>
          </ac:spMkLst>
        </pc:spChg>
        <pc:spChg chg="mod">
          <ac:chgData name="Anh Tran" userId="f231798a548aeff1" providerId="LiveId" clId="{4087AA74-8F71-4697-8798-24FD3100D6CE}" dt="2022-01-05T03:21:23.057" v="2462" actId="20577"/>
          <ac:spMkLst>
            <pc:docMk/>
            <pc:sldMk cId="751520922" sldId="276"/>
            <ac:spMk id="3" creationId="{CF6C6AD0-E587-4B7B-8D5C-6D30D69F9A16}"/>
          </ac:spMkLst>
        </pc:spChg>
        <pc:spChg chg="add">
          <ac:chgData name="Anh Tran" userId="f231798a548aeff1" providerId="LiveId" clId="{4087AA74-8F71-4697-8798-24FD3100D6CE}" dt="2022-01-05T03:02:16.368" v="1694" actId="26606"/>
          <ac:spMkLst>
            <pc:docMk/>
            <pc:sldMk cId="751520922" sldId="276"/>
            <ac:spMk id="8" creationId="{907EF6B7-1338-4443-8C46-6A318D952DFD}"/>
          </ac:spMkLst>
        </pc:spChg>
        <pc:spChg chg="add">
          <ac:chgData name="Anh Tran" userId="f231798a548aeff1" providerId="LiveId" clId="{4087AA74-8F71-4697-8798-24FD3100D6CE}" dt="2022-01-05T03:02:16.368" v="1694" actId="26606"/>
          <ac:spMkLst>
            <pc:docMk/>
            <pc:sldMk cId="751520922" sldId="276"/>
            <ac:spMk id="10" creationId="{DAAE4CDD-124C-4DCF-9584-B6033B545DD5}"/>
          </ac:spMkLst>
        </pc:spChg>
        <pc:spChg chg="add">
          <ac:chgData name="Anh Tran" userId="f231798a548aeff1" providerId="LiveId" clId="{4087AA74-8F71-4697-8798-24FD3100D6CE}" dt="2022-01-05T03:02:16.368" v="1694" actId="26606"/>
          <ac:spMkLst>
            <pc:docMk/>
            <pc:sldMk cId="751520922" sldId="276"/>
            <ac:spMk id="12" creationId="{081E4A58-353D-44AE-B2FC-2A74E2E400F7}"/>
          </ac:spMkLst>
        </pc:spChg>
      </pc:sldChg>
      <pc:sldChg chg="addSp delSp modSp add mod modNotesTx">
        <pc:chgData name="Anh Tran" userId="f231798a548aeff1" providerId="LiveId" clId="{4087AA74-8F71-4697-8798-24FD3100D6CE}" dt="2022-01-05T03:00:08.732" v="1659" actId="20577"/>
        <pc:sldMkLst>
          <pc:docMk/>
          <pc:sldMk cId="4056566458" sldId="277"/>
        </pc:sldMkLst>
        <pc:graphicFrameChg chg="del">
          <ac:chgData name="Anh Tran" userId="f231798a548aeff1" providerId="LiveId" clId="{4087AA74-8F71-4697-8798-24FD3100D6CE}" dt="2022-01-05T02:39:08.281" v="797" actId="478"/>
          <ac:graphicFrameMkLst>
            <pc:docMk/>
            <pc:sldMk cId="4056566458" sldId="277"/>
            <ac:graphicFrameMk id="7" creationId="{66A90807-1090-42A3-AF38-72D5213B3BDF}"/>
          </ac:graphicFrameMkLst>
        </pc:graphicFrameChg>
        <pc:graphicFrameChg chg="add del mod">
          <ac:chgData name="Anh Tran" userId="f231798a548aeff1" providerId="LiveId" clId="{4087AA74-8F71-4697-8798-24FD3100D6CE}" dt="2022-01-05T02:46:23.544" v="801" actId="478"/>
          <ac:graphicFrameMkLst>
            <pc:docMk/>
            <pc:sldMk cId="4056566458" sldId="277"/>
            <ac:graphicFrameMk id="8" creationId="{849B00D9-84C9-4C7C-840C-0D2E1B037658}"/>
          </ac:graphicFrameMkLst>
        </pc:graphicFrameChg>
        <pc:graphicFrameChg chg="add mod">
          <ac:chgData name="Anh Tran" userId="f231798a548aeff1" providerId="LiveId" clId="{4087AA74-8F71-4697-8798-24FD3100D6CE}" dt="2022-01-05T02:50:19.853" v="858" actId="403"/>
          <ac:graphicFrameMkLst>
            <pc:docMk/>
            <pc:sldMk cId="4056566458" sldId="277"/>
            <ac:graphicFrameMk id="9" creationId="{25B232CD-445E-410D-BE2F-4F3B38007956}"/>
          </ac:graphicFrameMkLst>
        </pc:graphicFrameChg>
        <pc:graphicFrameChg chg="add mod">
          <ac:chgData name="Anh Tran" userId="f231798a548aeff1" providerId="LiveId" clId="{4087AA74-8F71-4697-8798-24FD3100D6CE}" dt="2022-01-05T02:50:22.622" v="859" actId="403"/>
          <ac:graphicFrameMkLst>
            <pc:docMk/>
            <pc:sldMk cId="4056566458" sldId="277"/>
            <ac:graphicFrameMk id="10" creationId="{BA256BC4-0DB3-4B47-8351-0B0822C0B8F0}"/>
          </ac:graphicFrameMkLst>
        </pc:graphicFrameChg>
      </pc:sldChg>
      <pc:sldChg chg="addSp delSp modSp add mod ord">
        <pc:chgData name="Anh Tran" userId="f231798a548aeff1" providerId="LiveId" clId="{4087AA74-8F71-4697-8798-24FD3100D6CE}" dt="2022-01-05T03:02:05.095" v="1693" actId="26606"/>
        <pc:sldMkLst>
          <pc:docMk/>
          <pc:sldMk cId="1519077259" sldId="278"/>
        </pc:sldMkLst>
        <pc:spChg chg="mod">
          <ac:chgData name="Anh Tran" userId="f231798a548aeff1" providerId="LiveId" clId="{4087AA74-8F71-4697-8798-24FD3100D6CE}" dt="2022-01-05T03:02:05.095" v="1693" actId="26606"/>
          <ac:spMkLst>
            <pc:docMk/>
            <pc:sldMk cId="1519077259" sldId="278"/>
            <ac:spMk id="2" creationId="{2012CCEB-DF38-404C-B285-BD7560079FA0}"/>
          </ac:spMkLst>
        </pc:spChg>
        <pc:spChg chg="add del">
          <ac:chgData name="Anh Tran" userId="f231798a548aeff1" providerId="LiveId" clId="{4087AA74-8F71-4697-8798-24FD3100D6CE}" dt="2022-01-05T03:02:05.095" v="1693" actId="26606"/>
          <ac:spMkLst>
            <pc:docMk/>
            <pc:sldMk cId="1519077259" sldId="278"/>
            <ac:spMk id="17" creationId="{337940BB-FBC4-492E-BD92-3B7B914D0EAE}"/>
          </ac:spMkLst>
        </pc:spChg>
        <pc:spChg chg="add del">
          <ac:chgData name="Anh Tran" userId="f231798a548aeff1" providerId="LiveId" clId="{4087AA74-8F71-4697-8798-24FD3100D6CE}" dt="2022-01-05T03:02:05.095" v="1693" actId="26606"/>
          <ac:spMkLst>
            <pc:docMk/>
            <pc:sldMk cId="1519077259" sldId="278"/>
            <ac:spMk id="19" creationId="{3FCFB1DE-0B7E-48CC-BA90-B2AB0889F9D6}"/>
          </ac:spMkLst>
        </pc:spChg>
        <pc:spChg chg="add">
          <ac:chgData name="Anh Tran" userId="f231798a548aeff1" providerId="LiveId" clId="{4087AA74-8F71-4697-8798-24FD3100D6CE}" dt="2022-01-05T03:02:05.095" v="1693" actId="26606"/>
          <ac:spMkLst>
            <pc:docMk/>
            <pc:sldMk cId="1519077259" sldId="278"/>
            <ac:spMk id="24" creationId="{FFD48BC7-DC40-47DE-87EE-9F4B6ECB9ABB}"/>
          </ac:spMkLst>
        </pc:spChg>
        <pc:spChg chg="add del">
          <ac:chgData name="Anh Tran" userId="f231798a548aeff1" providerId="LiveId" clId="{4087AA74-8F71-4697-8798-24FD3100D6CE}" dt="2022-01-05T03:02:05.095" v="1692" actId="26606"/>
          <ac:spMkLst>
            <pc:docMk/>
            <pc:sldMk cId="1519077259" sldId="278"/>
            <ac:spMk id="25" creationId="{8930EBA3-4D2E-42E8-B828-834555328D85}"/>
          </ac:spMkLst>
        </pc:spChg>
        <pc:spChg chg="add">
          <ac:chgData name="Anh Tran" userId="f231798a548aeff1" providerId="LiveId" clId="{4087AA74-8F71-4697-8798-24FD3100D6CE}" dt="2022-01-05T03:02:05.095" v="1693" actId="26606"/>
          <ac:spMkLst>
            <pc:docMk/>
            <pc:sldMk cId="1519077259" sldId="278"/>
            <ac:spMk id="26" creationId="{E502BBC7-2C76-46F3-BC24-5985BC13DB88}"/>
          </ac:spMkLst>
        </pc:spChg>
        <pc:spChg chg="add del">
          <ac:chgData name="Anh Tran" userId="f231798a548aeff1" providerId="LiveId" clId="{4087AA74-8F71-4697-8798-24FD3100D6CE}" dt="2022-01-05T03:02:05.095" v="1692" actId="26606"/>
          <ac:spMkLst>
            <pc:docMk/>
            <pc:sldMk cId="1519077259" sldId="278"/>
            <ac:spMk id="27" creationId="{E58B2195-5055-402F-A3E7-53FF0E4980C3}"/>
          </ac:spMkLst>
        </pc:spChg>
        <pc:spChg chg="add">
          <ac:chgData name="Anh Tran" userId="f231798a548aeff1" providerId="LiveId" clId="{4087AA74-8F71-4697-8798-24FD3100D6CE}" dt="2022-01-05T03:02:05.095" v="1693" actId="26606"/>
          <ac:spMkLst>
            <pc:docMk/>
            <pc:sldMk cId="1519077259" sldId="278"/>
            <ac:spMk id="28" creationId="{C7F28D52-2A5F-4D23-81AE-7CB8B591C7AF}"/>
          </ac:spMkLst>
        </pc:spChg>
        <pc:spChg chg="add del">
          <ac:chgData name="Anh Tran" userId="f231798a548aeff1" providerId="LiveId" clId="{4087AA74-8F71-4697-8798-24FD3100D6CE}" dt="2022-01-05T03:02:05.095" v="1692" actId="26606"/>
          <ac:spMkLst>
            <pc:docMk/>
            <pc:sldMk cId="1519077259" sldId="278"/>
            <ac:spMk id="29" creationId="{528AA953-F4F9-4DC5-97C7-491F4AF937DC}"/>
          </ac:spMkLst>
        </pc:spChg>
        <pc:spChg chg="add">
          <ac:chgData name="Anh Tran" userId="f231798a548aeff1" providerId="LiveId" clId="{4087AA74-8F71-4697-8798-24FD3100D6CE}" dt="2022-01-05T03:02:05.095" v="1693" actId="26606"/>
          <ac:spMkLst>
            <pc:docMk/>
            <pc:sldMk cId="1519077259" sldId="278"/>
            <ac:spMk id="30" creationId="{3629484E-3792-4B3D-89AD-7C8A1ED0E0D4}"/>
          </ac:spMkLst>
        </pc:spChg>
        <pc:picChg chg="del">
          <ac:chgData name="Anh Tran" userId="f231798a548aeff1" providerId="LiveId" clId="{4087AA74-8F71-4697-8798-24FD3100D6CE}" dt="2022-01-05T03:01:37.351" v="1690" actId="478"/>
          <ac:picMkLst>
            <pc:docMk/>
            <pc:sldMk cId="1519077259" sldId="278"/>
            <ac:picMk id="7" creationId="{3AA03E7E-A65D-4120-A7E1-68A464F40B3E}"/>
          </ac:picMkLst>
        </pc:picChg>
        <pc:picChg chg="add del">
          <ac:chgData name="Anh Tran" userId="f231798a548aeff1" providerId="LiveId" clId="{4087AA74-8F71-4697-8798-24FD3100D6CE}" dt="2022-01-05T03:02:05.095" v="1692" actId="26606"/>
          <ac:picMkLst>
            <pc:docMk/>
            <pc:sldMk cId="1519077259" sldId="278"/>
            <ac:picMk id="21" creationId="{7D86BA47-F29F-4022-B25A-651F9E637A47}"/>
          </ac:picMkLst>
        </pc:picChg>
      </pc:sldChg>
      <pc:sldChg chg="new del">
        <pc:chgData name="Anh Tran" userId="f231798a548aeff1" providerId="LiveId" clId="{4087AA74-8F71-4697-8798-24FD3100D6CE}" dt="2022-01-05T03:21:30.658" v="2463" actId="47"/>
        <pc:sldMkLst>
          <pc:docMk/>
          <pc:sldMk cId="1879190034" sldId="279"/>
        </pc:sldMkLst>
      </pc:sldChg>
      <pc:sldChg chg="modSp add mod">
        <pc:chgData name="Anh Tran" userId="f231798a548aeff1" providerId="LiveId" clId="{4087AA74-8F71-4697-8798-24FD3100D6CE}" dt="2022-01-05T03:13:26.480" v="2160" actId="20577"/>
        <pc:sldMkLst>
          <pc:docMk/>
          <pc:sldMk cId="382424339" sldId="280"/>
        </pc:sldMkLst>
        <pc:spChg chg="mod">
          <ac:chgData name="Anh Tran" userId="f231798a548aeff1" providerId="LiveId" clId="{4087AA74-8F71-4697-8798-24FD3100D6CE}" dt="2022-01-05T03:13:26.480" v="2160" actId="20577"/>
          <ac:spMkLst>
            <pc:docMk/>
            <pc:sldMk cId="382424339" sldId="280"/>
            <ac:spMk id="3" creationId="{CF6C6AD0-E587-4B7B-8D5C-6D30D69F9A16}"/>
          </ac:spMkLst>
        </pc:spChg>
      </pc:sldChg>
      <pc:sldMasterChg chg="setBg modSldLayout">
        <pc:chgData name="Anh Tran" userId="f231798a548aeff1" providerId="LiveId" clId="{4087AA74-8F71-4697-8798-24FD3100D6CE}" dt="2022-01-05T00:33:57.212" v="423"/>
        <pc:sldMasterMkLst>
          <pc:docMk/>
          <pc:sldMasterMk cId="534346195" sldId="2147483648"/>
        </pc:sldMasterMkLst>
        <pc:sldLayoutChg chg="setBg">
          <pc:chgData name="Anh Tran" userId="f231798a548aeff1" providerId="LiveId" clId="{4087AA74-8F71-4697-8798-24FD3100D6CE}" dt="2022-01-05T00:33:57.212" v="423"/>
          <pc:sldLayoutMkLst>
            <pc:docMk/>
            <pc:sldMasterMk cId="534346195" sldId="2147483648"/>
            <pc:sldLayoutMk cId="4149778818" sldId="2147483649"/>
          </pc:sldLayoutMkLst>
        </pc:sldLayoutChg>
        <pc:sldLayoutChg chg="setBg">
          <pc:chgData name="Anh Tran" userId="f231798a548aeff1" providerId="LiveId" clId="{4087AA74-8F71-4697-8798-24FD3100D6CE}" dt="2022-01-05T00:33:57.212" v="423"/>
          <pc:sldLayoutMkLst>
            <pc:docMk/>
            <pc:sldMasterMk cId="534346195" sldId="2147483648"/>
            <pc:sldLayoutMk cId="239975759" sldId="2147483650"/>
          </pc:sldLayoutMkLst>
        </pc:sldLayoutChg>
        <pc:sldLayoutChg chg="setBg">
          <pc:chgData name="Anh Tran" userId="f231798a548aeff1" providerId="LiveId" clId="{4087AA74-8F71-4697-8798-24FD3100D6CE}" dt="2022-01-05T00:33:57.212" v="423"/>
          <pc:sldLayoutMkLst>
            <pc:docMk/>
            <pc:sldMasterMk cId="534346195" sldId="2147483648"/>
            <pc:sldLayoutMk cId="3018466952" sldId="2147483651"/>
          </pc:sldLayoutMkLst>
        </pc:sldLayoutChg>
        <pc:sldLayoutChg chg="setBg">
          <pc:chgData name="Anh Tran" userId="f231798a548aeff1" providerId="LiveId" clId="{4087AA74-8F71-4697-8798-24FD3100D6CE}" dt="2022-01-05T00:33:57.212" v="423"/>
          <pc:sldLayoutMkLst>
            <pc:docMk/>
            <pc:sldMasterMk cId="534346195" sldId="2147483648"/>
            <pc:sldLayoutMk cId="4274187017" sldId="2147483652"/>
          </pc:sldLayoutMkLst>
        </pc:sldLayoutChg>
        <pc:sldLayoutChg chg="setBg">
          <pc:chgData name="Anh Tran" userId="f231798a548aeff1" providerId="LiveId" clId="{4087AA74-8F71-4697-8798-24FD3100D6CE}" dt="2022-01-05T00:33:57.212" v="423"/>
          <pc:sldLayoutMkLst>
            <pc:docMk/>
            <pc:sldMasterMk cId="534346195" sldId="2147483648"/>
            <pc:sldLayoutMk cId="506763135" sldId="2147483653"/>
          </pc:sldLayoutMkLst>
        </pc:sldLayoutChg>
        <pc:sldLayoutChg chg="setBg">
          <pc:chgData name="Anh Tran" userId="f231798a548aeff1" providerId="LiveId" clId="{4087AA74-8F71-4697-8798-24FD3100D6CE}" dt="2022-01-05T00:33:57.212" v="423"/>
          <pc:sldLayoutMkLst>
            <pc:docMk/>
            <pc:sldMasterMk cId="534346195" sldId="2147483648"/>
            <pc:sldLayoutMk cId="2503274579" sldId="2147483654"/>
          </pc:sldLayoutMkLst>
        </pc:sldLayoutChg>
        <pc:sldLayoutChg chg="setBg">
          <pc:chgData name="Anh Tran" userId="f231798a548aeff1" providerId="LiveId" clId="{4087AA74-8F71-4697-8798-24FD3100D6CE}" dt="2022-01-05T00:33:57.212" v="423"/>
          <pc:sldLayoutMkLst>
            <pc:docMk/>
            <pc:sldMasterMk cId="534346195" sldId="2147483648"/>
            <pc:sldLayoutMk cId="654962829" sldId="2147483655"/>
          </pc:sldLayoutMkLst>
        </pc:sldLayoutChg>
        <pc:sldLayoutChg chg="setBg">
          <pc:chgData name="Anh Tran" userId="f231798a548aeff1" providerId="LiveId" clId="{4087AA74-8F71-4697-8798-24FD3100D6CE}" dt="2022-01-05T00:33:57.212" v="423"/>
          <pc:sldLayoutMkLst>
            <pc:docMk/>
            <pc:sldMasterMk cId="534346195" sldId="2147483648"/>
            <pc:sldLayoutMk cId="442444398" sldId="2147483656"/>
          </pc:sldLayoutMkLst>
        </pc:sldLayoutChg>
        <pc:sldLayoutChg chg="setBg">
          <pc:chgData name="Anh Tran" userId="f231798a548aeff1" providerId="LiveId" clId="{4087AA74-8F71-4697-8798-24FD3100D6CE}" dt="2022-01-05T00:33:57.212" v="423"/>
          <pc:sldLayoutMkLst>
            <pc:docMk/>
            <pc:sldMasterMk cId="534346195" sldId="2147483648"/>
            <pc:sldLayoutMk cId="2136540920" sldId="2147483657"/>
          </pc:sldLayoutMkLst>
        </pc:sldLayoutChg>
        <pc:sldLayoutChg chg="setBg">
          <pc:chgData name="Anh Tran" userId="f231798a548aeff1" providerId="LiveId" clId="{4087AA74-8F71-4697-8798-24FD3100D6CE}" dt="2022-01-05T00:33:57.212" v="423"/>
          <pc:sldLayoutMkLst>
            <pc:docMk/>
            <pc:sldMasterMk cId="534346195" sldId="2147483648"/>
            <pc:sldLayoutMk cId="456342218" sldId="2147483658"/>
          </pc:sldLayoutMkLst>
        </pc:sldLayoutChg>
        <pc:sldLayoutChg chg="setBg">
          <pc:chgData name="Anh Tran" userId="f231798a548aeff1" providerId="LiveId" clId="{4087AA74-8F71-4697-8798-24FD3100D6CE}" dt="2022-01-05T00:33:57.212" v="423"/>
          <pc:sldLayoutMkLst>
            <pc:docMk/>
            <pc:sldMasterMk cId="534346195" sldId="2147483648"/>
            <pc:sldLayoutMk cId="1098414163"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Monthly Number of Rides from Oct 2020 to Sep 2021</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Sheet1!$C$2</c:f>
              <c:strCache>
                <c:ptCount val="1"/>
                <c:pt idx="0">
                  <c:v>Number of rides</c:v>
                </c:pt>
              </c:strCache>
            </c:strRef>
          </c:tx>
          <c:spPr>
            <a:ln w="28575" cap="rnd">
              <a:solidFill>
                <a:schemeClr val="accent1"/>
              </a:solidFill>
              <a:round/>
            </a:ln>
            <a:effectLst/>
          </c:spPr>
          <c:marker>
            <c:symbol val="circle"/>
            <c:size val="5"/>
            <c:spPr>
              <a:solidFill>
                <a:srgbClr val="002060"/>
              </a:solidFill>
              <a:ln w="9525">
                <a:solidFill>
                  <a:srgbClr val="002060"/>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Sheet1!$B$3:$B$14</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Sheet1!$C$3:$C$14</c:f>
              <c:numCache>
                <c:formatCode>#,##0</c:formatCode>
                <c:ptCount val="12"/>
                <c:pt idx="0">
                  <c:v>332305</c:v>
                </c:pt>
                <c:pt idx="1">
                  <c:v>219204</c:v>
                </c:pt>
                <c:pt idx="2">
                  <c:v>112360</c:v>
                </c:pt>
                <c:pt idx="3">
                  <c:v>82607</c:v>
                </c:pt>
                <c:pt idx="4">
                  <c:v>42295</c:v>
                </c:pt>
                <c:pt idx="5">
                  <c:v>203394</c:v>
                </c:pt>
                <c:pt idx="6">
                  <c:v>294591</c:v>
                </c:pt>
                <c:pt idx="7">
                  <c:v>445079</c:v>
                </c:pt>
                <c:pt idx="8">
                  <c:v>600405</c:v>
                </c:pt>
                <c:pt idx="9">
                  <c:v>683105</c:v>
                </c:pt>
                <c:pt idx="10">
                  <c:v>666016</c:v>
                </c:pt>
                <c:pt idx="11">
                  <c:v>613276</c:v>
                </c:pt>
              </c:numCache>
            </c:numRef>
          </c:val>
          <c:smooth val="0"/>
          <c:extLst>
            <c:ext xmlns:c16="http://schemas.microsoft.com/office/drawing/2014/chart" uri="{C3380CC4-5D6E-409C-BE32-E72D297353CC}">
              <c16:uniqueId val="{00000000-66EA-4390-8586-9FD8021EFC46}"/>
            </c:ext>
          </c:extLst>
        </c:ser>
        <c:dLbls>
          <c:showLegendKey val="0"/>
          <c:showVal val="0"/>
          <c:showCatName val="0"/>
          <c:showSerName val="0"/>
          <c:showPercent val="0"/>
          <c:showBubbleSize val="0"/>
        </c:dLbls>
        <c:marker val="1"/>
        <c:smooth val="0"/>
        <c:axId val="817640159"/>
        <c:axId val="817653887"/>
      </c:lineChart>
      <c:dateAx>
        <c:axId val="81764015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17653887"/>
        <c:crosses val="autoZero"/>
        <c:auto val="1"/>
        <c:lblOffset val="100"/>
        <c:baseTimeUnit val="months"/>
      </c:dateAx>
      <c:valAx>
        <c:axId val="817653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17640159"/>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2000" b="1" dirty="0"/>
              <a:t>Number of Rides by Membership Type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Sheet1!$O$22</c:f>
              <c:strCache>
                <c:ptCount val="1"/>
                <c:pt idx="0">
                  <c:v>%</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23-4B00-AA60-D3651B29D9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23-4B00-AA60-D3651B29D9A5}"/>
              </c:ext>
            </c:extLst>
          </c:dPt>
          <c:dLbls>
            <c:dLbl>
              <c:idx val="0"/>
              <c:layout>
                <c:manualLayout>
                  <c:x val="-0.25498307698316869"/>
                  <c:y val="2.7966261145608021E-2"/>
                </c:manualLayout>
              </c:layout>
              <c:tx>
                <c:rich>
                  <a:bodyPr/>
                  <a:lstStyle/>
                  <a:p>
                    <a:fld id="{426A0877-8967-46CE-894A-F62A0B764AF1}" type="CELLRANGE">
                      <a:rPr lang="en-US"/>
                      <a:pPr/>
                      <a:t>[CELLRANGE]</a:t>
                    </a:fld>
                    <a:endParaRPr lang="en-US" baseline="0"/>
                  </a:p>
                  <a:p>
                    <a:fld id="{0A9618D3-1914-4ECD-A7E1-022480F66475}" type="VALUE">
                      <a:rPr lang="en-US"/>
                      <a:pPr/>
                      <a:t>[VALUE]</a:t>
                    </a:fld>
                    <a:endParaRPr lang="en-US"/>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5723-4B00-AA60-D3651B29D9A5}"/>
                </c:ext>
              </c:extLst>
            </c:dLbl>
            <c:dLbl>
              <c:idx val="1"/>
              <c:layout>
                <c:manualLayout>
                  <c:x val="0.18981233820673196"/>
                  <c:y val="-3.5593462733461791E-2"/>
                </c:manualLayout>
              </c:layout>
              <c:tx>
                <c:rich>
                  <a:bodyPr/>
                  <a:lstStyle/>
                  <a:p>
                    <a:fld id="{084C9442-F83C-401A-B803-6DE69C1FEEF4}" type="CELLRANGE">
                      <a:rPr lang="en-US"/>
                      <a:pPr/>
                      <a:t>[CELLRANGE]</a:t>
                    </a:fld>
                    <a:endParaRPr lang="en-US" baseline="0"/>
                  </a:p>
                  <a:p>
                    <a:fld id="{4B94B715-B487-4712-8757-0BCF22859E80}" type="VALUE">
                      <a:rPr lang="en-US"/>
                      <a:pPr/>
                      <a:t>[VALUE]</a:t>
                    </a:fld>
                    <a:endParaRPr lang="en-US"/>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5723-4B00-AA60-D3651B29D9A5}"/>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Sheet1!$A$23:$A$24</c:f>
              <c:strCache>
                <c:ptCount val="2"/>
                <c:pt idx="0">
                  <c:v>casual</c:v>
                </c:pt>
                <c:pt idx="1">
                  <c:v>member</c:v>
                </c:pt>
              </c:strCache>
            </c:strRef>
          </c:cat>
          <c:val>
            <c:numRef>
              <c:f>Sheet1!$O$23:$O$24</c:f>
              <c:numCache>
                <c:formatCode>0.0%</c:formatCode>
                <c:ptCount val="2"/>
                <c:pt idx="0">
                  <c:v>0.45253650075664137</c:v>
                </c:pt>
                <c:pt idx="1">
                  <c:v>0.54746349924335869</c:v>
                </c:pt>
              </c:numCache>
            </c:numRef>
          </c:val>
          <c:extLst>
            <c:ext xmlns:c15="http://schemas.microsoft.com/office/drawing/2012/chart" uri="{02D57815-91ED-43cb-92C2-25804820EDAC}">
              <c15:datalabelsRange>
                <c15:f>Sheet1!$N$23:$N$24</c15:f>
                <c15:dlblRangeCache>
                  <c:ptCount val="2"/>
                  <c:pt idx="0">
                    <c:v>1,943,480</c:v>
                  </c:pt>
                  <c:pt idx="1">
                    <c:v>2,351,157</c:v>
                  </c:pt>
                </c15:dlblRangeCache>
              </c15:datalabelsRange>
            </c:ext>
            <c:ext xmlns:c16="http://schemas.microsoft.com/office/drawing/2014/chart" uri="{C3380CC4-5D6E-409C-BE32-E72D297353CC}">
              <c16:uniqueId val="{00000004-5723-4B00-AA60-D3651B29D9A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Monthly Number of Rides by Membership Type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Sheet1!$A$23</c:f>
              <c:strCache>
                <c:ptCount val="1"/>
                <c:pt idx="0">
                  <c:v>casual</c:v>
                </c:pt>
              </c:strCache>
            </c:strRef>
          </c:tx>
          <c:spPr>
            <a:solidFill>
              <a:schemeClr val="accent1"/>
            </a:solidFill>
            <a:ln>
              <a:noFill/>
            </a:ln>
            <a:effectLst/>
          </c:spPr>
          <c:invertIfNegative val="0"/>
          <c:cat>
            <c:numRef>
              <c:f>Sheet1!$B$22:$M$22</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Sheet1!$B$23:$M$23</c:f>
              <c:numCache>
                <c:formatCode>#,##0</c:formatCode>
                <c:ptCount val="12"/>
                <c:pt idx="0">
                  <c:v>120597</c:v>
                </c:pt>
                <c:pt idx="1">
                  <c:v>72115</c:v>
                </c:pt>
                <c:pt idx="2">
                  <c:v>24312</c:v>
                </c:pt>
                <c:pt idx="3">
                  <c:v>14582</c:v>
                </c:pt>
                <c:pt idx="4">
                  <c:v>8508</c:v>
                </c:pt>
                <c:pt idx="5">
                  <c:v>75051</c:v>
                </c:pt>
                <c:pt idx="6">
                  <c:v>119351</c:v>
                </c:pt>
                <c:pt idx="7">
                  <c:v>214600</c:v>
                </c:pt>
                <c:pt idx="8">
                  <c:v>300713</c:v>
                </c:pt>
                <c:pt idx="9">
                  <c:v>365488</c:v>
                </c:pt>
                <c:pt idx="10">
                  <c:v>338110</c:v>
                </c:pt>
                <c:pt idx="11">
                  <c:v>290053</c:v>
                </c:pt>
              </c:numCache>
            </c:numRef>
          </c:val>
          <c:extLst>
            <c:ext xmlns:c16="http://schemas.microsoft.com/office/drawing/2014/chart" uri="{C3380CC4-5D6E-409C-BE32-E72D297353CC}">
              <c16:uniqueId val="{00000000-63AA-4BEF-B9AD-5454C25F6C20}"/>
            </c:ext>
          </c:extLst>
        </c:ser>
        <c:ser>
          <c:idx val="1"/>
          <c:order val="1"/>
          <c:tx>
            <c:strRef>
              <c:f>Sheet1!$A$24</c:f>
              <c:strCache>
                <c:ptCount val="1"/>
                <c:pt idx="0">
                  <c:v>member</c:v>
                </c:pt>
              </c:strCache>
            </c:strRef>
          </c:tx>
          <c:spPr>
            <a:solidFill>
              <a:schemeClr val="accent2"/>
            </a:solidFill>
            <a:ln>
              <a:noFill/>
            </a:ln>
            <a:effectLst/>
          </c:spPr>
          <c:invertIfNegative val="0"/>
          <c:cat>
            <c:numRef>
              <c:f>Sheet1!$B$22:$M$22</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Sheet1!$B$24:$M$24</c:f>
              <c:numCache>
                <c:formatCode>#,##0</c:formatCode>
                <c:ptCount val="12"/>
                <c:pt idx="0">
                  <c:v>211708</c:v>
                </c:pt>
                <c:pt idx="1">
                  <c:v>147089</c:v>
                </c:pt>
                <c:pt idx="2">
                  <c:v>88048</c:v>
                </c:pt>
                <c:pt idx="3">
                  <c:v>68025</c:v>
                </c:pt>
                <c:pt idx="4">
                  <c:v>33787</c:v>
                </c:pt>
                <c:pt idx="5">
                  <c:v>128343</c:v>
                </c:pt>
                <c:pt idx="6">
                  <c:v>175240</c:v>
                </c:pt>
                <c:pt idx="7">
                  <c:v>230479</c:v>
                </c:pt>
                <c:pt idx="8">
                  <c:v>299692</c:v>
                </c:pt>
                <c:pt idx="9">
                  <c:v>317617</c:v>
                </c:pt>
                <c:pt idx="10">
                  <c:v>327906</c:v>
                </c:pt>
                <c:pt idx="11">
                  <c:v>323223</c:v>
                </c:pt>
              </c:numCache>
            </c:numRef>
          </c:val>
          <c:extLst>
            <c:ext xmlns:c16="http://schemas.microsoft.com/office/drawing/2014/chart" uri="{C3380CC4-5D6E-409C-BE32-E72D297353CC}">
              <c16:uniqueId val="{00000001-63AA-4BEF-B9AD-5454C25F6C20}"/>
            </c:ext>
          </c:extLst>
        </c:ser>
        <c:dLbls>
          <c:showLegendKey val="0"/>
          <c:showVal val="0"/>
          <c:showCatName val="0"/>
          <c:showSerName val="0"/>
          <c:showPercent val="0"/>
          <c:showBubbleSize val="0"/>
        </c:dLbls>
        <c:gapWidth val="150"/>
        <c:axId val="908556399"/>
        <c:axId val="908558063"/>
      </c:barChart>
      <c:dateAx>
        <c:axId val="908556399"/>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08558063"/>
        <c:crosses val="autoZero"/>
        <c:auto val="1"/>
        <c:lblOffset val="100"/>
        <c:baseTimeUnit val="months"/>
      </c:dateAx>
      <c:valAx>
        <c:axId val="90855806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08556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Number of Rides by Weekday and Membership Type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Sheet1!$A$45</c:f>
              <c:strCache>
                <c:ptCount val="1"/>
                <c:pt idx="0">
                  <c:v>casual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Sheet1!$B$44:$H$44</c:f>
              <c:strCache>
                <c:ptCount val="7"/>
                <c:pt idx="0">
                  <c:v>Sunday</c:v>
                </c:pt>
                <c:pt idx="1">
                  <c:v>Monday</c:v>
                </c:pt>
                <c:pt idx="2">
                  <c:v>Tuesday</c:v>
                </c:pt>
                <c:pt idx="3">
                  <c:v>Wednesday</c:v>
                </c:pt>
                <c:pt idx="4">
                  <c:v>Thursday</c:v>
                </c:pt>
                <c:pt idx="5">
                  <c:v>Friday</c:v>
                </c:pt>
                <c:pt idx="6">
                  <c:v>Saturday</c:v>
                </c:pt>
              </c:strCache>
            </c:strRef>
          </c:cat>
          <c:val>
            <c:numRef>
              <c:f>Sheet1!$B$45:$H$45</c:f>
              <c:numCache>
                <c:formatCode>#,##0</c:formatCode>
                <c:ptCount val="7"/>
                <c:pt idx="0">
                  <c:v>377836</c:v>
                </c:pt>
                <c:pt idx="1">
                  <c:v>216787</c:v>
                </c:pt>
                <c:pt idx="2">
                  <c:v>201411</c:v>
                </c:pt>
                <c:pt idx="3">
                  <c:v>206421</c:v>
                </c:pt>
                <c:pt idx="4">
                  <c:v>220292</c:v>
                </c:pt>
                <c:pt idx="5">
                  <c:v>275818</c:v>
                </c:pt>
                <c:pt idx="6">
                  <c:v>444915</c:v>
                </c:pt>
              </c:numCache>
            </c:numRef>
          </c:val>
          <c:extLst>
            <c:ext xmlns:c16="http://schemas.microsoft.com/office/drawing/2014/chart" uri="{C3380CC4-5D6E-409C-BE32-E72D297353CC}">
              <c16:uniqueId val="{00000000-44F5-4F51-B023-F0C2257D40B1}"/>
            </c:ext>
          </c:extLst>
        </c:ser>
        <c:ser>
          <c:idx val="1"/>
          <c:order val="1"/>
          <c:tx>
            <c:strRef>
              <c:f>Sheet1!$A$46</c:f>
              <c:strCache>
                <c:ptCount val="1"/>
                <c:pt idx="0">
                  <c:v>member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Sheet1!$B$44:$H$44</c:f>
              <c:strCache>
                <c:ptCount val="7"/>
                <c:pt idx="0">
                  <c:v>Sunday</c:v>
                </c:pt>
                <c:pt idx="1">
                  <c:v>Monday</c:v>
                </c:pt>
                <c:pt idx="2">
                  <c:v>Tuesday</c:v>
                </c:pt>
                <c:pt idx="3">
                  <c:v>Wednesday</c:v>
                </c:pt>
                <c:pt idx="4">
                  <c:v>Thursday</c:v>
                </c:pt>
                <c:pt idx="5">
                  <c:v>Friday</c:v>
                </c:pt>
                <c:pt idx="6">
                  <c:v>Saturday</c:v>
                </c:pt>
              </c:strCache>
            </c:strRef>
          </c:cat>
          <c:val>
            <c:numRef>
              <c:f>Sheet1!$B$46:$H$46</c:f>
              <c:numCache>
                <c:formatCode>#,##0</c:formatCode>
                <c:ptCount val="7"/>
                <c:pt idx="0">
                  <c:v>290575</c:v>
                </c:pt>
                <c:pt idx="1">
                  <c:v>319138</c:v>
                </c:pt>
                <c:pt idx="2">
                  <c:v>346461</c:v>
                </c:pt>
                <c:pt idx="3">
                  <c:v>361024</c:v>
                </c:pt>
                <c:pt idx="4">
                  <c:v>356922</c:v>
                </c:pt>
                <c:pt idx="5">
                  <c:v>340700</c:v>
                </c:pt>
                <c:pt idx="6">
                  <c:v>336337</c:v>
                </c:pt>
              </c:numCache>
            </c:numRef>
          </c:val>
          <c:extLst>
            <c:ext xmlns:c16="http://schemas.microsoft.com/office/drawing/2014/chart" uri="{C3380CC4-5D6E-409C-BE32-E72D297353CC}">
              <c16:uniqueId val="{00000001-44F5-4F51-B023-F0C2257D40B1}"/>
            </c:ext>
          </c:extLst>
        </c:ser>
        <c:dLbls>
          <c:showLegendKey val="0"/>
          <c:showVal val="0"/>
          <c:showCatName val="0"/>
          <c:showSerName val="0"/>
          <c:showPercent val="0"/>
          <c:showBubbleSize val="0"/>
        </c:dLbls>
        <c:gapWidth val="110"/>
        <c:overlap val="100"/>
        <c:axId val="916735503"/>
        <c:axId val="916733423"/>
      </c:barChart>
      <c:catAx>
        <c:axId val="916735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16733423"/>
        <c:crosses val="autoZero"/>
        <c:auto val="1"/>
        <c:lblAlgn val="ctr"/>
        <c:lblOffset val="100"/>
        <c:noMultiLvlLbl val="0"/>
      </c:catAx>
      <c:valAx>
        <c:axId val="91673342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16735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t>Average Monthly Trip Length by Membership Type (in minute)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Sheet1!$A$68</c:f>
              <c:strCache>
                <c:ptCount val="1"/>
                <c:pt idx="0">
                  <c:v>casual</c:v>
                </c:pt>
              </c:strCache>
            </c:strRef>
          </c:tx>
          <c:spPr>
            <a:ln w="28575" cap="rnd">
              <a:solidFill>
                <a:schemeClr val="accent1"/>
              </a:solidFill>
              <a:round/>
            </a:ln>
            <a:effectLst/>
          </c:spPr>
          <c:marker>
            <c:symbol val="none"/>
          </c:marker>
          <c:cat>
            <c:numRef>
              <c:f>Sheet1!$B$67:$M$67</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Sheet1!$B$68:$M$68</c:f>
              <c:numCache>
                <c:formatCode>0.0</c:formatCode>
                <c:ptCount val="12"/>
                <c:pt idx="0">
                  <c:v>31.733333333333334</c:v>
                </c:pt>
                <c:pt idx="1">
                  <c:v>33.799999999999997</c:v>
                </c:pt>
                <c:pt idx="2">
                  <c:v>27.5</c:v>
                </c:pt>
                <c:pt idx="3">
                  <c:v>26.4</c:v>
                </c:pt>
                <c:pt idx="4">
                  <c:v>47.7</c:v>
                </c:pt>
                <c:pt idx="5">
                  <c:v>37.783333333333331</c:v>
                </c:pt>
                <c:pt idx="6">
                  <c:v>37.116666666666667</c:v>
                </c:pt>
                <c:pt idx="7">
                  <c:v>38.65</c:v>
                </c:pt>
                <c:pt idx="8">
                  <c:v>36.81666666666667</c:v>
                </c:pt>
                <c:pt idx="9">
                  <c:v>33.233333333333334</c:v>
                </c:pt>
                <c:pt idx="10">
                  <c:v>28.65</c:v>
                </c:pt>
                <c:pt idx="11">
                  <c:v>27.916666666666668</c:v>
                </c:pt>
              </c:numCache>
            </c:numRef>
          </c:val>
          <c:smooth val="0"/>
          <c:extLst>
            <c:ext xmlns:c16="http://schemas.microsoft.com/office/drawing/2014/chart" uri="{C3380CC4-5D6E-409C-BE32-E72D297353CC}">
              <c16:uniqueId val="{00000000-EECA-4CF1-B337-3894ED06090F}"/>
            </c:ext>
          </c:extLst>
        </c:ser>
        <c:ser>
          <c:idx val="1"/>
          <c:order val="1"/>
          <c:tx>
            <c:strRef>
              <c:f>Sheet1!$A$69</c:f>
              <c:strCache>
                <c:ptCount val="1"/>
                <c:pt idx="0">
                  <c:v>member</c:v>
                </c:pt>
              </c:strCache>
            </c:strRef>
          </c:tx>
          <c:spPr>
            <a:ln w="28575" cap="rnd">
              <a:solidFill>
                <a:schemeClr val="accent2"/>
              </a:solidFill>
              <a:round/>
            </a:ln>
            <a:effectLst/>
          </c:spPr>
          <c:marker>
            <c:symbol val="none"/>
          </c:marker>
          <c:cat>
            <c:numRef>
              <c:f>Sheet1!$B$67:$M$67</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Sheet1!$B$69:$M$69</c:f>
              <c:numCache>
                <c:formatCode>0.0</c:formatCode>
                <c:ptCount val="12"/>
                <c:pt idx="0">
                  <c:v>14.15</c:v>
                </c:pt>
                <c:pt idx="1">
                  <c:v>13.666666666666666</c:v>
                </c:pt>
                <c:pt idx="2">
                  <c:v>12.466666666666667</c:v>
                </c:pt>
                <c:pt idx="3">
                  <c:v>12.133333333333333</c:v>
                </c:pt>
                <c:pt idx="4">
                  <c:v>15.016666666666667</c:v>
                </c:pt>
                <c:pt idx="5">
                  <c:v>13.833333333333334</c:v>
                </c:pt>
                <c:pt idx="6">
                  <c:v>14.45</c:v>
                </c:pt>
                <c:pt idx="7">
                  <c:v>14.55</c:v>
                </c:pt>
                <c:pt idx="8">
                  <c:v>14.35</c:v>
                </c:pt>
                <c:pt idx="9">
                  <c:v>14</c:v>
                </c:pt>
                <c:pt idx="10">
                  <c:v>13.75</c:v>
                </c:pt>
                <c:pt idx="11">
                  <c:v>13.316666666666666</c:v>
                </c:pt>
              </c:numCache>
            </c:numRef>
          </c:val>
          <c:smooth val="0"/>
          <c:extLst>
            <c:ext xmlns:c16="http://schemas.microsoft.com/office/drawing/2014/chart" uri="{C3380CC4-5D6E-409C-BE32-E72D297353CC}">
              <c16:uniqueId val="{00000001-EECA-4CF1-B337-3894ED06090F}"/>
            </c:ext>
          </c:extLst>
        </c:ser>
        <c:dLbls>
          <c:showLegendKey val="0"/>
          <c:showVal val="0"/>
          <c:showCatName val="0"/>
          <c:showSerName val="0"/>
          <c:showPercent val="0"/>
          <c:showBubbleSize val="0"/>
        </c:dLbls>
        <c:smooth val="0"/>
        <c:axId val="456127343"/>
        <c:axId val="456130671"/>
      </c:lineChart>
      <c:dateAx>
        <c:axId val="45612734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130671"/>
        <c:crosses val="autoZero"/>
        <c:auto val="1"/>
        <c:lblOffset val="100"/>
        <c:baseTimeUnit val="months"/>
      </c:dateAx>
      <c:valAx>
        <c:axId val="45613067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127343"/>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1600" b="1" dirty="0"/>
              <a:t>Average Ride Length (in minute) by Weekday and Membership Type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Sheet1!$A$94</c:f>
              <c:strCache>
                <c:ptCount val="1"/>
                <c:pt idx="0">
                  <c:v>casual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Sheet1!$B$93:$H$93</c:f>
              <c:strCache>
                <c:ptCount val="7"/>
                <c:pt idx="0">
                  <c:v>Sunday</c:v>
                </c:pt>
                <c:pt idx="1">
                  <c:v>Monday</c:v>
                </c:pt>
                <c:pt idx="2">
                  <c:v>Tuesday</c:v>
                </c:pt>
                <c:pt idx="3">
                  <c:v>Wednesday</c:v>
                </c:pt>
                <c:pt idx="4">
                  <c:v>Thursday</c:v>
                </c:pt>
                <c:pt idx="5">
                  <c:v>Friday</c:v>
                </c:pt>
                <c:pt idx="6">
                  <c:v>Saturday</c:v>
                </c:pt>
              </c:strCache>
            </c:strRef>
          </c:cat>
          <c:val>
            <c:numRef>
              <c:f>Sheet1!$B$94:$H$94</c:f>
              <c:numCache>
                <c:formatCode>0.0</c:formatCode>
                <c:ptCount val="7"/>
                <c:pt idx="0">
                  <c:v>38.15</c:v>
                </c:pt>
                <c:pt idx="1">
                  <c:v>33.083333333333336</c:v>
                </c:pt>
                <c:pt idx="2">
                  <c:v>30.066666666666666</c:v>
                </c:pt>
                <c:pt idx="3">
                  <c:v>28.533333333333335</c:v>
                </c:pt>
                <c:pt idx="4">
                  <c:v>28.416666666666668</c:v>
                </c:pt>
                <c:pt idx="5">
                  <c:v>31.3</c:v>
                </c:pt>
                <c:pt idx="6">
                  <c:v>35.65</c:v>
                </c:pt>
              </c:numCache>
            </c:numRef>
          </c:val>
          <c:extLst>
            <c:ext xmlns:c16="http://schemas.microsoft.com/office/drawing/2014/chart" uri="{C3380CC4-5D6E-409C-BE32-E72D297353CC}">
              <c16:uniqueId val="{00000000-6A54-4C43-94E9-7768DA4C4CD9}"/>
            </c:ext>
          </c:extLst>
        </c:ser>
        <c:ser>
          <c:idx val="1"/>
          <c:order val="1"/>
          <c:tx>
            <c:strRef>
              <c:f>Sheet1!$A$95</c:f>
              <c:strCache>
                <c:ptCount val="1"/>
                <c:pt idx="0">
                  <c:v>member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Sheet1!$B$93:$H$93</c:f>
              <c:strCache>
                <c:ptCount val="7"/>
                <c:pt idx="0">
                  <c:v>Sunday</c:v>
                </c:pt>
                <c:pt idx="1">
                  <c:v>Monday</c:v>
                </c:pt>
                <c:pt idx="2">
                  <c:v>Tuesday</c:v>
                </c:pt>
                <c:pt idx="3">
                  <c:v>Wednesday</c:v>
                </c:pt>
                <c:pt idx="4">
                  <c:v>Thursday</c:v>
                </c:pt>
                <c:pt idx="5">
                  <c:v>Friday</c:v>
                </c:pt>
                <c:pt idx="6">
                  <c:v>Saturday</c:v>
                </c:pt>
              </c:strCache>
            </c:strRef>
          </c:cat>
          <c:val>
            <c:numRef>
              <c:f>Sheet1!$B$95:$H$95</c:f>
              <c:numCache>
                <c:formatCode>0.0</c:formatCode>
                <c:ptCount val="7"/>
                <c:pt idx="0">
                  <c:v>15.866666666666667</c:v>
                </c:pt>
                <c:pt idx="1">
                  <c:v>13.316666666666666</c:v>
                </c:pt>
                <c:pt idx="2">
                  <c:v>13.083333333333334</c:v>
                </c:pt>
                <c:pt idx="3">
                  <c:v>13.116666666666667</c:v>
                </c:pt>
                <c:pt idx="4">
                  <c:v>13.016666666666667</c:v>
                </c:pt>
                <c:pt idx="5">
                  <c:v>13.666666666666666</c:v>
                </c:pt>
                <c:pt idx="6">
                  <c:v>15.533333333333333</c:v>
                </c:pt>
              </c:numCache>
            </c:numRef>
          </c:val>
          <c:extLst>
            <c:ext xmlns:c16="http://schemas.microsoft.com/office/drawing/2014/chart" uri="{C3380CC4-5D6E-409C-BE32-E72D297353CC}">
              <c16:uniqueId val="{00000001-6A54-4C43-94E9-7768DA4C4CD9}"/>
            </c:ext>
          </c:extLst>
        </c:ser>
        <c:dLbls>
          <c:showLegendKey val="0"/>
          <c:showVal val="0"/>
          <c:showCatName val="0"/>
          <c:showSerName val="0"/>
          <c:showPercent val="0"/>
          <c:showBubbleSize val="0"/>
        </c:dLbls>
        <c:gapWidth val="99"/>
        <c:overlap val="100"/>
        <c:axId val="820589167"/>
        <c:axId val="820589583"/>
      </c:barChart>
      <c:catAx>
        <c:axId val="82058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20589583"/>
        <c:crosses val="autoZero"/>
        <c:auto val="1"/>
        <c:lblAlgn val="ctr"/>
        <c:lblOffset val="100"/>
        <c:noMultiLvlLbl val="0"/>
      </c:catAx>
      <c:valAx>
        <c:axId val="82058958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20589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accent1"/>
                </a:solidFill>
              </a:rPr>
              <a:t>Casual</a:t>
            </a:r>
            <a:r>
              <a:rPr lang="en-US" sz="1600" b="1" baseline="0" dirty="0">
                <a:solidFill>
                  <a:schemeClr val="accent1"/>
                </a:solidFill>
              </a:rPr>
              <a:t> Riders (N = 1,943,480)</a:t>
            </a:r>
            <a:endParaRPr lang="en-US" sz="1600" b="1" dirty="0">
              <a:solidFill>
                <a:schemeClr val="accent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Sheet1!$A$111</c:f>
              <c:strCache>
                <c:ptCount val="1"/>
                <c:pt idx="0">
                  <c:v>casual</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1200-4AB9-A3C8-C2D237365275}"/>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1200-4AB9-A3C8-C2D237365275}"/>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1200-4AB9-A3C8-C2D237365275}"/>
              </c:ext>
            </c:extLst>
          </c:dPt>
          <c:dLbls>
            <c:dLbl>
              <c:idx val="0"/>
              <c:layout>
                <c:manualLayout>
                  <c:x val="0.17222222222222222"/>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00-4AB9-A3C8-C2D237365275}"/>
                </c:ext>
              </c:extLst>
            </c:dLbl>
            <c:dLbl>
              <c:idx val="1"/>
              <c:layout>
                <c:manualLayout>
                  <c:x val="-0.15833333333333333"/>
                  <c:y val="0.1620370370370370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00-4AB9-A3C8-C2D237365275}"/>
                </c:ext>
              </c:extLst>
            </c:dLbl>
            <c:dLbl>
              <c:idx val="2"/>
              <c:layout>
                <c:manualLayout>
                  <c:x val="-0.2"/>
                  <c:y val="-5.092592592592588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00-4AB9-A3C8-C2D23736527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Sheet1!$B$110:$D$110</c:f>
              <c:strCache>
                <c:ptCount val="3"/>
                <c:pt idx="0">
                  <c:v>Classic Bike</c:v>
                </c:pt>
                <c:pt idx="1">
                  <c:v>Docked Bike</c:v>
                </c:pt>
                <c:pt idx="2">
                  <c:v>Electric Bike</c:v>
                </c:pt>
              </c:strCache>
            </c:strRef>
          </c:cat>
          <c:val>
            <c:numRef>
              <c:f>Sheet1!$B$111:$D$111</c:f>
              <c:numCache>
                <c:formatCode>0.0%</c:formatCode>
                <c:ptCount val="3"/>
                <c:pt idx="0">
                  <c:v>0.56823944676559579</c:v>
                </c:pt>
                <c:pt idx="1">
                  <c:v>0.20771708481692633</c:v>
                </c:pt>
                <c:pt idx="2">
                  <c:v>0.22404346841747794</c:v>
                </c:pt>
              </c:numCache>
            </c:numRef>
          </c:val>
          <c:extLst>
            <c:ext xmlns:c16="http://schemas.microsoft.com/office/drawing/2014/chart" uri="{C3380CC4-5D6E-409C-BE32-E72D297353CC}">
              <c16:uniqueId val="{00000006-1200-4AB9-A3C8-C2D237365275}"/>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accent2"/>
                </a:solidFill>
              </a:rPr>
              <a:t>Annual Member</a:t>
            </a:r>
            <a:r>
              <a:rPr lang="en-US" sz="1600" b="1" baseline="0" dirty="0">
                <a:solidFill>
                  <a:schemeClr val="accent2"/>
                </a:solidFill>
              </a:rPr>
              <a:t> Riders (N = 2,351,157)</a:t>
            </a:r>
            <a:endParaRPr lang="en-US" sz="1600" b="1" dirty="0">
              <a:solidFill>
                <a:schemeClr val="accent2"/>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Sheet1!$A$112</c:f>
              <c:strCache>
                <c:ptCount val="1"/>
                <c:pt idx="0">
                  <c:v>member</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AC5E-4ABD-B387-7C009915969D}"/>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AC5E-4ABD-B387-7C009915969D}"/>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AC5E-4ABD-B387-7C009915969D}"/>
              </c:ext>
            </c:extLst>
          </c:dPt>
          <c:dLbls>
            <c:dLbl>
              <c:idx val="0"/>
              <c:layout>
                <c:manualLayout>
                  <c:x val="0.19166666666666668"/>
                  <c:y val="4.6296296296296294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C5E-4ABD-B387-7C009915969D}"/>
                </c:ext>
              </c:extLst>
            </c:dLbl>
            <c:dLbl>
              <c:idx val="1"/>
              <c:layout>
                <c:manualLayout>
                  <c:x val="-0.20833333333333334"/>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C5E-4ABD-B387-7C009915969D}"/>
                </c:ext>
              </c:extLst>
            </c:dLbl>
            <c:dLbl>
              <c:idx val="2"/>
              <c:layout>
                <c:manualLayout>
                  <c:x val="-0.22777777777777783"/>
                  <c:y val="-7.407407407407407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5E-4ABD-B387-7C009915969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Sheet1!$B$110:$D$110</c:f>
              <c:strCache>
                <c:ptCount val="3"/>
                <c:pt idx="0">
                  <c:v>Classic Bike</c:v>
                </c:pt>
                <c:pt idx="1">
                  <c:v>Docked Bike</c:v>
                </c:pt>
                <c:pt idx="2">
                  <c:v>Electric Bike</c:v>
                </c:pt>
              </c:strCache>
            </c:strRef>
          </c:cat>
          <c:val>
            <c:numRef>
              <c:f>Sheet1!$B$112:$D$112</c:f>
              <c:numCache>
                <c:formatCode>0.0%</c:formatCode>
                <c:ptCount val="3"/>
                <c:pt idx="0">
                  <c:v>0.68188683273809447</c:v>
                </c:pt>
                <c:pt idx="1">
                  <c:v>0.11191766436694785</c:v>
                </c:pt>
                <c:pt idx="2">
                  <c:v>0.20619550289495767</c:v>
                </c:pt>
              </c:numCache>
            </c:numRef>
          </c:val>
          <c:extLst>
            <c:ext xmlns:c16="http://schemas.microsoft.com/office/drawing/2014/chart" uri="{C3380CC4-5D6E-409C-BE32-E72D297353CC}">
              <c16:uniqueId val="{00000006-AC5E-4ABD-B387-7C009915969D}"/>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F95A69A-408C-48B1-9170-C583CA48D8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7C1F9B-7967-4D76-91CA-8FF7D7542FDF}">
      <dgm:prSet/>
      <dgm:spPr/>
      <dgm:t>
        <a:bodyPr/>
        <a:lstStyle/>
        <a:p>
          <a:pPr>
            <a:lnSpc>
              <a:spcPct val="100000"/>
            </a:lnSpc>
          </a:pPr>
          <a:r>
            <a:rPr lang="en-US" dirty="0"/>
            <a:t>How do annual members and casual riders use Cyclistic bikes differently?</a:t>
          </a:r>
        </a:p>
      </dgm:t>
    </dgm:pt>
    <dgm:pt modelId="{19F3BD02-3C8A-4675-AB94-35DC6BC2FC22}" type="parTrans" cxnId="{B88879F0-D578-43CD-AA98-107DDDF9D08A}">
      <dgm:prSet/>
      <dgm:spPr/>
      <dgm:t>
        <a:bodyPr/>
        <a:lstStyle/>
        <a:p>
          <a:endParaRPr lang="en-US"/>
        </a:p>
      </dgm:t>
    </dgm:pt>
    <dgm:pt modelId="{376AFAA9-ACD1-4A82-AFE0-D691E216D488}" type="sibTrans" cxnId="{B88879F0-D578-43CD-AA98-107DDDF9D08A}">
      <dgm:prSet/>
      <dgm:spPr/>
      <dgm:t>
        <a:bodyPr/>
        <a:lstStyle/>
        <a:p>
          <a:endParaRPr lang="en-US"/>
        </a:p>
      </dgm:t>
    </dgm:pt>
    <dgm:pt modelId="{71D35CBE-4E75-4CE0-9CBB-49AA7EBE0EF0}">
      <dgm:prSet/>
      <dgm:spPr/>
      <dgm:t>
        <a:bodyPr/>
        <a:lstStyle/>
        <a:p>
          <a:pPr>
            <a:lnSpc>
              <a:spcPct val="100000"/>
            </a:lnSpc>
          </a:pPr>
          <a:r>
            <a:rPr lang="en-US" dirty="0"/>
            <a:t>Why would casual riders purchase Cyclistic annual memberships?</a:t>
          </a:r>
        </a:p>
      </dgm:t>
    </dgm:pt>
    <dgm:pt modelId="{9E4DCC7C-DB2D-4454-899E-BB7E47CB189F}" type="parTrans" cxnId="{A2EB0BA7-C08E-4470-87A9-E9C40A04A1BB}">
      <dgm:prSet/>
      <dgm:spPr/>
      <dgm:t>
        <a:bodyPr/>
        <a:lstStyle/>
        <a:p>
          <a:endParaRPr lang="en-US"/>
        </a:p>
      </dgm:t>
    </dgm:pt>
    <dgm:pt modelId="{114FB6F0-90AA-4F7B-BC75-388D0BF38B8B}" type="sibTrans" cxnId="{A2EB0BA7-C08E-4470-87A9-E9C40A04A1BB}">
      <dgm:prSet/>
      <dgm:spPr/>
      <dgm:t>
        <a:bodyPr/>
        <a:lstStyle/>
        <a:p>
          <a:endParaRPr lang="en-US"/>
        </a:p>
      </dgm:t>
    </dgm:pt>
    <dgm:pt modelId="{C5E29777-4F81-4891-A01E-B8DCE043801D}">
      <dgm:prSet/>
      <dgm:spPr/>
      <dgm:t>
        <a:bodyPr/>
        <a:lstStyle/>
        <a:p>
          <a:pPr>
            <a:lnSpc>
              <a:spcPct val="100000"/>
            </a:lnSpc>
          </a:pPr>
          <a:r>
            <a:rPr lang="en-US" dirty="0"/>
            <a:t>How can Cyclistic use digital media to influence casual riders to become members?</a:t>
          </a:r>
        </a:p>
      </dgm:t>
    </dgm:pt>
    <dgm:pt modelId="{69057F85-6D62-49D5-AA0D-24E85CFC7869}" type="parTrans" cxnId="{7E7049CA-6136-43D9-AF4F-1F3BCFF3B062}">
      <dgm:prSet/>
      <dgm:spPr/>
      <dgm:t>
        <a:bodyPr/>
        <a:lstStyle/>
        <a:p>
          <a:endParaRPr lang="en-US"/>
        </a:p>
      </dgm:t>
    </dgm:pt>
    <dgm:pt modelId="{C0C151FE-4826-44A1-ACD9-6720D4D43A87}" type="sibTrans" cxnId="{7E7049CA-6136-43D9-AF4F-1F3BCFF3B062}">
      <dgm:prSet/>
      <dgm:spPr/>
      <dgm:t>
        <a:bodyPr/>
        <a:lstStyle/>
        <a:p>
          <a:endParaRPr lang="en-US"/>
        </a:p>
      </dgm:t>
    </dgm:pt>
    <dgm:pt modelId="{6DAB3F2B-6C75-4D20-802A-974086A19125}" type="pres">
      <dgm:prSet presAssocID="{EF95A69A-408C-48B1-9170-C583CA48D8A6}" presName="root" presStyleCnt="0">
        <dgm:presLayoutVars>
          <dgm:dir/>
          <dgm:resizeHandles val="exact"/>
        </dgm:presLayoutVars>
      </dgm:prSet>
      <dgm:spPr/>
    </dgm:pt>
    <dgm:pt modelId="{78C9BDD4-3E3B-4023-86CA-1C14A2C3B984}" type="pres">
      <dgm:prSet presAssocID="{7D7C1F9B-7967-4D76-91CA-8FF7D7542FDF}" presName="compNode" presStyleCnt="0"/>
      <dgm:spPr/>
    </dgm:pt>
    <dgm:pt modelId="{CD00762A-6FBE-4D30-8590-EA868239F04E}" type="pres">
      <dgm:prSet presAssocID="{7D7C1F9B-7967-4D76-91CA-8FF7D7542FDF}" presName="bgRect" presStyleLbl="bgShp" presStyleIdx="0" presStyleCnt="3"/>
      <dgm:spPr/>
    </dgm:pt>
    <dgm:pt modelId="{2BBF8867-71C2-4ECA-9BAE-0327B627A3D6}" type="pres">
      <dgm:prSet presAssocID="{7D7C1F9B-7967-4D76-91CA-8FF7D7542F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50463631-649C-4216-9D33-C58F029A8368}" type="pres">
      <dgm:prSet presAssocID="{7D7C1F9B-7967-4D76-91CA-8FF7D7542FDF}" presName="spaceRect" presStyleCnt="0"/>
      <dgm:spPr/>
    </dgm:pt>
    <dgm:pt modelId="{10137709-BA90-4EBE-AAA3-3BD63AA3ECF2}" type="pres">
      <dgm:prSet presAssocID="{7D7C1F9B-7967-4D76-91CA-8FF7D7542FDF}" presName="parTx" presStyleLbl="revTx" presStyleIdx="0" presStyleCnt="3">
        <dgm:presLayoutVars>
          <dgm:chMax val="0"/>
          <dgm:chPref val="0"/>
        </dgm:presLayoutVars>
      </dgm:prSet>
      <dgm:spPr/>
    </dgm:pt>
    <dgm:pt modelId="{6DE464E9-666E-4243-A3CF-50AAD306FF63}" type="pres">
      <dgm:prSet presAssocID="{376AFAA9-ACD1-4A82-AFE0-D691E216D488}" presName="sibTrans" presStyleCnt="0"/>
      <dgm:spPr/>
    </dgm:pt>
    <dgm:pt modelId="{F1AE5EE7-4D3C-4A48-A74E-ACDD254B921E}" type="pres">
      <dgm:prSet presAssocID="{71D35CBE-4E75-4CE0-9CBB-49AA7EBE0EF0}" presName="compNode" presStyleCnt="0"/>
      <dgm:spPr/>
    </dgm:pt>
    <dgm:pt modelId="{DBDE30F7-966A-4BC5-9A02-9B4D0D7F24AD}" type="pres">
      <dgm:prSet presAssocID="{71D35CBE-4E75-4CE0-9CBB-49AA7EBE0EF0}" presName="bgRect" presStyleLbl="bgShp" presStyleIdx="1" presStyleCnt="3" custLinFactNeighborX="0"/>
      <dgm:spPr/>
    </dgm:pt>
    <dgm:pt modelId="{BF7D6F72-558B-4B4D-9F8C-3B3B9907DF16}" type="pres">
      <dgm:prSet presAssocID="{71D35CBE-4E75-4CE0-9CBB-49AA7EBE0EF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mment Important with solid fill"/>
        </a:ext>
      </dgm:extLst>
    </dgm:pt>
    <dgm:pt modelId="{9BAF4364-12AB-49CF-910C-04C889691DC1}" type="pres">
      <dgm:prSet presAssocID="{71D35CBE-4E75-4CE0-9CBB-49AA7EBE0EF0}" presName="spaceRect" presStyleCnt="0"/>
      <dgm:spPr/>
    </dgm:pt>
    <dgm:pt modelId="{5745F733-5707-4EBB-984E-60EAC82ECA90}" type="pres">
      <dgm:prSet presAssocID="{71D35CBE-4E75-4CE0-9CBB-49AA7EBE0EF0}" presName="parTx" presStyleLbl="revTx" presStyleIdx="1" presStyleCnt="3">
        <dgm:presLayoutVars>
          <dgm:chMax val="0"/>
          <dgm:chPref val="0"/>
        </dgm:presLayoutVars>
      </dgm:prSet>
      <dgm:spPr/>
    </dgm:pt>
    <dgm:pt modelId="{0122CA7A-92C6-4718-AFAC-2AA09804FBAE}" type="pres">
      <dgm:prSet presAssocID="{114FB6F0-90AA-4F7B-BC75-388D0BF38B8B}" presName="sibTrans" presStyleCnt="0"/>
      <dgm:spPr/>
    </dgm:pt>
    <dgm:pt modelId="{ABBFA87F-3411-4902-8D40-D72CF29752E9}" type="pres">
      <dgm:prSet presAssocID="{C5E29777-4F81-4891-A01E-B8DCE043801D}" presName="compNode" presStyleCnt="0"/>
      <dgm:spPr/>
    </dgm:pt>
    <dgm:pt modelId="{7BD6182B-D302-4087-A193-C577178D3233}" type="pres">
      <dgm:prSet presAssocID="{C5E29777-4F81-4891-A01E-B8DCE043801D}" presName="bgRect" presStyleLbl="bgShp" presStyleIdx="2" presStyleCnt="3"/>
      <dgm:spPr/>
    </dgm:pt>
    <dgm:pt modelId="{D438478E-3720-4524-AD13-13BB23DE8AC4}" type="pres">
      <dgm:prSet presAssocID="{C5E29777-4F81-4891-A01E-B8DCE04380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9574DEA4-A6A5-4683-998C-C4264BEBD4A1}" type="pres">
      <dgm:prSet presAssocID="{C5E29777-4F81-4891-A01E-B8DCE043801D}" presName="spaceRect" presStyleCnt="0"/>
      <dgm:spPr/>
    </dgm:pt>
    <dgm:pt modelId="{D95C07A5-F522-4155-B12C-ED4BAD603BA9}" type="pres">
      <dgm:prSet presAssocID="{C5E29777-4F81-4891-A01E-B8DCE043801D}" presName="parTx" presStyleLbl="revTx" presStyleIdx="2" presStyleCnt="3">
        <dgm:presLayoutVars>
          <dgm:chMax val="0"/>
          <dgm:chPref val="0"/>
        </dgm:presLayoutVars>
      </dgm:prSet>
      <dgm:spPr/>
    </dgm:pt>
  </dgm:ptLst>
  <dgm:cxnLst>
    <dgm:cxn modelId="{11295D12-CB7B-4E6E-A78D-591BD51B2093}" type="presOf" srcId="{7D7C1F9B-7967-4D76-91CA-8FF7D7542FDF}" destId="{10137709-BA90-4EBE-AAA3-3BD63AA3ECF2}" srcOrd="0" destOrd="0" presId="urn:microsoft.com/office/officeart/2018/2/layout/IconVerticalSolidList"/>
    <dgm:cxn modelId="{48CD8548-D718-4D14-81A8-38F0BA230863}" type="presOf" srcId="{C5E29777-4F81-4891-A01E-B8DCE043801D}" destId="{D95C07A5-F522-4155-B12C-ED4BAD603BA9}" srcOrd="0" destOrd="0" presId="urn:microsoft.com/office/officeart/2018/2/layout/IconVerticalSolidList"/>
    <dgm:cxn modelId="{A2EB0BA7-C08E-4470-87A9-E9C40A04A1BB}" srcId="{EF95A69A-408C-48B1-9170-C583CA48D8A6}" destId="{71D35CBE-4E75-4CE0-9CBB-49AA7EBE0EF0}" srcOrd="1" destOrd="0" parTransId="{9E4DCC7C-DB2D-4454-899E-BB7E47CB189F}" sibTransId="{114FB6F0-90AA-4F7B-BC75-388D0BF38B8B}"/>
    <dgm:cxn modelId="{7E7049CA-6136-43D9-AF4F-1F3BCFF3B062}" srcId="{EF95A69A-408C-48B1-9170-C583CA48D8A6}" destId="{C5E29777-4F81-4891-A01E-B8DCE043801D}" srcOrd="2" destOrd="0" parTransId="{69057F85-6D62-49D5-AA0D-24E85CFC7869}" sibTransId="{C0C151FE-4826-44A1-ACD9-6720D4D43A87}"/>
    <dgm:cxn modelId="{A46743D9-5C05-4B44-AC4C-966ACAF09F4B}" type="presOf" srcId="{71D35CBE-4E75-4CE0-9CBB-49AA7EBE0EF0}" destId="{5745F733-5707-4EBB-984E-60EAC82ECA90}" srcOrd="0" destOrd="0" presId="urn:microsoft.com/office/officeart/2018/2/layout/IconVerticalSolidList"/>
    <dgm:cxn modelId="{B88879F0-D578-43CD-AA98-107DDDF9D08A}" srcId="{EF95A69A-408C-48B1-9170-C583CA48D8A6}" destId="{7D7C1F9B-7967-4D76-91CA-8FF7D7542FDF}" srcOrd="0" destOrd="0" parTransId="{19F3BD02-3C8A-4675-AB94-35DC6BC2FC22}" sibTransId="{376AFAA9-ACD1-4A82-AFE0-D691E216D488}"/>
    <dgm:cxn modelId="{CC42E9FA-6B33-4480-968C-CF86558D7C5C}" type="presOf" srcId="{EF95A69A-408C-48B1-9170-C583CA48D8A6}" destId="{6DAB3F2B-6C75-4D20-802A-974086A19125}" srcOrd="0" destOrd="0" presId="urn:microsoft.com/office/officeart/2018/2/layout/IconVerticalSolidList"/>
    <dgm:cxn modelId="{F6A58CEF-FBAA-4E84-9111-0F267ABFFAB8}" type="presParOf" srcId="{6DAB3F2B-6C75-4D20-802A-974086A19125}" destId="{78C9BDD4-3E3B-4023-86CA-1C14A2C3B984}" srcOrd="0" destOrd="0" presId="urn:microsoft.com/office/officeart/2018/2/layout/IconVerticalSolidList"/>
    <dgm:cxn modelId="{A5378A9F-B2CA-4F85-9829-16314A940011}" type="presParOf" srcId="{78C9BDD4-3E3B-4023-86CA-1C14A2C3B984}" destId="{CD00762A-6FBE-4D30-8590-EA868239F04E}" srcOrd="0" destOrd="0" presId="urn:microsoft.com/office/officeart/2018/2/layout/IconVerticalSolidList"/>
    <dgm:cxn modelId="{1CD0E206-21F6-45AF-B1DB-483CB7FE617F}" type="presParOf" srcId="{78C9BDD4-3E3B-4023-86CA-1C14A2C3B984}" destId="{2BBF8867-71C2-4ECA-9BAE-0327B627A3D6}" srcOrd="1" destOrd="0" presId="urn:microsoft.com/office/officeart/2018/2/layout/IconVerticalSolidList"/>
    <dgm:cxn modelId="{D137B2A5-292D-4137-A323-6A143621C115}" type="presParOf" srcId="{78C9BDD4-3E3B-4023-86CA-1C14A2C3B984}" destId="{50463631-649C-4216-9D33-C58F029A8368}" srcOrd="2" destOrd="0" presId="urn:microsoft.com/office/officeart/2018/2/layout/IconVerticalSolidList"/>
    <dgm:cxn modelId="{A345EA6B-8DCC-47AF-9304-CEE8E547E4A2}" type="presParOf" srcId="{78C9BDD4-3E3B-4023-86CA-1C14A2C3B984}" destId="{10137709-BA90-4EBE-AAA3-3BD63AA3ECF2}" srcOrd="3" destOrd="0" presId="urn:microsoft.com/office/officeart/2018/2/layout/IconVerticalSolidList"/>
    <dgm:cxn modelId="{0CF186AF-91B4-47F2-8065-34DDAF0A1097}" type="presParOf" srcId="{6DAB3F2B-6C75-4D20-802A-974086A19125}" destId="{6DE464E9-666E-4243-A3CF-50AAD306FF63}" srcOrd="1" destOrd="0" presId="urn:microsoft.com/office/officeart/2018/2/layout/IconVerticalSolidList"/>
    <dgm:cxn modelId="{8EB7F4A3-904F-4782-8AC9-EC382DE3DE1E}" type="presParOf" srcId="{6DAB3F2B-6C75-4D20-802A-974086A19125}" destId="{F1AE5EE7-4D3C-4A48-A74E-ACDD254B921E}" srcOrd="2" destOrd="0" presId="urn:microsoft.com/office/officeart/2018/2/layout/IconVerticalSolidList"/>
    <dgm:cxn modelId="{C330B7EE-D3F0-44D7-995B-77DF2E7FBDCA}" type="presParOf" srcId="{F1AE5EE7-4D3C-4A48-A74E-ACDD254B921E}" destId="{DBDE30F7-966A-4BC5-9A02-9B4D0D7F24AD}" srcOrd="0" destOrd="0" presId="urn:microsoft.com/office/officeart/2018/2/layout/IconVerticalSolidList"/>
    <dgm:cxn modelId="{6F37EF88-23EC-4B6C-926A-D91BA795D0AF}" type="presParOf" srcId="{F1AE5EE7-4D3C-4A48-A74E-ACDD254B921E}" destId="{BF7D6F72-558B-4B4D-9F8C-3B3B9907DF16}" srcOrd="1" destOrd="0" presId="urn:microsoft.com/office/officeart/2018/2/layout/IconVerticalSolidList"/>
    <dgm:cxn modelId="{D6571207-7DB3-458C-A8F3-FA8AB8CCEF1D}" type="presParOf" srcId="{F1AE5EE7-4D3C-4A48-A74E-ACDD254B921E}" destId="{9BAF4364-12AB-49CF-910C-04C889691DC1}" srcOrd="2" destOrd="0" presId="urn:microsoft.com/office/officeart/2018/2/layout/IconVerticalSolidList"/>
    <dgm:cxn modelId="{4062B2CB-8362-4FB4-A7E9-33D4E722243F}" type="presParOf" srcId="{F1AE5EE7-4D3C-4A48-A74E-ACDD254B921E}" destId="{5745F733-5707-4EBB-984E-60EAC82ECA90}" srcOrd="3" destOrd="0" presId="urn:microsoft.com/office/officeart/2018/2/layout/IconVerticalSolidList"/>
    <dgm:cxn modelId="{8553A2F8-DD05-492F-934B-1A82C7B955FF}" type="presParOf" srcId="{6DAB3F2B-6C75-4D20-802A-974086A19125}" destId="{0122CA7A-92C6-4718-AFAC-2AA09804FBAE}" srcOrd="3" destOrd="0" presId="urn:microsoft.com/office/officeart/2018/2/layout/IconVerticalSolidList"/>
    <dgm:cxn modelId="{0728D9D6-0E42-4B86-AE3A-276F559247C3}" type="presParOf" srcId="{6DAB3F2B-6C75-4D20-802A-974086A19125}" destId="{ABBFA87F-3411-4902-8D40-D72CF29752E9}" srcOrd="4" destOrd="0" presId="urn:microsoft.com/office/officeart/2018/2/layout/IconVerticalSolidList"/>
    <dgm:cxn modelId="{FE70E36E-0494-434B-AF48-BE174A6C0A3F}" type="presParOf" srcId="{ABBFA87F-3411-4902-8D40-D72CF29752E9}" destId="{7BD6182B-D302-4087-A193-C577178D3233}" srcOrd="0" destOrd="0" presId="urn:microsoft.com/office/officeart/2018/2/layout/IconVerticalSolidList"/>
    <dgm:cxn modelId="{B3EEEC0D-CAB8-4B1C-B56A-48CABF33DB90}" type="presParOf" srcId="{ABBFA87F-3411-4902-8D40-D72CF29752E9}" destId="{D438478E-3720-4524-AD13-13BB23DE8AC4}" srcOrd="1" destOrd="0" presId="urn:microsoft.com/office/officeart/2018/2/layout/IconVerticalSolidList"/>
    <dgm:cxn modelId="{C2A3863D-1327-4292-9455-04276F5A81FD}" type="presParOf" srcId="{ABBFA87F-3411-4902-8D40-D72CF29752E9}" destId="{9574DEA4-A6A5-4683-998C-C4264BEBD4A1}" srcOrd="2" destOrd="0" presId="urn:microsoft.com/office/officeart/2018/2/layout/IconVerticalSolidList"/>
    <dgm:cxn modelId="{BA28C429-0C7A-4531-A352-152BEBB13827}" type="presParOf" srcId="{ABBFA87F-3411-4902-8D40-D72CF29752E9}" destId="{D95C07A5-F522-4155-B12C-ED4BAD603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762A-6FBE-4D30-8590-EA868239F04E}">
      <dsp:nvSpPr>
        <dsp:cNvPr id="0" name=""/>
        <dsp:cNvSpPr/>
      </dsp:nvSpPr>
      <dsp:spPr>
        <a:xfrm>
          <a:off x="0" y="590"/>
          <a:ext cx="10515600" cy="13827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F8867-71C2-4ECA-9BAE-0327B627A3D6}">
      <dsp:nvSpPr>
        <dsp:cNvPr id="0" name=""/>
        <dsp:cNvSpPr/>
      </dsp:nvSpPr>
      <dsp:spPr>
        <a:xfrm>
          <a:off x="418272" y="311702"/>
          <a:ext cx="760494" cy="76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37709-BA90-4EBE-AAA3-3BD63AA3ECF2}">
      <dsp:nvSpPr>
        <dsp:cNvPr id="0" name=""/>
        <dsp:cNvSpPr/>
      </dsp:nvSpPr>
      <dsp:spPr>
        <a:xfrm>
          <a:off x="1597039" y="590"/>
          <a:ext cx="8918560" cy="138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38" tIns="146338" rIns="146338" bIns="146338" numCol="1" spcCol="1270" anchor="ctr" anchorCtr="0">
          <a:noAutofit/>
        </a:bodyPr>
        <a:lstStyle/>
        <a:p>
          <a:pPr marL="0" lvl="0" indent="0" algn="l" defTabSz="1111250">
            <a:lnSpc>
              <a:spcPct val="100000"/>
            </a:lnSpc>
            <a:spcBef>
              <a:spcPct val="0"/>
            </a:spcBef>
            <a:spcAft>
              <a:spcPct val="35000"/>
            </a:spcAft>
            <a:buNone/>
          </a:pPr>
          <a:r>
            <a:rPr lang="en-US" sz="2500" kern="1200" dirty="0"/>
            <a:t>How do annual members and casual riders use Cyclistic bikes differently?</a:t>
          </a:r>
        </a:p>
      </dsp:txBody>
      <dsp:txXfrm>
        <a:off x="1597039" y="590"/>
        <a:ext cx="8918560" cy="1382718"/>
      </dsp:txXfrm>
    </dsp:sp>
    <dsp:sp modelId="{DBDE30F7-966A-4BC5-9A02-9B4D0D7F24AD}">
      <dsp:nvSpPr>
        <dsp:cNvPr id="0" name=""/>
        <dsp:cNvSpPr/>
      </dsp:nvSpPr>
      <dsp:spPr>
        <a:xfrm>
          <a:off x="0" y="1728988"/>
          <a:ext cx="10515600" cy="13827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D6F72-558B-4B4D-9F8C-3B3B9907DF16}">
      <dsp:nvSpPr>
        <dsp:cNvPr id="0" name=""/>
        <dsp:cNvSpPr/>
      </dsp:nvSpPr>
      <dsp:spPr>
        <a:xfrm>
          <a:off x="418272" y="2040100"/>
          <a:ext cx="760494" cy="76049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45F733-5707-4EBB-984E-60EAC82ECA90}">
      <dsp:nvSpPr>
        <dsp:cNvPr id="0" name=""/>
        <dsp:cNvSpPr/>
      </dsp:nvSpPr>
      <dsp:spPr>
        <a:xfrm>
          <a:off x="1597039" y="1728988"/>
          <a:ext cx="8918560" cy="138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38" tIns="146338" rIns="146338" bIns="146338" numCol="1" spcCol="1270" anchor="ctr" anchorCtr="0">
          <a:noAutofit/>
        </a:bodyPr>
        <a:lstStyle/>
        <a:p>
          <a:pPr marL="0" lvl="0" indent="0" algn="l" defTabSz="1111250">
            <a:lnSpc>
              <a:spcPct val="100000"/>
            </a:lnSpc>
            <a:spcBef>
              <a:spcPct val="0"/>
            </a:spcBef>
            <a:spcAft>
              <a:spcPct val="35000"/>
            </a:spcAft>
            <a:buNone/>
          </a:pPr>
          <a:r>
            <a:rPr lang="en-US" sz="2500" kern="1200" dirty="0"/>
            <a:t>Why would casual riders purchase Cyclistic annual memberships?</a:t>
          </a:r>
        </a:p>
      </dsp:txBody>
      <dsp:txXfrm>
        <a:off x="1597039" y="1728988"/>
        <a:ext cx="8918560" cy="1382718"/>
      </dsp:txXfrm>
    </dsp:sp>
    <dsp:sp modelId="{7BD6182B-D302-4087-A193-C577178D3233}">
      <dsp:nvSpPr>
        <dsp:cNvPr id="0" name=""/>
        <dsp:cNvSpPr/>
      </dsp:nvSpPr>
      <dsp:spPr>
        <a:xfrm>
          <a:off x="0" y="3457386"/>
          <a:ext cx="10515600" cy="13827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8478E-3720-4524-AD13-13BB23DE8AC4}">
      <dsp:nvSpPr>
        <dsp:cNvPr id="0" name=""/>
        <dsp:cNvSpPr/>
      </dsp:nvSpPr>
      <dsp:spPr>
        <a:xfrm>
          <a:off x="418272" y="3768497"/>
          <a:ext cx="760494" cy="76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C07A5-F522-4155-B12C-ED4BAD603BA9}">
      <dsp:nvSpPr>
        <dsp:cNvPr id="0" name=""/>
        <dsp:cNvSpPr/>
      </dsp:nvSpPr>
      <dsp:spPr>
        <a:xfrm>
          <a:off x="1597039" y="3457386"/>
          <a:ext cx="8918560" cy="138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38" tIns="146338" rIns="146338" bIns="146338" numCol="1" spcCol="1270" anchor="ctr" anchorCtr="0">
          <a:noAutofit/>
        </a:bodyPr>
        <a:lstStyle/>
        <a:p>
          <a:pPr marL="0" lvl="0" indent="0" algn="l" defTabSz="1111250">
            <a:lnSpc>
              <a:spcPct val="100000"/>
            </a:lnSpc>
            <a:spcBef>
              <a:spcPct val="0"/>
            </a:spcBef>
            <a:spcAft>
              <a:spcPct val="35000"/>
            </a:spcAft>
            <a:buNone/>
          </a:pPr>
          <a:r>
            <a:rPr lang="en-US" sz="2500" kern="1200" dirty="0"/>
            <a:t>How can Cyclistic use digital media to influence casual riders to become members?</a:t>
          </a:r>
        </a:p>
      </dsp:txBody>
      <dsp:txXfrm>
        <a:off x="1597039" y="3457386"/>
        <a:ext cx="8918560" cy="1382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8CC5E-228A-4C0B-BBD2-1A5E3294DA3F}"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6E386-C563-4639-8313-C5B38DC52BC0}" type="slidenum">
              <a:rPr lang="en-US" smtClean="0"/>
              <a:t>‹#›</a:t>
            </a:fld>
            <a:endParaRPr lang="en-US"/>
          </a:p>
        </p:txBody>
      </p:sp>
    </p:spTree>
    <p:extLst>
      <p:ext uri="{BB962C8B-B14F-4D97-AF65-F5344CB8AC3E}">
        <p14:creationId xmlns:p14="http://schemas.microsoft.com/office/powerpoint/2010/main" val="213773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clear statement of the business objective</a:t>
            </a:r>
          </a:p>
        </p:txBody>
      </p:sp>
      <p:sp>
        <p:nvSpPr>
          <p:cNvPr id="4" name="Slide Number Placeholder 3"/>
          <p:cNvSpPr>
            <a:spLocks noGrp="1"/>
          </p:cNvSpPr>
          <p:nvPr>
            <p:ph type="sldNum" sz="quarter" idx="5"/>
          </p:nvPr>
        </p:nvSpPr>
        <p:spPr/>
        <p:txBody>
          <a:bodyPr/>
          <a:lstStyle/>
          <a:p>
            <a:fld id="{4A26E386-C563-4639-8313-C5B38DC52BC0}" type="slidenum">
              <a:rPr lang="en-US" smtClean="0"/>
              <a:t>3</a:t>
            </a:fld>
            <a:endParaRPr lang="en-US"/>
          </a:p>
        </p:txBody>
      </p:sp>
    </p:spTree>
    <p:extLst>
      <p:ext uri="{BB962C8B-B14F-4D97-AF65-F5344CB8AC3E}">
        <p14:creationId xmlns:p14="http://schemas.microsoft.com/office/powerpoint/2010/main" val="353054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bikes are popular, especially among annual member riders.</a:t>
            </a:r>
          </a:p>
        </p:txBody>
      </p:sp>
      <p:sp>
        <p:nvSpPr>
          <p:cNvPr id="4" name="Slide Number Placeholder 3"/>
          <p:cNvSpPr>
            <a:spLocks noGrp="1"/>
          </p:cNvSpPr>
          <p:nvPr>
            <p:ph type="sldNum" sz="quarter" idx="5"/>
          </p:nvPr>
        </p:nvSpPr>
        <p:spPr/>
        <p:txBody>
          <a:bodyPr/>
          <a:lstStyle/>
          <a:p>
            <a:fld id="{4A26E386-C563-4639-8313-C5B38DC52BC0}" type="slidenum">
              <a:rPr lang="en-US" smtClean="0"/>
              <a:t>13</a:t>
            </a:fld>
            <a:endParaRPr lang="en-US"/>
          </a:p>
        </p:txBody>
      </p:sp>
    </p:spTree>
    <p:extLst>
      <p:ext uri="{BB962C8B-B14F-4D97-AF65-F5344CB8AC3E}">
        <p14:creationId xmlns:p14="http://schemas.microsoft.com/office/powerpoint/2010/main" val="358163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all data sources used</a:t>
            </a:r>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4</a:t>
            </a:fld>
            <a:endParaRPr lang="en-US"/>
          </a:p>
        </p:txBody>
      </p:sp>
    </p:spTree>
    <p:extLst>
      <p:ext uri="{BB962C8B-B14F-4D97-AF65-F5344CB8AC3E}">
        <p14:creationId xmlns:p14="http://schemas.microsoft.com/office/powerpoint/2010/main" val="95307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all data sources used</a:t>
            </a:r>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5</a:t>
            </a:fld>
            <a:endParaRPr lang="en-US"/>
          </a:p>
        </p:txBody>
      </p:sp>
    </p:spTree>
    <p:extLst>
      <p:ext uri="{BB962C8B-B14F-4D97-AF65-F5344CB8AC3E}">
        <p14:creationId xmlns:p14="http://schemas.microsoft.com/office/powerpoint/2010/main" val="845257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rides increased during the summertime (May to Sep) and decreased in the winter.</a:t>
            </a:r>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7</a:t>
            </a:fld>
            <a:endParaRPr lang="en-US"/>
          </a:p>
        </p:txBody>
      </p:sp>
    </p:spTree>
    <p:extLst>
      <p:ext uri="{BB962C8B-B14F-4D97-AF65-F5344CB8AC3E}">
        <p14:creationId xmlns:p14="http://schemas.microsoft.com/office/powerpoint/2010/main" val="36531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annual members than casual riders in the current dataset.</a:t>
            </a:r>
          </a:p>
        </p:txBody>
      </p:sp>
      <p:sp>
        <p:nvSpPr>
          <p:cNvPr id="4" name="Slide Number Placeholder 3"/>
          <p:cNvSpPr>
            <a:spLocks noGrp="1"/>
          </p:cNvSpPr>
          <p:nvPr>
            <p:ph type="sldNum" sz="quarter" idx="5"/>
          </p:nvPr>
        </p:nvSpPr>
        <p:spPr/>
        <p:txBody>
          <a:bodyPr/>
          <a:lstStyle/>
          <a:p>
            <a:fld id="{4A26E386-C563-4639-8313-C5B38DC52BC0}" type="slidenum">
              <a:rPr lang="en-US" smtClean="0"/>
              <a:t>8</a:t>
            </a:fld>
            <a:endParaRPr lang="en-US"/>
          </a:p>
        </p:txBody>
      </p:sp>
    </p:spTree>
    <p:extLst>
      <p:ext uri="{BB962C8B-B14F-4D97-AF65-F5344CB8AC3E}">
        <p14:creationId xmlns:p14="http://schemas.microsoft.com/office/powerpoint/2010/main" val="281993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pattern is similar when combining two groups. Yet the annual members are more active during the winter than the casual riders.  Summer is the time we could see an increase in demands, especially among casual riders.</a:t>
            </a:r>
          </a:p>
        </p:txBody>
      </p:sp>
      <p:sp>
        <p:nvSpPr>
          <p:cNvPr id="4" name="Slide Number Placeholder 3"/>
          <p:cNvSpPr>
            <a:spLocks noGrp="1"/>
          </p:cNvSpPr>
          <p:nvPr>
            <p:ph type="sldNum" sz="quarter" idx="5"/>
          </p:nvPr>
        </p:nvSpPr>
        <p:spPr/>
        <p:txBody>
          <a:bodyPr/>
          <a:lstStyle/>
          <a:p>
            <a:fld id="{4A26E386-C563-4639-8313-C5B38DC52BC0}" type="slidenum">
              <a:rPr lang="en-US" smtClean="0"/>
              <a:t>9</a:t>
            </a:fld>
            <a:endParaRPr lang="en-US"/>
          </a:p>
        </p:txBody>
      </p:sp>
    </p:spTree>
    <p:extLst>
      <p:ext uri="{BB962C8B-B14F-4D97-AF65-F5344CB8AC3E}">
        <p14:creationId xmlns:p14="http://schemas.microsoft.com/office/powerpoint/2010/main" val="319160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Members are more consistent in their riding habits. Casual riders tend to use our bikes during the weekend (Friday, Saturday, Sunday)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10</a:t>
            </a:fld>
            <a:endParaRPr lang="en-US"/>
          </a:p>
        </p:txBody>
      </p:sp>
    </p:spTree>
    <p:extLst>
      <p:ext uri="{BB962C8B-B14F-4D97-AF65-F5344CB8AC3E}">
        <p14:creationId xmlns:p14="http://schemas.microsoft.com/office/powerpoint/2010/main" val="185079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takes longer trip than annual members in average.</a:t>
            </a:r>
          </a:p>
        </p:txBody>
      </p:sp>
      <p:sp>
        <p:nvSpPr>
          <p:cNvPr id="4" name="Slide Number Placeholder 3"/>
          <p:cNvSpPr>
            <a:spLocks noGrp="1"/>
          </p:cNvSpPr>
          <p:nvPr>
            <p:ph type="sldNum" sz="quarter" idx="5"/>
          </p:nvPr>
        </p:nvSpPr>
        <p:spPr/>
        <p:txBody>
          <a:bodyPr/>
          <a:lstStyle/>
          <a:p>
            <a:fld id="{4A26E386-C563-4639-8313-C5B38DC52BC0}" type="slidenum">
              <a:rPr lang="en-US" smtClean="0"/>
              <a:t>11</a:t>
            </a:fld>
            <a:endParaRPr lang="en-US"/>
          </a:p>
        </p:txBody>
      </p:sp>
    </p:spTree>
    <p:extLst>
      <p:ext uri="{BB962C8B-B14F-4D97-AF65-F5344CB8AC3E}">
        <p14:creationId xmlns:p14="http://schemas.microsoft.com/office/powerpoint/2010/main" val="298405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take longer time than annual members regardless any day in the week.</a:t>
            </a:r>
          </a:p>
        </p:txBody>
      </p:sp>
      <p:sp>
        <p:nvSpPr>
          <p:cNvPr id="4" name="Slide Number Placeholder 3"/>
          <p:cNvSpPr>
            <a:spLocks noGrp="1"/>
          </p:cNvSpPr>
          <p:nvPr>
            <p:ph type="sldNum" sz="quarter" idx="5"/>
          </p:nvPr>
        </p:nvSpPr>
        <p:spPr/>
        <p:txBody>
          <a:bodyPr/>
          <a:lstStyle/>
          <a:p>
            <a:fld id="{4A26E386-C563-4639-8313-C5B38DC52BC0}" type="slidenum">
              <a:rPr lang="en-US" smtClean="0"/>
              <a:t>12</a:t>
            </a:fld>
            <a:endParaRPr lang="en-US"/>
          </a:p>
        </p:txBody>
      </p:sp>
    </p:spTree>
    <p:extLst>
      <p:ext uri="{BB962C8B-B14F-4D97-AF65-F5344CB8AC3E}">
        <p14:creationId xmlns:p14="http://schemas.microsoft.com/office/powerpoint/2010/main" val="293039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339C-AFC8-4B3F-91C6-18767B2E0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FA762-E7A5-44AA-9D7A-13F16E7AC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4F6A0-D72F-4CD1-A9F7-D58EA973210B}"/>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25C4BE17-1799-49DD-841B-9144C2516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2EFD-0BCF-412A-82EF-BDBEDDB8079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14977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E743-84DA-4996-9817-958568AD1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6FCA4-5CCF-4EA8-BA29-EABA4B4627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F81E0-40A9-4F11-B258-8228204D00ED}"/>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3655D5CA-9D7F-4602-91FF-1F6C01DE8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5DB21-08DE-45B7-A869-A3F2976F5FCF}"/>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5634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7EC40-D5CA-489F-862C-B58690257D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692ADC-DF15-4D55-8067-BDD1FAA1F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6285B-7A1E-4AE1-942E-6F3084F5888F}"/>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90F232B0-31A7-475C-BF37-1859865B6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FAF61-4292-4151-8B59-972F76785D1A}"/>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109841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EA-A344-412E-8E68-35DC855FC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DBA79-1357-4B9C-B14A-B8859DCBD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F2635-3361-4B09-80E0-973DE9071717}"/>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25D340A9-27ED-49C0-9D9C-F14959237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33936-0821-4C16-80D3-8A2458B55945}"/>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2399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0710-2E46-4B73-A491-18DA94723F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AF306F-7DEC-4DFC-90E9-E06D9CDC1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44D656-5B94-41EB-9053-06A5D27BE6C9}"/>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D89524A6-E0AD-4739-8F17-1E36FA454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47F99-65E0-4876-A0AD-3C1DCE8A3E3F}"/>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301846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6642-8C93-4552-9D57-2994503E0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191E3-7CDA-4EBD-81AD-78983B614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95C62-4876-4E67-9DC7-B29A509ED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4DE29-3A87-4A7A-B3D2-6DEAFB526EF4}"/>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6" name="Footer Placeholder 5">
            <a:extLst>
              <a:ext uri="{FF2B5EF4-FFF2-40B4-BE49-F238E27FC236}">
                <a16:creationId xmlns:a16="http://schemas.microsoft.com/office/drawing/2014/main" id="{B0EA8589-A875-4830-A0DF-B2103A79F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082BC-2113-454E-9590-3FC3CA46730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27418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8A2C-21B6-4450-BCFD-C1B7195A2C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C6614-5577-490C-8C98-BF74C33C6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42161-7C12-4EA1-8E21-187A1A8596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76E79-1172-4BD8-BAFC-3FC5BD89F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D4734-DBC8-4F8C-B0D0-4523D30C3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1A62A-606D-403E-A240-F9FB049D97E3}"/>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8" name="Footer Placeholder 7">
            <a:extLst>
              <a:ext uri="{FF2B5EF4-FFF2-40B4-BE49-F238E27FC236}">
                <a16:creationId xmlns:a16="http://schemas.microsoft.com/office/drawing/2014/main" id="{380EC81B-EBFC-4CEA-8383-DE15A6C97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C7E26-3863-40E8-BFEF-6AFC8FAD79B0}"/>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50676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87C6-1F6A-4297-8252-1E26E7881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339D9-E6C5-4522-843F-2892B92710CD}"/>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4" name="Footer Placeholder 3">
            <a:extLst>
              <a:ext uri="{FF2B5EF4-FFF2-40B4-BE49-F238E27FC236}">
                <a16:creationId xmlns:a16="http://schemas.microsoft.com/office/drawing/2014/main" id="{245F6A5D-06CD-4602-99E7-F93C96D69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C786A-9835-4040-AC76-54430F48A6D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250327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8F088-A180-4E88-89E8-ECA1129B7731}"/>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3" name="Footer Placeholder 2">
            <a:extLst>
              <a:ext uri="{FF2B5EF4-FFF2-40B4-BE49-F238E27FC236}">
                <a16:creationId xmlns:a16="http://schemas.microsoft.com/office/drawing/2014/main" id="{49C8A87B-878F-4264-9AB1-5CFD99DCC3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84E40-C0D7-44DA-9F76-64F94B3E6E1A}"/>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65496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DB3-C441-45B9-8DD1-A451283A3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19CA19-BCFD-418E-8C92-664BF9511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5812B-39DD-4F8C-9090-250407F43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C2442-2C78-4604-9FF9-017C2CFD6122}"/>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6" name="Footer Placeholder 5">
            <a:extLst>
              <a:ext uri="{FF2B5EF4-FFF2-40B4-BE49-F238E27FC236}">
                <a16:creationId xmlns:a16="http://schemas.microsoft.com/office/drawing/2014/main" id="{A58240BC-94A4-4E57-8886-869E7A777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7FF72-3AA7-4A88-A177-F9B05124D1E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4244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AD5E-FAB8-4A07-BC16-98A0BBA56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43380-8AF6-4EDA-8308-09C3BE2AD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5F908-8CD2-46CB-8F37-D480A90D5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F43A9-74E0-438D-B32F-714C1591DD36}"/>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6" name="Footer Placeholder 5">
            <a:extLst>
              <a:ext uri="{FF2B5EF4-FFF2-40B4-BE49-F238E27FC236}">
                <a16:creationId xmlns:a16="http://schemas.microsoft.com/office/drawing/2014/main" id="{16EFEAB3-FA02-481E-B151-A9DFD681B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E63F9-E827-4485-8820-352D07F415A1}"/>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213654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AAD83-F1AB-4F81-8E15-645E12141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D0102-3CFF-4D77-BB8C-674EA7E7E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489D7-6FBB-49B5-AD63-9A073C713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8EB61828-5E2B-4877-B5E6-34A40C0C9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59ECC-9D08-4C80-907A-6361A73E8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3AA5E-7D7B-48E7-9507-37F85F7D1DBA}" type="slidenum">
              <a:rPr lang="en-US" smtClean="0"/>
              <a:t>‹#›</a:t>
            </a:fld>
            <a:endParaRPr lang="en-US"/>
          </a:p>
        </p:txBody>
      </p:sp>
    </p:spTree>
    <p:extLst>
      <p:ext uri="{BB962C8B-B14F-4D97-AF65-F5344CB8AC3E}">
        <p14:creationId xmlns:p14="http://schemas.microsoft.com/office/powerpoint/2010/main" val="53434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B62FD-6A8E-4A18-87DF-743400D020E9}"/>
              </a:ext>
            </a:extLst>
          </p:cNvPr>
          <p:cNvSpPr>
            <a:spLocks noGrp="1"/>
          </p:cNvSpPr>
          <p:nvPr>
            <p:ph type="title"/>
          </p:nvPr>
        </p:nvSpPr>
        <p:spPr>
          <a:xfrm>
            <a:off x="6151294" y="486184"/>
            <a:ext cx="5397237" cy="4557764"/>
          </a:xfrm>
        </p:spPr>
        <p:txBody>
          <a:bodyPr vert="horz" lIns="91440" tIns="45720" rIns="91440" bIns="45720" rtlCol="0" anchor="ctr">
            <a:normAutofit/>
          </a:bodyPr>
          <a:lstStyle/>
          <a:p>
            <a:r>
              <a:rPr lang="en-US" sz="4000" b="1" dirty="0"/>
              <a:t>Cyclistic Bike-Share Analysis Case Study</a:t>
            </a:r>
            <a:br>
              <a:rPr lang="en-US" sz="4000" b="1" dirty="0"/>
            </a:br>
            <a:br>
              <a:rPr lang="en-US" sz="4000" b="1" dirty="0"/>
            </a:br>
            <a:r>
              <a:rPr lang="en-US" sz="2800" b="1" dirty="0"/>
              <a:t>Analyst: Anh Tran</a:t>
            </a:r>
            <a:br>
              <a:rPr lang="en-US" sz="2800" b="1" dirty="0"/>
            </a:br>
            <a:r>
              <a:rPr lang="en-US" sz="2800" b="1" dirty="0"/>
              <a:t>Date: 10/15/2021</a:t>
            </a:r>
            <a:endParaRPr lang="en-US" sz="4000" b="1" dirty="0"/>
          </a:p>
        </p:txBody>
      </p:sp>
      <p:pic>
        <p:nvPicPr>
          <p:cNvPr id="6" name="Picture 5">
            <a:extLst>
              <a:ext uri="{FF2B5EF4-FFF2-40B4-BE49-F238E27FC236}">
                <a16:creationId xmlns:a16="http://schemas.microsoft.com/office/drawing/2014/main" id="{9ECC5B28-F4BD-4283-9BDA-B2A3A8807F81}"/>
              </a:ext>
            </a:extLst>
          </p:cNvPr>
          <p:cNvPicPr>
            <a:picLocks noChangeAspect="1"/>
          </p:cNvPicPr>
          <p:nvPr/>
        </p:nvPicPr>
        <p:blipFill>
          <a:blip r:embed="rId2"/>
          <a:stretch>
            <a:fillRect/>
          </a:stretch>
        </p:blipFill>
        <p:spPr>
          <a:xfrm>
            <a:off x="560702" y="935354"/>
            <a:ext cx="4555700" cy="1052986"/>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49" name="Freeform: Shape 48">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2628669-8C46-49F1-A787-E40D47F7EE48}"/>
              </a:ext>
            </a:extLst>
          </p:cNvPr>
          <p:cNvPicPr>
            <a:picLocks noChangeAspect="1"/>
          </p:cNvPicPr>
          <p:nvPr/>
        </p:nvPicPr>
        <p:blipFill>
          <a:blip r:embed="rId3"/>
          <a:stretch>
            <a:fillRect/>
          </a:stretch>
        </p:blipFill>
        <p:spPr>
          <a:xfrm>
            <a:off x="1096274" y="2016930"/>
            <a:ext cx="3484555" cy="314003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9" name="TextBox 8">
            <a:extLst>
              <a:ext uri="{FF2B5EF4-FFF2-40B4-BE49-F238E27FC236}">
                <a16:creationId xmlns:a16="http://schemas.microsoft.com/office/drawing/2014/main" id="{F22B567A-27AA-43DC-8AC2-56B36A17E362}"/>
              </a:ext>
            </a:extLst>
          </p:cNvPr>
          <p:cNvSpPr txBox="1"/>
          <p:nvPr/>
        </p:nvSpPr>
        <p:spPr>
          <a:xfrm>
            <a:off x="6151294" y="5958348"/>
            <a:ext cx="5397237" cy="339674"/>
          </a:xfrm>
          <a:prstGeom prst="rect">
            <a:avLst/>
          </a:prstGeom>
        </p:spPr>
        <p:txBody>
          <a:bodyPr vert="horz" lIns="91440" tIns="45720" rIns="91440" bIns="45720" rtlCol="0">
            <a:normAutofit/>
          </a:bodyPr>
          <a:lstStyle/>
          <a:p>
            <a:pPr>
              <a:lnSpc>
                <a:spcPct val="90000"/>
              </a:lnSpc>
              <a:spcAft>
                <a:spcPts val="600"/>
              </a:spcAft>
            </a:pPr>
            <a:endParaRPr lang="en-US" b="1" dirty="0"/>
          </a:p>
        </p:txBody>
      </p:sp>
      <p:sp>
        <p:nvSpPr>
          <p:cNvPr id="51" name="Arc 50">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3794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Chart 7">
            <a:extLst>
              <a:ext uri="{FF2B5EF4-FFF2-40B4-BE49-F238E27FC236}">
                <a16:creationId xmlns:a16="http://schemas.microsoft.com/office/drawing/2014/main" id="{DD8236C3-CA28-49BA-86A9-A415C0A884B9}"/>
              </a:ext>
            </a:extLst>
          </p:cNvPr>
          <p:cNvGraphicFramePr>
            <a:graphicFrameLocks/>
          </p:cNvGraphicFramePr>
          <p:nvPr>
            <p:extLst>
              <p:ext uri="{D42A27DB-BD31-4B8C-83A1-F6EECF244321}">
                <p14:modId xmlns:p14="http://schemas.microsoft.com/office/powerpoint/2010/main" val="2926705204"/>
              </p:ext>
            </p:extLst>
          </p:nvPr>
        </p:nvGraphicFramePr>
        <p:xfrm>
          <a:off x="884743" y="2428568"/>
          <a:ext cx="9534071" cy="38430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7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1E6FC09D-DAE2-4AC3-8146-04F5355424A5}"/>
              </a:ext>
            </a:extLst>
          </p:cNvPr>
          <p:cNvGraphicFramePr>
            <a:graphicFrameLocks/>
          </p:cNvGraphicFramePr>
          <p:nvPr>
            <p:extLst>
              <p:ext uri="{D42A27DB-BD31-4B8C-83A1-F6EECF244321}">
                <p14:modId xmlns:p14="http://schemas.microsoft.com/office/powerpoint/2010/main" val="1587899645"/>
              </p:ext>
            </p:extLst>
          </p:nvPr>
        </p:nvGraphicFramePr>
        <p:xfrm>
          <a:off x="1111045" y="2392148"/>
          <a:ext cx="940947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3E2F7B11-63F3-4677-9E76-1A937F325FF6}"/>
              </a:ext>
            </a:extLst>
          </p:cNvPr>
          <p:cNvGraphicFramePr>
            <a:graphicFrameLocks noGrp="1"/>
          </p:cNvGraphicFramePr>
          <p:nvPr>
            <p:extLst>
              <p:ext uri="{D42A27DB-BD31-4B8C-83A1-F6EECF244321}">
                <p14:modId xmlns:p14="http://schemas.microsoft.com/office/powerpoint/2010/main" val="1525703684"/>
              </p:ext>
            </p:extLst>
          </p:nvPr>
        </p:nvGraphicFramePr>
        <p:xfrm>
          <a:off x="1111044" y="5398571"/>
          <a:ext cx="9330812" cy="754380"/>
        </p:xfrm>
        <a:graphic>
          <a:graphicData uri="http://schemas.openxmlformats.org/drawingml/2006/table">
            <a:tbl>
              <a:tblPr firstRow="1">
                <a:tableStyleId>{5C22544A-7EE6-4342-B048-85BDC9FD1C3A}</a:tableStyleId>
              </a:tblPr>
              <a:tblGrid>
                <a:gridCol w="1287616">
                  <a:extLst>
                    <a:ext uri="{9D8B030D-6E8A-4147-A177-3AD203B41FA5}">
                      <a16:colId xmlns:a16="http://schemas.microsoft.com/office/drawing/2014/main" val="1145729183"/>
                    </a:ext>
                  </a:extLst>
                </a:gridCol>
                <a:gridCol w="1516918">
                  <a:extLst>
                    <a:ext uri="{9D8B030D-6E8A-4147-A177-3AD203B41FA5}">
                      <a16:colId xmlns:a16="http://schemas.microsoft.com/office/drawing/2014/main" val="3274521797"/>
                    </a:ext>
                  </a:extLst>
                </a:gridCol>
                <a:gridCol w="1393448">
                  <a:extLst>
                    <a:ext uri="{9D8B030D-6E8A-4147-A177-3AD203B41FA5}">
                      <a16:colId xmlns:a16="http://schemas.microsoft.com/office/drawing/2014/main" val="232767252"/>
                    </a:ext>
                  </a:extLst>
                </a:gridCol>
                <a:gridCol w="1287616">
                  <a:extLst>
                    <a:ext uri="{9D8B030D-6E8A-4147-A177-3AD203B41FA5}">
                      <a16:colId xmlns:a16="http://schemas.microsoft.com/office/drawing/2014/main" val="2783406433"/>
                    </a:ext>
                  </a:extLst>
                </a:gridCol>
                <a:gridCol w="1201835">
                  <a:extLst>
                    <a:ext uri="{9D8B030D-6E8A-4147-A177-3AD203B41FA5}">
                      <a16:colId xmlns:a16="http://schemas.microsoft.com/office/drawing/2014/main" val="3723578834"/>
                    </a:ext>
                  </a:extLst>
                </a:gridCol>
                <a:gridCol w="1161737">
                  <a:extLst>
                    <a:ext uri="{9D8B030D-6E8A-4147-A177-3AD203B41FA5}">
                      <a16:colId xmlns:a16="http://schemas.microsoft.com/office/drawing/2014/main" val="2257823956"/>
                    </a:ext>
                  </a:extLst>
                </a:gridCol>
                <a:gridCol w="1481642">
                  <a:extLst>
                    <a:ext uri="{9D8B030D-6E8A-4147-A177-3AD203B41FA5}">
                      <a16:colId xmlns:a16="http://schemas.microsoft.com/office/drawing/2014/main" val="1781753337"/>
                    </a:ext>
                  </a:extLst>
                </a:gridCol>
              </a:tblGrid>
              <a:tr h="182880">
                <a:tc>
                  <a:txBody>
                    <a:bodyPr/>
                    <a:lstStyle/>
                    <a:p>
                      <a:pPr algn="l" fontAlgn="b"/>
                      <a:r>
                        <a:rPr lang="en-US" sz="1600" u="none" strike="noStrike" dirty="0">
                          <a:effectLst/>
                        </a:rPr>
                        <a:t>In minute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err="1">
                          <a:effectLst/>
                        </a:rPr>
                        <a:t>MaxDuration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MinDuration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MeanDuration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Percentitle25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Percentile75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MedianDuration</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9874369"/>
                  </a:ext>
                </a:extLst>
              </a:tr>
              <a:tr h="182880">
                <a:tc>
                  <a:txBody>
                    <a:bodyPr/>
                    <a:lstStyle/>
                    <a:p>
                      <a:pPr algn="l" fontAlgn="b"/>
                      <a:r>
                        <a:rPr lang="en-US" sz="1600" u="none" strike="noStrike" dirty="0">
                          <a:solidFill>
                            <a:schemeClr val="accent2"/>
                          </a:solidFill>
                          <a:effectLst/>
                        </a:rPr>
                        <a:t>member</a:t>
                      </a:r>
                      <a:endParaRPr lang="en-US" sz="1600" b="0" i="0" u="none" strike="noStrike" dirty="0">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2"/>
                          </a:solidFill>
                          <a:effectLst/>
                        </a:rPr>
                        <a:t>9,557.8</a:t>
                      </a:r>
                      <a:endParaRPr lang="en-US" sz="1600" b="0" i="0" u="none" strike="noStrike" dirty="0">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2"/>
                          </a:solidFill>
                          <a:effectLst/>
                        </a:rPr>
                        <a:t>1.0</a:t>
                      </a:r>
                      <a:endParaRPr lang="en-US" sz="1600" b="0" i="0" u="none" strike="noStrike" dirty="0">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2"/>
                          </a:solidFill>
                          <a:effectLst/>
                        </a:rPr>
                        <a:t>13.9</a:t>
                      </a:r>
                      <a:endParaRPr lang="en-US" sz="1600" b="0" i="0" u="none" strike="noStrike">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2"/>
                          </a:solidFill>
                          <a:effectLst/>
                        </a:rPr>
                        <a:t>6.1</a:t>
                      </a:r>
                      <a:endParaRPr lang="en-US" sz="1600" b="0" i="0" u="none" strike="noStrike">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2"/>
                          </a:solidFill>
                          <a:effectLst/>
                        </a:rPr>
                        <a:t>17.4</a:t>
                      </a:r>
                      <a:endParaRPr lang="en-US" sz="1600" b="0" i="0" u="none" strike="noStrike">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2"/>
                          </a:solidFill>
                          <a:effectLst/>
                        </a:rPr>
                        <a:t>10.3</a:t>
                      </a:r>
                      <a:endParaRPr lang="en-US" sz="1600" b="0" i="0" u="none" strike="noStrike" dirty="0">
                        <a:solidFill>
                          <a:schemeClr val="accent2"/>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1157450"/>
                  </a:ext>
                </a:extLst>
              </a:tr>
              <a:tr h="182880">
                <a:tc>
                  <a:txBody>
                    <a:bodyPr/>
                    <a:lstStyle/>
                    <a:p>
                      <a:pPr algn="l" fontAlgn="b"/>
                      <a:r>
                        <a:rPr lang="en-US" sz="1600" u="none" strike="noStrike" dirty="0">
                          <a:solidFill>
                            <a:schemeClr val="accent1"/>
                          </a:solidFill>
                          <a:effectLst/>
                        </a:rPr>
                        <a:t>casual</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55,944.2</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1.0</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33.1</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10.0</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31.9</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17.4</a:t>
                      </a:r>
                      <a:endParaRPr lang="en-US" sz="1600" b="0" i="0" u="none" strike="noStrike" dirty="0">
                        <a:solidFill>
                          <a:schemeClr val="accent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1558531"/>
                  </a:ext>
                </a:extLst>
              </a:tr>
            </a:tbl>
          </a:graphicData>
        </a:graphic>
      </p:graphicFrame>
    </p:spTree>
    <p:extLst>
      <p:ext uri="{BB962C8B-B14F-4D97-AF65-F5344CB8AC3E}">
        <p14:creationId xmlns:p14="http://schemas.microsoft.com/office/powerpoint/2010/main" val="151982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66A90807-1090-42A3-AF38-72D5213B3BDF}"/>
              </a:ext>
            </a:extLst>
          </p:cNvPr>
          <p:cNvGraphicFramePr>
            <a:graphicFrameLocks/>
          </p:cNvGraphicFramePr>
          <p:nvPr>
            <p:extLst>
              <p:ext uri="{D42A27DB-BD31-4B8C-83A1-F6EECF244321}">
                <p14:modId xmlns:p14="http://schemas.microsoft.com/office/powerpoint/2010/main" val="532811954"/>
              </p:ext>
            </p:extLst>
          </p:nvPr>
        </p:nvGraphicFramePr>
        <p:xfrm>
          <a:off x="1768331" y="2620326"/>
          <a:ext cx="8650483" cy="38123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63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9" name="Chart 8">
            <a:extLst>
              <a:ext uri="{FF2B5EF4-FFF2-40B4-BE49-F238E27FC236}">
                <a16:creationId xmlns:a16="http://schemas.microsoft.com/office/drawing/2014/main" id="{25B232CD-445E-410D-BE2F-4F3B38007956}"/>
              </a:ext>
            </a:extLst>
          </p:cNvPr>
          <p:cNvGraphicFramePr>
            <a:graphicFrameLocks/>
          </p:cNvGraphicFramePr>
          <p:nvPr>
            <p:extLst>
              <p:ext uri="{D42A27DB-BD31-4B8C-83A1-F6EECF244321}">
                <p14:modId xmlns:p14="http://schemas.microsoft.com/office/powerpoint/2010/main" val="2081000784"/>
              </p:ext>
            </p:extLst>
          </p:nvPr>
        </p:nvGraphicFramePr>
        <p:xfrm>
          <a:off x="5990353" y="2783872"/>
          <a:ext cx="5034276" cy="32140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BA256BC4-0DB3-4B47-8351-0B0822C0B8F0}"/>
              </a:ext>
            </a:extLst>
          </p:cNvPr>
          <p:cNvGraphicFramePr>
            <a:graphicFrameLocks/>
          </p:cNvGraphicFramePr>
          <p:nvPr>
            <p:extLst>
              <p:ext uri="{D42A27DB-BD31-4B8C-83A1-F6EECF244321}">
                <p14:modId xmlns:p14="http://schemas.microsoft.com/office/powerpoint/2010/main" val="3009885709"/>
              </p:ext>
            </p:extLst>
          </p:nvPr>
        </p:nvGraphicFramePr>
        <p:xfrm>
          <a:off x="970567" y="2818941"/>
          <a:ext cx="4834759" cy="32140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656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12CCEB-DF38-404C-B285-BD7560079FA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Summary and Recommendations</a:t>
            </a:r>
          </a:p>
        </p:txBody>
      </p:sp>
      <p:sp>
        <p:nvSpPr>
          <p:cNvPr id="30" name="Rectangle 2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07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C4775-7670-4772-9A9A-52A80A484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6C6AD0-E587-4B7B-8D5C-6D30D69F9A16}"/>
              </a:ext>
            </a:extLst>
          </p:cNvPr>
          <p:cNvSpPr>
            <a:spLocks noGrp="1"/>
          </p:cNvSpPr>
          <p:nvPr>
            <p:ph idx="1"/>
          </p:nvPr>
        </p:nvSpPr>
        <p:spPr>
          <a:xfrm>
            <a:off x="4447308" y="591344"/>
            <a:ext cx="6906491" cy="5585619"/>
          </a:xfrm>
        </p:spPr>
        <p:txBody>
          <a:bodyPr anchor="ctr">
            <a:normAutofit/>
          </a:bodyPr>
          <a:lstStyle/>
          <a:p>
            <a:r>
              <a:rPr lang="en-US" dirty="0"/>
              <a:t>Casual riders and annual member riders have different purposes of using the bike service. Casual riders are more likely to use the bikes for long/ weekend trips while annual member riders have a consistent short routine.</a:t>
            </a:r>
          </a:p>
          <a:p>
            <a:r>
              <a:rPr lang="en-US" dirty="0"/>
              <a:t>Summer months and classic bikes are popular in demands among two groups.</a:t>
            </a:r>
          </a:p>
        </p:txBody>
      </p:sp>
    </p:spTree>
    <p:extLst>
      <p:ext uri="{BB962C8B-B14F-4D97-AF65-F5344CB8AC3E}">
        <p14:creationId xmlns:p14="http://schemas.microsoft.com/office/powerpoint/2010/main" val="38242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C4775-7670-4772-9A9A-52A80A48472A}"/>
              </a:ext>
            </a:extLst>
          </p:cNvPr>
          <p:cNvSpPr>
            <a:spLocks noGrp="1"/>
          </p:cNvSpPr>
          <p:nvPr>
            <p:ph type="title"/>
          </p:nvPr>
        </p:nvSpPr>
        <p:spPr>
          <a:xfrm>
            <a:off x="324465" y="1153572"/>
            <a:ext cx="3765753" cy="4461163"/>
          </a:xfrm>
        </p:spPr>
        <p:txBody>
          <a:bodyPr>
            <a:normAutofit/>
          </a:bodyPr>
          <a:lstStyle/>
          <a:p>
            <a:r>
              <a:rPr lang="en-US" sz="3600" dirty="0">
                <a:solidFill>
                  <a:srgbClr val="FFFFFF"/>
                </a:solidFill>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6C6AD0-E587-4B7B-8D5C-6D30D69F9A16}"/>
              </a:ext>
            </a:extLst>
          </p:cNvPr>
          <p:cNvSpPr>
            <a:spLocks noGrp="1"/>
          </p:cNvSpPr>
          <p:nvPr>
            <p:ph idx="1"/>
          </p:nvPr>
        </p:nvSpPr>
        <p:spPr>
          <a:xfrm>
            <a:off x="4447308" y="591344"/>
            <a:ext cx="6906491" cy="5585619"/>
          </a:xfrm>
        </p:spPr>
        <p:txBody>
          <a:bodyPr anchor="ctr">
            <a:normAutofit/>
          </a:bodyPr>
          <a:lstStyle/>
          <a:p>
            <a:r>
              <a:rPr lang="en-US" dirty="0"/>
              <a:t>Offer different tier memberships (routine vs casual/ weekend use) + Offer a rewards program as an incentive for converting to members.</a:t>
            </a:r>
          </a:p>
          <a:p>
            <a:r>
              <a:rPr lang="en-US" dirty="0"/>
              <a:t>Hold events/promotions during the summer months and weekends.</a:t>
            </a:r>
          </a:p>
          <a:p>
            <a:r>
              <a:rPr lang="en-US" dirty="0"/>
              <a:t>Use digital media platforms for marketing campaigns and promotion events.</a:t>
            </a:r>
          </a:p>
        </p:txBody>
      </p:sp>
    </p:spTree>
    <p:extLst>
      <p:ext uri="{BB962C8B-B14F-4D97-AF65-F5344CB8AC3E}">
        <p14:creationId xmlns:p14="http://schemas.microsoft.com/office/powerpoint/2010/main" val="75152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5C91-7A55-4447-B5D7-84116AA7EEC7}"/>
              </a:ext>
            </a:extLst>
          </p:cNvPr>
          <p:cNvSpPr>
            <a:spLocks noGrp="1"/>
          </p:cNvSpPr>
          <p:nvPr>
            <p:ph type="title"/>
          </p:nvPr>
        </p:nvSpPr>
        <p:spPr>
          <a:xfrm>
            <a:off x="2073288" y="321732"/>
            <a:ext cx="9276178" cy="4240743"/>
          </a:xfrm>
        </p:spPr>
        <p:txBody>
          <a:bodyPr vert="horz" lIns="91440" tIns="45720" rIns="91440" bIns="45720" rtlCol="0" anchor="b">
            <a:normAutofit/>
          </a:bodyPr>
          <a:lstStyle/>
          <a:p>
            <a:r>
              <a:rPr lang="en-US" sz="6600" kern="1200" dirty="0">
                <a:solidFill>
                  <a:schemeClr val="tx1"/>
                </a:solidFill>
                <a:latin typeface="+mj-lt"/>
                <a:ea typeface="+mj-ea"/>
                <a:cs typeface="+mj-cs"/>
              </a:rPr>
              <a:t>Goal</a:t>
            </a:r>
          </a:p>
        </p:txBody>
      </p:sp>
      <p:sp>
        <p:nvSpPr>
          <p:cNvPr id="3" name="Content Placeholder 2">
            <a:extLst>
              <a:ext uri="{FF2B5EF4-FFF2-40B4-BE49-F238E27FC236}">
                <a16:creationId xmlns:a16="http://schemas.microsoft.com/office/drawing/2014/main" id="{7D0030F9-CC2D-4230-B6C6-671F0BB24011}"/>
              </a:ext>
            </a:extLst>
          </p:cNvPr>
          <p:cNvSpPr>
            <a:spLocks noGrp="1"/>
          </p:cNvSpPr>
          <p:nvPr>
            <p:ph idx="1"/>
          </p:nvPr>
        </p:nvSpPr>
        <p:spPr>
          <a:xfrm>
            <a:off x="2073288" y="4562475"/>
            <a:ext cx="9276178" cy="1687999"/>
          </a:xfrm>
        </p:spPr>
        <p:txBody>
          <a:bodyPr vert="horz" lIns="91440" tIns="45720" rIns="91440" bIns="45720" rtlCol="0">
            <a:normAutofit/>
          </a:bodyPr>
          <a:lstStyle/>
          <a:p>
            <a:pPr marL="0" indent="0">
              <a:buNone/>
            </a:pPr>
            <a:r>
              <a:rPr lang="en-US" sz="3600" kern="1200">
                <a:solidFill>
                  <a:schemeClr val="tx1"/>
                </a:solidFill>
                <a:latin typeface="+mn-lt"/>
                <a:ea typeface="+mn-ea"/>
                <a:cs typeface="+mn-cs"/>
              </a:rPr>
              <a:t>Devise a new marketing strategy to convert casual riders to members</a:t>
            </a: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ullseye">
            <a:extLst>
              <a:ext uri="{FF2B5EF4-FFF2-40B4-BE49-F238E27FC236}">
                <a16:creationId xmlns:a16="http://schemas.microsoft.com/office/drawing/2014/main" id="{C7FA6465-2FC6-4779-8407-9D97B52B52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143711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5F644BA-AEF0-4483-A5A6-AC31D85173A2}"/>
              </a:ext>
            </a:extLst>
          </p:cNvPr>
          <p:cNvSpPr>
            <a:spLocks noGrp="1"/>
          </p:cNvSpPr>
          <p:nvPr>
            <p:ph type="title"/>
          </p:nvPr>
        </p:nvSpPr>
        <p:spPr>
          <a:xfrm>
            <a:off x="838200" y="365125"/>
            <a:ext cx="9842237" cy="1098857"/>
          </a:xfrm>
        </p:spPr>
        <p:txBody>
          <a:bodyPr>
            <a:normAutofit/>
          </a:bodyPr>
          <a:lstStyle/>
          <a:p>
            <a:r>
              <a:rPr lang="en-US" sz="4300" b="1" dirty="0"/>
              <a:t>Questions:</a:t>
            </a:r>
            <a:endParaRPr lang="en-US" sz="43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D2994D6-0BC7-4CE5-BB09-504E8E12C74A}"/>
              </a:ext>
            </a:extLst>
          </p:cNvPr>
          <p:cNvGraphicFramePr>
            <a:graphicFrameLocks noGrp="1"/>
          </p:cNvGraphicFramePr>
          <p:nvPr>
            <p:ph idx="1"/>
            <p:extLst>
              <p:ext uri="{D42A27DB-BD31-4B8C-83A1-F6EECF244321}">
                <p14:modId xmlns:p14="http://schemas.microsoft.com/office/powerpoint/2010/main" val="3409769318"/>
              </p:ext>
            </p:extLst>
          </p:nvPr>
        </p:nvGraphicFramePr>
        <p:xfrm>
          <a:off x="838200" y="1336268"/>
          <a:ext cx="10515600" cy="4840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241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01F6-C759-4E49-B5F6-17CA3CDAA614}"/>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Sources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DC19AF-77BD-41ED-8343-39EC58B4EA6F}"/>
              </a:ext>
            </a:extLst>
          </p:cNvPr>
          <p:cNvSpPr>
            <a:spLocks noGrp="1"/>
          </p:cNvSpPr>
          <p:nvPr>
            <p:ph idx="1"/>
          </p:nvPr>
        </p:nvSpPr>
        <p:spPr>
          <a:xfrm>
            <a:off x="4447308" y="591344"/>
            <a:ext cx="6906491" cy="5585619"/>
          </a:xfrm>
        </p:spPr>
        <p:txBody>
          <a:bodyPr anchor="ctr">
            <a:normAutofit lnSpcReduction="10000"/>
          </a:bodyPr>
          <a:lstStyle/>
          <a:p>
            <a:r>
              <a:rPr lang="en-US" dirty="0"/>
              <a:t>Data is based on Divvy Trips (aka Motivate International, Inc.) publicly available data provided by the Chicago Department of Transportation</a:t>
            </a:r>
          </a:p>
          <a:p>
            <a:r>
              <a:rPr lang="en-US" dirty="0"/>
              <a:t>12-month data (Oct 2020 – Sep 2021) were downloaded and analyzed </a:t>
            </a:r>
          </a:p>
          <a:p>
            <a:r>
              <a:rPr lang="en-US" dirty="0"/>
              <a:t>Data consists of:</a:t>
            </a:r>
          </a:p>
          <a:p>
            <a:pPr lvl="1"/>
            <a:r>
              <a:rPr lang="en-US" dirty="0"/>
              <a:t>Trip ID</a:t>
            </a:r>
          </a:p>
          <a:p>
            <a:pPr lvl="1"/>
            <a:r>
              <a:rPr lang="en-US" dirty="0"/>
              <a:t>Start time and End time</a:t>
            </a:r>
          </a:p>
          <a:p>
            <a:pPr lvl="1"/>
            <a:r>
              <a:rPr lang="en-US" dirty="0"/>
              <a:t>Start and End Station ID and Name</a:t>
            </a:r>
          </a:p>
          <a:p>
            <a:pPr lvl="1"/>
            <a:r>
              <a:rPr lang="en-US" dirty="0"/>
              <a:t>From and To Longitude and Latitude of bike stations</a:t>
            </a:r>
          </a:p>
          <a:p>
            <a:pPr lvl="1"/>
            <a:r>
              <a:rPr lang="en-US" dirty="0"/>
              <a:t>Type of bike used</a:t>
            </a:r>
          </a:p>
          <a:p>
            <a:pPr lvl="1"/>
            <a:r>
              <a:rPr lang="en-US" dirty="0"/>
              <a:t>Type of membership of use (casual or member)</a:t>
            </a:r>
          </a:p>
        </p:txBody>
      </p:sp>
    </p:spTree>
    <p:extLst>
      <p:ext uri="{BB962C8B-B14F-4D97-AF65-F5344CB8AC3E}">
        <p14:creationId xmlns:p14="http://schemas.microsoft.com/office/powerpoint/2010/main" val="64362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01F6-C759-4E49-B5F6-17CA3CDAA61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Cleaning &amp; Manipulation</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DC19AF-77BD-41ED-8343-39EC58B4EA6F}"/>
              </a:ext>
            </a:extLst>
          </p:cNvPr>
          <p:cNvSpPr>
            <a:spLocks noGrp="1"/>
          </p:cNvSpPr>
          <p:nvPr>
            <p:ph idx="1"/>
          </p:nvPr>
        </p:nvSpPr>
        <p:spPr>
          <a:xfrm>
            <a:off x="4447308" y="319088"/>
            <a:ext cx="7186527" cy="6307854"/>
          </a:xfrm>
        </p:spPr>
        <p:txBody>
          <a:bodyPr anchor="ctr">
            <a:normAutofit/>
          </a:bodyPr>
          <a:lstStyle/>
          <a:p>
            <a:r>
              <a:rPr lang="en-US" dirty="0"/>
              <a:t>Calculate:</a:t>
            </a:r>
          </a:p>
          <a:p>
            <a:pPr lvl="1"/>
            <a:r>
              <a:rPr lang="en-US" dirty="0"/>
              <a:t>the length of time for each trip</a:t>
            </a:r>
          </a:p>
          <a:p>
            <a:pPr lvl="1"/>
            <a:r>
              <a:rPr lang="en-US" dirty="0"/>
              <a:t>the day of the week the trip occurred</a:t>
            </a:r>
          </a:p>
          <a:p>
            <a:pPr lvl="0"/>
            <a:r>
              <a:rPr lang="en-US" dirty="0"/>
              <a:t>Remove records:</a:t>
            </a:r>
          </a:p>
          <a:p>
            <a:pPr lvl="1"/>
            <a:r>
              <a:rPr lang="en-US" dirty="0"/>
              <a:t>where the start time was later than the end time</a:t>
            </a:r>
          </a:p>
          <a:p>
            <a:pPr lvl="1"/>
            <a:r>
              <a:rPr lang="en-US" dirty="0"/>
              <a:t>where the length of the ride is less than one minute to account for the fact it may be due to testing or bike docking readjustment</a:t>
            </a:r>
          </a:p>
          <a:p>
            <a:pPr lvl="1"/>
            <a:r>
              <a:rPr lang="en-US" dirty="0"/>
              <a:t>test data</a:t>
            </a:r>
          </a:p>
          <a:p>
            <a:r>
              <a:rPr lang="en-US" dirty="0"/>
              <a:t>Identify and remove missing data:</a:t>
            </a:r>
          </a:p>
          <a:p>
            <a:pPr lvl="1"/>
            <a:r>
              <a:rPr lang="en-US" dirty="0"/>
              <a:t>where the start or end station identifier is missing</a:t>
            </a:r>
          </a:p>
          <a:p>
            <a:pPr lvl="1"/>
            <a:r>
              <a:rPr lang="en-US" dirty="0"/>
              <a:t>where the longitude or latitude was not recorded</a:t>
            </a:r>
          </a:p>
          <a:p>
            <a:r>
              <a:rPr lang="en-US" dirty="0"/>
              <a:t>Check for </a:t>
            </a:r>
            <a:r>
              <a:rPr lang="en-US"/>
              <a:t>duplicated rows</a:t>
            </a:r>
            <a:endParaRPr lang="en-US" dirty="0"/>
          </a:p>
        </p:txBody>
      </p:sp>
    </p:spTree>
    <p:extLst>
      <p:ext uri="{BB962C8B-B14F-4D97-AF65-F5344CB8AC3E}">
        <p14:creationId xmlns:p14="http://schemas.microsoft.com/office/powerpoint/2010/main" val="282199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2CCEB-DF38-404C-B285-BD7560079FA0}"/>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Data Analysis Results</a:t>
            </a:r>
          </a:p>
        </p:txBody>
      </p:sp>
      <p:pic>
        <p:nvPicPr>
          <p:cNvPr id="7" name="Graphic 6" descr="Bar chart">
            <a:extLst>
              <a:ext uri="{FF2B5EF4-FFF2-40B4-BE49-F238E27FC236}">
                <a16:creationId xmlns:a16="http://schemas.microsoft.com/office/drawing/2014/main" id="{3AA03E7E-A65D-4120-A7E1-68A464F40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22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EA1D-153E-4D87-A0BA-26B5ABEB2F6D}"/>
              </a:ext>
            </a:extLst>
          </p:cNvPr>
          <p:cNvSpPr>
            <a:spLocks noGrp="1"/>
          </p:cNvSpPr>
          <p:nvPr>
            <p:ph type="title"/>
          </p:nvPr>
        </p:nvSpPr>
        <p:spPr/>
        <p:txBody>
          <a:bodyPr/>
          <a:lstStyle/>
          <a:p>
            <a:r>
              <a:rPr lang="en-US" dirty="0"/>
              <a:t>MONTHLY RIDES</a:t>
            </a:r>
          </a:p>
        </p:txBody>
      </p:sp>
      <p:graphicFrame>
        <p:nvGraphicFramePr>
          <p:cNvPr id="4" name="Chart 3">
            <a:extLst>
              <a:ext uri="{FF2B5EF4-FFF2-40B4-BE49-F238E27FC236}">
                <a16:creationId xmlns:a16="http://schemas.microsoft.com/office/drawing/2014/main" id="{55365147-BB22-4658-B90B-E4D8F06D8D25}"/>
              </a:ext>
            </a:extLst>
          </p:cNvPr>
          <p:cNvGraphicFramePr>
            <a:graphicFrameLocks/>
          </p:cNvGraphicFramePr>
          <p:nvPr>
            <p:extLst>
              <p:ext uri="{D42A27DB-BD31-4B8C-83A1-F6EECF244321}">
                <p14:modId xmlns:p14="http://schemas.microsoft.com/office/powerpoint/2010/main" val="3121276944"/>
              </p:ext>
            </p:extLst>
          </p:nvPr>
        </p:nvGraphicFramePr>
        <p:xfrm>
          <a:off x="1691149" y="1690688"/>
          <a:ext cx="9006348" cy="39681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5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Chart 3">
            <a:extLst>
              <a:ext uri="{FF2B5EF4-FFF2-40B4-BE49-F238E27FC236}">
                <a16:creationId xmlns:a16="http://schemas.microsoft.com/office/drawing/2014/main" id="{ED3B2D4C-874B-4B4C-B975-56F15DB896E3}"/>
              </a:ext>
            </a:extLst>
          </p:cNvPr>
          <p:cNvGraphicFramePr>
            <a:graphicFrameLocks/>
          </p:cNvGraphicFramePr>
          <p:nvPr>
            <p:extLst>
              <p:ext uri="{D42A27DB-BD31-4B8C-83A1-F6EECF244321}">
                <p14:modId xmlns:p14="http://schemas.microsoft.com/office/powerpoint/2010/main" val="1301211987"/>
              </p:ext>
            </p:extLst>
          </p:nvPr>
        </p:nvGraphicFramePr>
        <p:xfrm>
          <a:off x="796413" y="1249493"/>
          <a:ext cx="5299587" cy="46079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75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A2708035-37D5-44B2-83DF-B16A0738E047}"/>
              </a:ext>
            </a:extLst>
          </p:cNvPr>
          <p:cNvGraphicFramePr>
            <a:graphicFrameLocks/>
          </p:cNvGraphicFramePr>
          <p:nvPr>
            <p:extLst>
              <p:ext uri="{D42A27DB-BD31-4B8C-83A1-F6EECF244321}">
                <p14:modId xmlns:p14="http://schemas.microsoft.com/office/powerpoint/2010/main" val="2976373314"/>
              </p:ext>
            </p:extLst>
          </p:nvPr>
        </p:nvGraphicFramePr>
        <p:xfrm>
          <a:off x="1160206" y="2695117"/>
          <a:ext cx="9438967" cy="3577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945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635</Words>
  <Application>Microsoft Office PowerPoint</Application>
  <PresentationFormat>Widescreen</PresentationFormat>
  <Paragraphs>98</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Cyclistic Bike-Share Analysis Case Study  Analyst: Anh Tran Date: 10/15/2021</vt:lpstr>
      <vt:lpstr>Goal</vt:lpstr>
      <vt:lpstr>Questions:</vt:lpstr>
      <vt:lpstr>Data Sources</vt:lpstr>
      <vt:lpstr>Data Cleaning &amp; Manipulation</vt:lpstr>
      <vt:lpstr>Data Analysis Results</vt:lpstr>
      <vt:lpstr>MONTHLY RIDES</vt:lpstr>
      <vt:lpstr>ANNUAL MEMBERS VS. CASUAL RIDERS</vt:lpstr>
      <vt:lpstr>ANNUAL MEMBERS VS. CASUAL RIDERS</vt:lpstr>
      <vt:lpstr>ANNUAL MEMBERS VS. CASUAL RIDERS</vt:lpstr>
      <vt:lpstr>ANNUAL MEMBERS VS. CASUAL RIDERS</vt:lpstr>
      <vt:lpstr>ANNUAL MEMBERS VS. CASUAL RIDERS</vt:lpstr>
      <vt:lpstr>ANNUAL MEMBERS VS. CASUAL RIDERS</vt:lpstr>
      <vt:lpstr>Summary and Recommendations</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Fong</dc:creator>
  <cp:lastModifiedBy>Anh Tran</cp:lastModifiedBy>
  <cp:revision>3</cp:revision>
  <dcterms:created xsi:type="dcterms:W3CDTF">2021-10-01T19:08:42Z</dcterms:created>
  <dcterms:modified xsi:type="dcterms:W3CDTF">2022-01-05T03:49:35Z</dcterms:modified>
</cp:coreProperties>
</file>