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9"/>
    <p:restoredTop sz="94688"/>
  </p:normalViewPr>
  <p:slideViewPr>
    <p:cSldViewPr snapToGrid="0" snapToObjects="1">
      <p:cViewPr varScale="1">
        <p:scale>
          <a:sx n="151" d="100"/>
          <a:sy n="151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D439-57B0-864F-BB4E-0BFFB23B4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148EF-FC03-9944-9B22-AB3E07958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B446-E6A6-7D49-87D8-2C386FC5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3B69-BDE8-F64F-A21D-FB5DF63F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D8A5-1F6B-5646-8951-DDBE223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562A-4725-074F-A352-68A500D2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29F50-4C9E-254D-804B-1F9110656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14846-6FC3-CE47-8F43-BA92CB11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35BF6-1690-8A44-97A6-5392B11F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8CC8-DDAC-2143-A883-9134A0EB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BB153-9633-4A4F-B165-1192F18B5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4C709-8AD7-BC46-82E3-759062BCE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90C2-40AC-EF40-A524-4DC96C11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6F07-137B-8640-B130-1C134647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AEEAB-3E58-9D41-8C23-D9BA2F72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3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43B3-B06B-4A4F-A625-15AC8CA3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6512-0127-9848-9066-1188CA489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A6C3-6A80-ED47-9339-4B955663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2BAA5-7633-5D42-A7E5-4C14625C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283F-3CDD-8449-B45C-E8BC739F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8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0EEE-FAC7-F848-9944-947A1C74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62F1C-C104-A74C-B6BF-BCF787261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C73B9-AE8F-C346-A041-0AA47186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F511A-F619-1441-9AEF-D3433854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4021-B6B4-A049-89FD-F6785836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9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222C-94CF-C746-8972-20009A61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8453-57FB-3646-86D7-CF873C875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79A57-1C83-2341-A449-727188FF5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2F9CC-68FA-0746-98B7-63386A94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31580-1A9E-564D-8A8E-416E4D0C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1FB93-49D1-FD4E-A8B9-E1D68AD8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4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6F75-0303-3C46-B894-DD38C325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ABD8C-2091-0E44-86C1-806B72294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4CA0D-38C7-6F46-8BBA-9DB80B37C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CF6BA-B68C-A54F-A240-D4B3E2631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4A985-3444-364A-9F5C-D334A8B3A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33D9F-06B0-CB47-B5D0-F2FED4C0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60081-6079-AD48-AD13-177AD5BB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BF2B-0E49-AB4A-94EC-44378E9C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EDBF-1F2E-AC45-945F-1B3F0722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D50B0-77DB-CD4A-8105-2E3B3B04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2D7BC-8917-BF42-A09A-2261BE5B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643CE-B7E4-DE47-A5F9-F0972D72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9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B34B5-4A09-124B-920D-DD0C7567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F5E11-3C2D-7345-A3C0-FEE61C03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D3108-F491-D04B-B889-2998139F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2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FFAF-48F5-DC46-A95E-AD10D6DB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862A-6814-7342-9D2E-D67DBFC8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8A978-2541-4347-97A4-165A9785D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E3EBD-54D7-D74E-A19D-27C44FA1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68E72-D4C4-F848-A43C-046D45BF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74B2A-920E-F24C-89A3-100B7992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5F28-F516-3B43-A73E-CCBEDBD5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1B51B-A304-A248-B068-1840BD4C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787AA-9782-244F-94C8-8A302F052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A7F59-650B-B24C-9B22-CD9711F3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030A-5AF7-334A-B57B-C0537BAF509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3C146-7E29-8042-BA59-1BBFFFF0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78A78-8E60-7C4C-B0C6-BA80EA23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3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57AEA-4CB9-6546-928B-6C3D1F462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40667-39DB-404C-B5A1-059D1317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F091-E77F-4B4E-909A-A1A728D2F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7030A-5AF7-334A-B57B-C0537BAF509A}" type="datetimeFigureOut">
              <a:rPr lang="en-US" smtClean="0"/>
              <a:t>6/30/21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1CDD5-A2B3-814F-BD88-3E2E17B89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8C59-C4CD-5F46-8EBF-73ED50717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BD2A6-1913-9B41-B7BD-3A1DAD739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9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FFDBC6-CFF2-794F-BC6A-756F6865FF06}"/>
              </a:ext>
            </a:extLst>
          </p:cNvPr>
          <p:cNvSpPr/>
          <p:nvPr/>
        </p:nvSpPr>
        <p:spPr>
          <a:xfrm>
            <a:off x="1186940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9C061D-033F-8A48-92A0-6CF847079228}"/>
              </a:ext>
            </a:extLst>
          </p:cNvPr>
          <p:cNvSpPr/>
          <p:nvPr/>
        </p:nvSpPr>
        <p:spPr>
          <a:xfrm>
            <a:off x="1791826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915FEE-F616-884B-B346-0815C481BF02}"/>
              </a:ext>
            </a:extLst>
          </p:cNvPr>
          <p:cNvSpPr/>
          <p:nvPr/>
        </p:nvSpPr>
        <p:spPr>
          <a:xfrm>
            <a:off x="2396712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183E032-E9A0-4445-9736-EAE24CE4F6CF}"/>
              </a:ext>
            </a:extLst>
          </p:cNvPr>
          <p:cNvSpPr/>
          <p:nvPr/>
        </p:nvSpPr>
        <p:spPr>
          <a:xfrm>
            <a:off x="3001598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E74BF65-3547-684A-B998-A8DB11BDC133}"/>
              </a:ext>
            </a:extLst>
          </p:cNvPr>
          <p:cNvSpPr/>
          <p:nvPr/>
        </p:nvSpPr>
        <p:spPr>
          <a:xfrm>
            <a:off x="3606484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696082-8256-B340-987B-C34F4C17145B}"/>
              </a:ext>
            </a:extLst>
          </p:cNvPr>
          <p:cNvSpPr/>
          <p:nvPr/>
        </p:nvSpPr>
        <p:spPr>
          <a:xfrm>
            <a:off x="4211370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2BE856-BC57-284F-85BF-0458F80ADC03}"/>
              </a:ext>
            </a:extLst>
          </p:cNvPr>
          <p:cNvSpPr/>
          <p:nvPr/>
        </p:nvSpPr>
        <p:spPr>
          <a:xfrm>
            <a:off x="4816256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E01FEEB-F800-E948-8554-B3A839EAD879}"/>
              </a:ext>
            </a:extLst>
          </p:cNvPr>
          <p:cNvSpPr/>
          <p:nvPr/>
        </p:nvSpPr>
        <p:spPr>
          <a:xfrm>
            <a:off x="5421142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7F5FC2A-2A20-F44A-B92E-CBEC842E5493}"/>
              </a:ext>
            </a:extLst>
          </p:cNvPr>
          <p:cNvSpPr/>
          <p:nvPr/>
        </p:nvSpPr>
        <p:spPr>
          <a:xfrm>
            <a:off x="6026028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B8856D2-F905-3840-B149-FDED90B45559}"/>
              </a:ext>
            </a:extLst>
          </p:cNvPr>
          <p:cNvSpPr/>
          <p:nvPr/>
        </p:nvSpPr>
        <p:spPr>
          <a:xfrm>
            <a:off x="6630914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||</a:t>
            </a:r>
          </a:p>
          <a:p>
            <a:pPr algn="ctr"/>
            <a:r>
              <a:rPr lang="en-US" sz="1400" dirty="0"/>
              <a:t>EXP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713E958-86CD-254E-9851-5A94B2929B83}"/>
              </a:ext>
            </a:extLst>
          </p:cNvPr>
          <p:cNvSpPr/>
          <p:nvPr/>
        </p:nvSpPr>
        <p:spPr>
          <a:xfrm>
            <a:off x="7247448" y="1046375"/>
            <a:ext cx="813600" cy="537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5E135C-190D-BA43-94B8-88FAE169B821}"/>
              </a:ext>
            </a:extLst>
          </p:cNvPr>
          <p:cNvSpPr/>
          <p:nvPr/>
        </p:nvSpPr>
        <p:spPr>
          <a:xfrm>
            <a:off x="266725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</a:p>
          <a:p>
            <a:pPr algn="ctr"/>
            <a:r>
              <a:rPr lang="en-US" sz="2000" dirty="0"/>
              <a:t>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73E68C7-8E0F-0840-AAC3-C32FF952E97C}"/>
              </a:ext>
            </a:extLst>
          </p:cNvPr>
          <p:cNvSpPr/>
          <p:nvPr/>
        </p:nvSpPr>
        <p:spPr>
          <a:xfrm>
            <a:off x="871611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</a:t>
            </a:r>
          </a:p>
          <a:p>
            <a:pPr algn="ctr"/>
            <a:r>
              <a:rPr lang="en-US" sz="2000" dirty="0"/>
              <a:t>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0D6C622-144A-9441-9BF5-4F1A2CDD8CF3}"/>
              </a:ext>
            </a:extLst>
          </p:cNvPr>
          <p:cNvSpPr/>
          <p:nvPr/>
        </p:nvSpPr>
        <p:spPr>
          <a:xfrm>
            <a:off x="1476497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</a:t>
            </a:r>
          </a:p>
          <a:p>
            <a:pPr algn="ctr"/>
            <a:r>
              <a:rPr lang="en-US" sz="2000" dirty="0"/>
              <a:t>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177B700-79FA-4745-A90C-04E4F11A2C82}"/>
              </a:ext>
            </a:extLst>
          </p:cNvPr>
          <p:cNvSpPr/>
          <p:nvPr/>
        </p:nvSpPr>
        <p:spPr>
          <a:xfrm>
            <a:off x="2081383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$</a:t>
            </a:r>
          </a:p>
          <a:p>
            <a:pPr algn="ctr"/>
            <a:r>
              <a:rPr lang="en-US" sz="2000" dirty="0"/>
              <a:t>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CED1FE3-2CD0-594D-AF79-ADA0EC27D556}"/>
              </a:ext>
            </a:extLst>
          </p:cNvPr>
          <p:cNvSpPr/>
          <p:nvPr/>
        </p:nvSpPr>
        <p:spPr>
          <a:xfrm>
            <a:off x="2686269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%</a:t>
            </a:r>
          </a:p>
          <a:p>
            <a:pPr algn="ctr"/>
            <a:r>
              <a:rPr lang="en-US" sz="2000" dirty="0"/>
              <a:t>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A2666D2-5BD2-3E48-B2E0-FD011D6A90C0}"/>
              </a:ext>
            </a:extLst>
          </p:cNvPr>
          <p:cNvSpPr/>
          <p:nvPr/>
        </p:nvSpPr>
        <p:spPr>
          <a:xfrm>
            <a:off x="3291155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&amp;</a:t>
            </a:r>
          </a:p>
          <a:p>
            <a:pPr algn="ctr"/>
            <a:r>
              <a:rPr lang="en-US" sz="2000" dirty="0"/>
              <a:t>6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73F3887-9B95-5E46-B97E-3ADA9451EA1A}"/>
              </a:ext>
            </a:extLst>
          </p:cNvPr>
          <p:cNvSpPr/>
          <p:nvPr/>
        </p:nvSpPr>
        <p:spPr>
          <a:xfrm>
            <a:off x="3896041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</a:t>
            </a:r>
          </a:p>
          <a:p>
            <a:pPr algn="ctr"/>
            <a:r>
              <a:rPr lang="en-US" sz="2000" dirty="0"/>
              <a:t>7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96278D1-69CC-A347-B458-C3E105B5E0D9}"/>
              </a:ext>
            </a:extLst>
          </p:cNvPr>
          <p:cNvSpPr/>
          <p:nvPr/>
        </p:nvSpPr>
        <p:spPr>
          <a:xfrm>
            <a:off x="4500927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(</a:t>
            </a:r>
          </a:p>
          <a:p>
            <a:pPr algn="ctr"/>
            <a:r>
              <a:rPr lang="en-US" sz="2000" dirty="0"/>
              <a:t>8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15FDAEB-7342-A747-AC58-CB1A9873EB28}"/>
              </a:ext>
            </a:extLst>
          </p:cNvPr>
          <p:cNvSpPr/>
          <p:nvPr/>
        </p:nvSpPr>
        <p:spPr>
          <a:xfrm>
            <a:off x="5105813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)</a:t>
            </a:r>
          </a:p>
          <a:p>
            <a:pPr algn="ctr"/>
            <a:r>
              <a:rPr lang="en-US" sz="2000" dirty="0"/>
              <a:t>9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EC61F51-452A-F94F-B8F4-E9FC42948735}"/>
              </a:ext>
            </a:extLst>
          </p:cNvPr>
          <p:cNvSpPr/>
          <p:nvPr/>
        </p:nvSpPr>
        <p:spPr>
          <a:xfrm>
            <a:off x="5710699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2000" dirty="0"/>
              <a:t>0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7197447-C8D8-BC42-B6B9-A2C4E3001B21}"/>
              </a:ext>
            </a:extLst>
          </p:cNvPr>
          <p:cNvSpPr/>
          <p:nvPr/>
        </p:nvSpPr>
        <p:spPr>
          <a:xfrm>
            <a:off x="6315585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*</a:t>
            </a:r>
          </a:p>
          <a:p>
            <a:pPr algn="ctr"/>
            <a:r>
              <a:rPr lang="en-US" sz="1400" dirty="0"/>
              <a:t>: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07AE260-5BE9-2448-B3A0-2D5F8B3CF83B}"/>
              </a:ext>
            </a:extLst>
          </p:cNvPr>
          <p:cNvSpPr/>
          <p:nvPr/>
        </p:nvSpPr>
        <p:spPr>
          <a:xfrm>
            <a:off x="6920471" y="42577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=</a:t>
            </a:r>
          </a:p>
          <a:p>
            <a:pPr algn="ctr"/>
            <a:r>
              <a:rPr lang="en-US" sz="1400" dirty="0"/>
              <a:t>-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9089042-F913-6A48-9791-F54ADF21C2F4}"/>
              </a:ext>
            </a:extLst>
          </p:cNvPr>
          <p:cNvSpPr/>
          <p:nvPr/>
        </p:nvSpPr>
        <p:spPr>
          <a:xfrm>
            <a:off x="7525357" y="425777"/>
            <a:ext cx="537328" cy="53732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PAUSE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2577993-3D88-A142-B5DE-65C82410A950}"/>
              </a:ext>
            </a:extLst>
          </p:cNvPr>
          <p:cNvSpPr/>
          <p:nvPr/>
        </p:nvSpPr>
        <p:spPr>
          <a:xfrm>
            <a:off x="871611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0AB933E-6EF8-624B-BE46-AB3791854F12}"/>
              </a:ext>
            </a:extLst>
          </p:cNvPr>
          <p:cNvSpPr/>
          <p:nvPr/>
        </p:nvSpPr>
        <p:spPr>
          <a:xfrm>
            <a:off x="1476497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5E6C299-6402-8949-B53F-7E3DA6A020B1}"/>
              </a:ext>
            </a:extLst>
          </p:cNvPr>
          <p:cNvSpPr/>
          <p:nvPr/>
        </p:nvSpPr>
        <p:spPr>
          <a:xfrm>
            <a:off x="2081383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B173325-9515-DD42-ADF2-C866CE992F0F}"/>
              </a:ext>
            </a:extLst>
          </p:cNvPr>
          <p:cNvSpPr/>
          <p:nvPr/>
        </p:nvSpPr>
        <p:spPr>
          <a:xfrm>
            <a:off x="2686269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0D14FB4-8246-4C4D-9F70-93526888A4D5}"/>
              </a:ext>
            </a:extLst>
          </p:cNvPr>
          <p:cNvSpPr/>
          <p:nvPr/>
        </p:nvSpPr>
        <p:spPr>
          <a:xfrm>
            <a:off x="3291155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CC4ADE8-CEE9-BC4A-93AA-A7E7B12904C9}"/>
              </a:ext>
            </a:extLst>
          </p:cNvPr>
          <p:cNvSpPr/>
          <p:nvPr/>
        </p:nvSpPr>
        <p:spPr>
          <a:xfrm>
            <a:off x="3896041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C279BF0-4AA2-1D4B-839D-BC9796C11B74}"/>
              </a:ext>
            </a:extLst>
          </p:cNvPr>
          <p:cNvSpPr/>
          <p:nvPr/>
        </p:nvSpPr>
        <p:spPr>
          <a:xfrm>
            <a:off x="4500927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0B1257E-9969-994B-88AD-DDA0CE004B6F}"/>
              </a:ext>
            </a:extLst>
          </p:cNvPr>
          <p:cNvSpPr/>
          <p:nvPr/>
        </p:nvSpPr>
        <p:spPr>
          <a:xfrm>
            <a:off x="5105813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B819CFE-42B7-5749-A297-DEC3A25BEB55}"/>
              </a:ext>
            </a:extLst>
          </p:cNvPr>
          <p:cNvSpPr/>
          <p:nvPr/>
        </p:nvSpPr>
        <p:spPr>
          <a:xfrm>
            <a:off x="5710699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D7EE589-92E5-3E4D-AB2E-4604782B4F64}"/>
              </a:ext>
            </a:extLst>
          </p:cNvPr>
          <p:cNvSpPr/>
          <p:nvPr/>
        </p:nvSpPr>
        <p:spPr>
          <a:xfrm>
            <a:off x="6315585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+</a:t>
            </a:r>
          </a:p>
          <a:p>
            <a:pPr algn="ctr"/>
            <a:r>
              <a:rPr lang="en-US" sz="1400" dirty="0"/>
              <a:t>;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9E7B24D-5CF6-E04F-A75D-4A4C4244BC6D}"/>
              </a:ext>
            </a:extLst>
          </p:cNvPr>
          <p:cNvSpPr/>
          <p:nvPr/>
        </p:nvSpPr>
        <p:spPr>
          <a:xfrm>
            <a:off x="6920471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£</a:t>
            </a:r>
            <a:endParaRPr lang="en-US" sz="1400" dirty="0"/>
          </a:p>
          <a:p>
            <a:pPr algn="ctr"/>
            <a:r>
              <a:rPr lang="en-US" sz="1400" dirty="0"/>
              <a:t>@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D260859-3CF6-3244-96BB-683AA22F559F}"/>
              </a:ext>
            </a:extLst>
          </p:cNvPr>
          <p:cNvSpPr/>
          <p:nvPr/>
        </p:nvSpPr>
        <p:spPr>
          <a:xfrm>
            <a:off x="1187712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Z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BD325AE-6506-FD40-AD90-DC73D2F22EDD}"/>
              </a:ext>
            </a:extLst>
          </p:cNvPr>
          <p:cNvSpPr/>
          <p:nvPr/>
        </p:nvSpPr>
        <p:spPr>
          <a:xfrm>
            <a:off x="1792598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C7DB1A7-BDBC-C243-A131-2F9CEBDEB310}"/>
              </a:ext>
            </a:extLst>
          </p:cNvPr>
          <p:cNvSpPr/>
          <p:nvPr/>
        </p:nvSpPr>
        <p:spPr>
          <a:xfrm>
            <a:off x="2397484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A27FCEB-1841-E44F-9127-1D09058B7FA1}"/>
              </a:ext>
            </a:extLst>
          </p:cNvPr>
          <p:cNvSpPr/>
          <p:nvPr/>
        </p:nvSpPr>
        <p:spPr>
          <a:xfrm>
            <a:off x="3002370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53AA8C9-54AC-FD44-9798-319F35826C58}"/>
              </a:ext>
            </a:extLst>
          </p:cNvPr>
          <p:cNvSpPr/>
          <p:nvPr/>
        </p:nvSpPr>
        <p:spPr>
          <a:xfrm>
            <a:off x="3607256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CD9FE8E8-2A20-7A47-BEBD-52E6419F0882}"/>
              </a:ext>
            </a:extLst>
          </p:cNvPr>
          <p:cNvSpPr/>
          <p:nvPr/>
        </p:nvSpPr>
        <p:spPr>
          <a:xfrm>
            <a:off x="4212142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5AFFB70-4A66-D64C-9924-9C5C4E1E3DE0}"/>
              </a:ext>
            </a:extLst>
          </p:cNvPr>
          <p:cNvSpPr/>
          <p:nvPr/>
        </p:nvSpPr>
        <p:spPr>
          <a:xfrm>
            <a:off x="4817028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16965C8-359C-9040-8A64-5F42B97EDE9A}"/>
              </a:ext>
            </a:extLst>
          </p:cNvPr>
          <p:cNvSpPr/>
          <p:nvPr/>
        </p:nvSpPr>
        <p:spPr>
          <a:xfrm>
            <a:off x="5421914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</a:t>
            </a:r>
          </a:p>
          <a:p>
            <a:pPr algn="ctr"/>
            <a:r>
              <a:rPr lang="en-US" sz="1400" dirty="0"/>
              <a:t>,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5279E65-9A00-AF4B-B502-D6C80AA9AC95}"/>
              </a:ext>
            </a:extLst>
          </p:cNvPr>
          <p:cNvSpPr/>
          <p:nvPr/>
        </p:nvSpPr>
        <p:spPr>
          <a:xfrm>
            <a:off x="6026800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&gt;</a:t>
            </a:r>
          </a:p>
          <a:p>
            <a:pPr algn="ctr"/>
            <a:r>
              <a:rPr lang="en-US" sz="1400" dirty="0"/>
              <a:t>.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E3CC4FD-FC7B-8C48-9D87-73B50FCB3951}"/>
              </a:ext>
            </a:extLst>
          </p:cNvPr>
          <p:cNvSpPr/>
          <p:nvPr/>
        </p:nvSpPr>
        <p:spPr>
          <a:xfrm>
            <a:off x="6631686" y="228757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  <a:p>
            <a:pPr algn="ctr"/>
            <a:r>
              <a:rPr lang="en-US" sz="1400" dirty="0"/>
              <a:t>/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07B50C1-7AAD-8445-82AD-169E7AE77E5F}"/>
              </a:ext>
            </a:extLst>
          </p:cNvPr>
          <p:cNvSpPr/>
          <p:nvPr/>
        </p:nvSpPr>
        <p:spPr>
          <a:xfrm>
            <a:off x="266725" y="2287571"/>
            <a:ext cx="813600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SHIFT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23EC8CA0-CA4A-034A-B5F6-B12336C72F49}"/>
              </a:ext>
            </a:extLst>
          </p:cNvPr>
          <p:cNvSpPr/>
          <p:nvPr/>
        </p:nvSpPr>
        <p:spPr>
          <a:xfrm>
            <a:off x="7256693" y="2287571"/>
            <a:ext cx="813600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SHIFT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6BE9FAFF-578F-0C43-8968-7F0D3C378988}"/>
              </a:ext>
            </a:extLst>
          </p:cNvPr>
          <p:cNvSpPr/>
          <p:nvPr/>
        </p:nvSpPr>
        <p:spPr>
          <a:xfrm>
            <a:off x="266725" y="166697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CAPS</a:t>
            </a:r>
          </a:p>
          <a:p>
            <a:pPr algn="ctr"/>
            <a:r>
              <a:rPr lang="en-US" sz="1400" dirty="0"/>
              <a:t>LOCK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EA193F7-E393-024B-BA5D-4B73972372EA}"/>
              </a:ext>
            </a:extLst>
          </p:cNvPr>
          <p:cNvSpPr/>
          <p:nvPr/>
        </p:nvSpPr>
        <p:spPr>
          <a:xfrm>
            <a:off x="1812719" y="2908169"/>
            <a:ext cx="4771530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554EA082-65E0-6648-BD50-605583663BD5}"/>
              </a:ext>
            </a:extLst>
          </p:cNvPr>
          <p:cNvSpPr/>
          <p:nvPr/>
        </p:nvSpPr>
        <p:spPr>
          <a:xfrm>
            <a:off x="582054" y="1046375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19A933DD-6297-6945-977B-6E0D59399249}"/>
              </a:ext>
            </a:extLst>
          </p:cNvPr>
          <p:cNvSpPr/>
          <p:nvPr/>
        </p:nvSpPr>
        <p:spPr>
          <a:xfrm>
            <a:off x="9474073" y="317238"/>
            <a:ext cx="537328" cy="537328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LINE</a:t>
            </a:r>
          </a:p>
          <a:p>
            <a:pPr algn="ctr"/>
            <a:r>
              <a:rPr lang="en-US" sz="1200" dirty="0"/>
              <a:t>DEL</a:t>
            </a:r>
          </a:p>
          <a:p>
            <a:pPr algn="ctr"/>
            <a:r>
              <a:rPr lang="en-US" sz="1200" dirty="0"/>
              <a:t>CHR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207E8F1-7C32-1C49-9A21-27649F28E36C}"/>
              </a:ext>
            </a:extLst>
          </p:cNvPr>
          <p:cNvSpPr/>
          <p:nvPr/>
        </p:nvSpPr>
        <p:spPr>
          <a:xfrm>
            <a:off x="10078959" y="317238"/>
            <a:ext cx="537328" cy="53732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CALC</a:t>
            </a:r>
          </a:p>
          <a:p>
            <a:pPr algn="ctr"/>
            <a:r>
              <a:rPr lang="en-US" sz="1200" dirty="0"/>
              <a:t>HELP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CDD6A15-686B-0348-B842-E8DADC0A9AFF}"/>
              </a:ext>
            </a:extLst>
          </p:cNvPr>
          <p:cNvSpPr/>
          <p:nvPr/>
        </p:nvSpPr>
        <p:spPr>
          <a:xfrm>
            <a:off x="8869187" y="317238"/>
            <a:ext cx="537328" cy="537328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LINE</a:t>
            </a:r>
          </a:p>
          <a:p>
            <a:pPr algn="ctr"/>
            <a:r>
              <a:rPr lang="en-US" sz="1200" dirty="0"/>
              <a:t>INS</a:t>
            </a:r>
          </a:p>
          <a:p>
            <a:pPr algn="ctr"/>
            <a:r>
              <a:rPr lang="en-US" sz="1200" dirty="0"/>
              <a:t>CHAR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229D438-EE79-CA4B-BD30-E8DE6146B24F}"/>
              </a:ext>
            </a:extLst>
          </p:cNvPr>
          <p:cNvSpPr/>
          <p:nvPr/>
        </p:nvSpPr>
        <p:spPr>
          <a:xfrm>
            <a:off x="9461897" y="937836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15A3614-053D-9B4E-8670-884977ACF45B}"/>
              </a:ext>
            </a:extLst>
          </p:cNvPr>
          <p:cNvSpPr/>
          <p:nvPr/>
        </p:nvSpPr>
        <p:spPr>
          <a:xfrm>
            <a:off x="10066783" y="937836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9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B47D2A0E-B8CD-D843-9ED8-71B719FD40C9}"/>
              </a:ext>
            </a:extLst>
          </p:cNvPr>
          <p:cNvSpPr/>
          <p:nvPr/>
        </p:nvSpPr>
        <p:spPr>
          <a:xfrm>
            <a:off x="8857011" y="937836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DC4516E-9594-8044-892C-64845A00CAB8}"/>
              </a:ext>
            </a:extLst>
          </p:cNvPr>
          <p:cNvSpPr/>
          <p:nvPr/>
        </p:nvSpPr>
        <p:spPr>
          <a:xfrm>
            <a:off x="9474073" y="1558434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3DA75DE0-D854-0B45-B897-FD712151993D}"/>
              </a:ext>
            </a:extLst>
          </p:cNvPr>
          <p:cNvSpPr/>
          <p:nvPr/>
        </p:nvSpPr>
        <p:spPr>
          <a:xfrm>
            <a:off x="10078959" y="1558434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0F69CAF-3020-304B-B077-337C1A949C18}"/>
              </a:ext>
            </a:extLst>
          </p:cNvPr>
          <p:cNvSpPr/>
          <p:nvPr/>
        </p:nvSpPr>
        <p:spPr>
          <a:xfrm>
            <a:off x="8869187" y="1558434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0E722960-445A-184B-8AE7-64F0AA4ED75A}"/>
              </a:ext>
            </a:extLst>
          </p:cNvPr>
          <p:cNvSpPr/>
          <p:nvPr/>
        </p:nvSpPr>
        <p:spPr>
          <a:xfrm>
            <a:off x="9461897" y="2179032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89202BF8-A4B4-064D-8469-6D3506FEC3A1}"/>
              </a:ext>
            </a:extLst>
          </p:cNvPr>
          <p:cNvSpPr/>
          <p:nvPr/>
        </p:nvSpPr>
        <p:spPr>
          <a:xfrm>
            <a:off x="10066783" y="2179032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B7E0BA8-7AAE-2741-8C1B-3D6ECA3856BF}"/>
              </a:ext>
            </a:extLst>
          </p:cNvPr>
          <p:cNvSpPr/>
          <p:nvPr/>
        </p:nvSpPr>
        <p:spPr>
          <a:xfrm>
            <a:off x="8857011" y="2179032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C035A281-A6BA-7B44-A6B7-EB1D66BA9D80}"/>
              </a:ext>
            </a:extLst>
          </p:cNvPr>
          <p:cNvSpPr/>
          <p:nvPr/>
        </p:nvSpPr>
        <p:spPr>
          <a:xfrm>
            <a:off x="10066783" y="2799630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.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7F83ED4C-DBEE-F343-9CA7-29337DAB6A79}"/>
              </a:ext>
            </a:extLst>
          </p:cNvPr>
          <p:cNvSpPr/>
          <p:nvPr/>
        </p:nvSpPr>
        <p:spPr>
          <a:xfrm>
            <a:off x="9109297" y="2824899"/>
            <a:ext cx="873550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62E7FDD-0C80-ED45-AE1A-38D049CF46F9}"/>
              </a:ext>
            </a:extLst>
          </p:cNvPr>
          <p:cNvSpPr/>
          <p:nvPr/>
        </p:nvSpPr>
        <p:spPr>
          <a:xfrm>
            <a:off x="10880655" y="317238"/>
            <a:ext cx="537328" cy="53732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EXIT</a:t>
            </a:r>
          </a:p>
          <a:p>
            <a:pPr algn="ctr"/>
            <a:r>
              <a:rPr lang="en-US" sz="1200" dirty="0"/>
              <a:t>BACK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00FE290-13C3-A041-A192-F6ECE65FF41C}"/>
              </a:ext>
            </a:extLst>
          </p:cNvPr>
          <p:cNvSpPr/>
          <p:nvPr/>
        </p:nvSpPr>
        <p:spPr>
          <a:xfrm>
            <a:off x="11198062" y="896201"/>
            <a:ext cx="537328" cy="53732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↑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34552F4A-E837-0A4D-BAB4-6358767CD747}"/>
              </a:ext>
            </a:extLst>
          </p:cNvPr>
          <p:cNvSpPr/>
          <p:nvPr/>
        </p:nvSpPr>
        <p:spPr>
          <a:xfrm>
            <a:off x="11485541" y="1516799"/>
            <a:ext cx="537328" cy="53732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→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D2F38D36-AD4C-5543-976B-6BE512FC7F67}"/>
              </a:ext>
            </a:extLst>
          </p:cNvPr>
          <p:cNvSpPr/>
          <p:nvPr/>
        </p:nvSpPr>
        <p:spPr>
          <a:xfrm>
            <a:off x="10880655" y="1516799"/>
            <a:ext cx="537328" cy="53732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←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1D5ECF2D-9179-884B-BD03-FF2B5C19B850}"/>
              </a:ext>
            </a:extLst>
          </p:cNvPr>
          <p:cNvSpPr/>
          <p:nvPr/>
        </p:nvSpPr>
        <p:spPr>
          <a:xfrm>
            <a:off x="11198062" y="2137397"/>
            <a:ext cx="537328" cy="53732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↓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E77B32C4-F7F1-7744-8A46-AF3B00DDA407}"/>
              </a:ext>
            </a:extLst>
          </p:cNvPr>
          <p:cNvSpPr/>
          <p:nvPr/>
        </p:nvSpPr>
        <p:spPr>
          <a:xfrm>
            <a:off x="11048766" y="2757995"/>
            <a:ext cx="873550" cy="537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E891AB9F-325D-B14C-8512-600065F345A3}"/>
              </a:ext>
            </a:extLst>
          </p:cNvPr>
          <p:cNvSpPr/>
          <p:nvPr/>
        </p:nvSpPr>
        <p:spPr>
          <a:xfrm>
            <a:off x="11490404" y="317238"/>
            <a:ext cx="537328" cy="53732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REPEAT</a:t>
            </a:r>
          </a:p>
          <a:p>
            <a:pPr algn="ctr"/>
            <a:r>
              <a:rPr lang="en-US" sz="1200" dirty="0"/>
              <a:t>NEXT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6E5B64B-C3B7-9F48-B718-A48BE2CE4538}"/>
              </a:ext>
            </a:extLst>
          </p:cNvPr>
          <p:cNvSpPr/>
          <p:nvPr/>
        </p:nvSpPr>
        <p:spPr>
          <a:xfrm>
            <a:off x="1233605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2AA6D9E-A7B8-6044-A5DE-E7B7F6BA985B}"/>
              </a:ext>
            </a:extLst>
          </p:cNvPr>
          <p:cNvSpPr/>
          <p:nvPr/>
        </p:nvSpPr>
        <p:spPr>
          <a:xfrm>
            <a:off x="1838491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C6BD946-9F24-F447-A4B5-8F2B83C140DF}"/>
              </a:ext>
            </a:extLst>
          </p:cNvPr>
          <p:cNvSpPr/>
          <p:nvPr/>
        </p:nvSpPr>
        <p:spPr>
          <a:xfrm>
            <a:off x="2443377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F716170C-29D9-434A-82AA-03FAAA5BDCE1}"/>
              </a:ext>
            </a:extLst>
          </p:cNvPr>
          <p:cNvSpPr/>
          <p:nvPr/>
        </p:nvSpPr>
        <p:spPr>
          <a:xfrm>
            <a:off x="3048263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7B3D2D9E-5D66-4144-9B1F-CD537D22577B}"/>
              </a:ext>
            </a:extLst>
          </p:cNvPr>
          <p:cNvSpPr/>
          <p:nvPr/>
        </p:nvSpPr>
        <p:spPr>
          <a:xfrm>
            <a:off x="3653149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Y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B4CBE539-2760-FC41-8D07-B48716B8270E}"/>
              </a:ext>
            </a:extLst>
          </p:cNvPr>
          <p:cNvSpPr/>
          <p:nvPr/>
        </p:nvSpPr>
        <p:spPr>
          <a:xfrm>
            <a:off x="4258035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4386760-2A4F-F34C-B4C7-DC94AC5392E1}"/>
              </a:ext>
            </a:extLst>
          </p:cNvPr>
          <p:cNvSpPr/>
          <p:nvPr/>
        </p:nvSpPr>
        <p:spPr>
          <a:xfrm>
            <a:off x="4862921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17E2846-7C68-0044-9EA2-73CF80BC56E8}"/>
              </a:ext>
            </a:extLst>
          </p:cNvPr>
          <p:cNvSpPr/>
          <p:nvPr/>
        </p:nvSpPr>
        <p:spPr>
          <a:xfrm>
            <a:off x="5467807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8D66B93-5BBF-B547-89B3-8785B5904257}"/>
              </a:ext>
            </a:extLst>
          </p:cNvPr>
          <p:cNvSpPr/>
          <p:nvPr/>
        </p:nvSpPr>
        <p:spPr>
          <a:xfrm>
            <a:off x="6072693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55B1A835-3F35-D14E-9052-E4420A8CD855}"/>
              </a:ext>
            </a:extLst>
          </p:cNvPr>
          <p:cNvSpPr/>
          <p:nvPr/>
        </p:nvSpPr>
        <p:spPr>
          <a:xfrm>
            <a:off x="6677579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||</a:t>
            </a:r>
          </a:p>
          <a:p>
            <a:pPr algn="ctr"/>
            <a:r>
              <a:rPr lang="en-US" sz="1400" dirty="0"/>
              <a:t>EXP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8A3E0E76-F833-234A-8401-DDD55B5283B7}"/>
              </a:ext>
            </a:extLst>
          </p:cNvPr>
          <p:cNvSpPr/>
          <p:nvPr/>
        </p:nvSpPr>
        <p:spPr>
          <a:xfrm>
            <a:off x="7294113" y="4359761"/>
            <a:ext cx="813600" cy="537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B538253-96E1-1241-BFF1-423771D3D09E}"/>
              </a:ext>
            </a:extLst>
          </p:cNvPr>
          <p:cNvSpPr/>
          <p:nvPr/>
        </p:nvSpPr>
        <p:spPr>
          <a:xfrm>
            <a:off x="313390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</a:p>
          <a:p>
            <a:pPr algn="ctr"/>
            <a:r>
              <a:rPr lang="en-US" sz="2000" dirty="0"/>
              <a:t>1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0D7BB41-E204-554F-8125-BD8E6DA23D33}"/>
              </a:ext>
            </a:extLst>
          </p:cNvPr>
          <p:cNvSpPr/>
          <p:nvPr/>
        </p:nvSpPr>
        <p:spPr>
          <a:xfrm>
            <a:off x="918276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</a:t>
            </a:r>
          </a:p>
          <a:p>
            <a:pPr algn="ctr"/>
            <a:r>
              <a:rPr lang="en-US" sz="2000" dirty="0"/>
              <a:t>2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E1B03DCB-59D6-6341-AC08-6706188DB342}"/>
              </a:ext>
            </a:extLst>
          </p:cNvPr>
          <p:cNvSpPr/>
          <p:nvPr/>
        </p:nvSpPr>
        <p:spPr>
          <a:xfrm>
            <a:off x="1523162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</a:t>
            </a:r>
          </a:p>
          <a:p>
            <a:pPr algn="ctr"/>
            <a:r>
              <a:rPr lang="en-US" sz="2000" dirty="0"/>
              <a:t>3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270E8B6D-7FB8-0A4B-A939-C9298EF2ECFE}"/>
              </a:ext>
            </a:extLst>
          </p:cNvPr>
          <p:cNvSpPr/>
          <p:nvPr/>
        </p:nvSpPr>
        <p:spPr>
          <a:xfrm>
            <a:off x="2128048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$</a:t>
            </a:r>
          </a:p>
          <a:p>
            <a:pPr algn="ctr"/>
            <a:r>
              <a:rPr lang="en-US" sz="2000" dirty="0"/>
              <a:t>4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32E382E-8422-8446-94E6-FE249322FDD5}"/>
              </a:ext>
            </a:extLst>
          </p:cNvPr>
          <p:cNvSpPr/>
          <p:nvPr/>
        </p:nvSpPr>
        <p:spPr>
          <a:xfrm>
            <a:off x="2732934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%</a:t>
            </a:r>
          </a:p>
          <a:p>
            <a:pPr algn="ctr"/>
            <a:r>
              <a:rPr lang="en-US" sz="2000" dirty="0"/>
              <a:t>5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E894864F-0DEF-744A-8A1D-143773BB2985}"/>
              </a:ext>
            </a:extLst>
          </p:cNvPr>
          <p:cNvSpPr/>
          <p:nvPr/>
        </p:nvSpPr>
        <p:spPr>
          <a:xfrm>
            <a:off x="3337820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&amp;</a:t>
            </a:r>
          </a:p>
          <a:p>
            <a:pPr algn="ctr"/>
            <a:r>
              <a:rPr lang="en-US" sz="2000" dirty="0"/>
              <a:t>6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6054497F-C658-C649-A750-40F2999DD505}"/>
              </a:ext>
            </a:extLst>
          </p:cNvPr>
          <p:cNvSpPr/>
          <p:nvPr/>
        </p:nvSpPr>
        <p:spPr>
          <a:xfrm>
            <a:off x="3942706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</a:t>
            </a:r>
          </a:p>
          <a:p>
            <a:pPr algn="ctr"/>
            <a:r>
              <a:rPr lang="en-US" sz="2000" dirty="0"/>
              <a:t>7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810328B3-60C2-CE4F-A0E2-5D22613C445F}"/>
              </a:ext>
            </a:extLst>
          </p:cNvPr>
          <p:cNvSpPr/>
          <p:nvPr/>
        </p:nvSpPr>
        <p:spPr>
          <a:xfrm>
            <a:off x="4547592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(</a:t>
            </a:r>
          </a:p>
          <a:p>
            <a:pPr algn="ctr"/>
            <a:r>
              <a:rPr lang="en-US" sz="2000" dirty="0"/>
              <a:t>8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9886B9F7-02CE-8449-9D38-E15F767FB306}"/>
              </a:ext>
            </a:extLst>
          </p:cNvPr>
          <p:cNvSpPr/>
          <p:nvPr/>
        </p:nvSpPr>
        <p:spPr>
          <a:xfrm>
            <a:off x="5152478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)</a:t>
            </a:r>
          </a:p>
          <a:p>
            <a:pPr algn="ctr"/>
            <a:r>
              <a:rPr lang="en-US" sz="2000" dirty="0"/>
              <a:t>9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E4E3BBF-8E7D-B34E-B068-2B1663D5701E}"/>
              </a:ext>
            </a:extLst>
          </p:cNvPr>
          <p:cNvSpPr/>
          <p:nvPr/>
        </p:nvSpPr>
        <p:spPr>
          <a:xfrm>
            <a:off x="5757364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2000" dirty="0"/>
              <a:t>0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91EAED84-DF6D-9041-89D4-ADEC11C95A45}"/>
              </a:ext>
            </a:extLst>
          </p:cNvPr>
          <p:cNvSpPr/>
          <p:nvPr/>
        </p:nvSpPr>
        <p:spPr>
          <a:xfrm>
            <a:off x="6362250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*</a:t>
            </a:r>
          </a:p>
          <a:p>
            <a:pPr algn="ctr"/>
            <a:r>
              <a:rPr lang="en-US" sz="1400" dirty="0"/>
              <a:t>: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F3B9A555-4083-A742-ABF8-1982EFDD7A9C}"/>
              </a:ext>
            </a:extLst>
          </p:cNvPr>
          <p:cNvSpPr/>
          <p:nvPr/>
        </p:nvSpPr>
        <p:spPr>
          <a:xfrm>
            <a:off x="6967136" y="3739163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=</a:t>
            </a:r>
          </a:p>
          <a:p>
            <a:pPr algn="ctr"/>
            <a:r>
              <a:rPr lang="en-US" sz="1400" dirty="0"/>
              <a:t>-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E41C00D1-7A69-3747-B3FF-71CEE6BB3592}"/>
              </a:ext>
            </a:extLst>
          </p:cNvPr>
          <p:cNvSpPr/>
          <p:nvPr/>
        </p:nvSpPr>
        <p:spPr>
          <a:xfrm>
            <a:off x="7572022" y="3739163"/>
            <a:ext cx="537328" cy="537328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PAUSE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D50EEA62-4E0E-B24E-A421-7AB760A6846E}"/>
              </a:ext>
            </a:extLst>
          </p:cNvPr>
          <p:cNvSpPr/>
          <p:nvPr/>
        </p:nvSpPr>
        <p:spPr>
          <a:xfrm>
            <a:off x="918276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2E700FF0-21C2-E140-9FA7-2A79867570A6}"/>
              </a:ext>
            </a:extLst>
          </p:cNvPr>
          <p:cNvSpPr/>
          <p:nvPr/>
        </p:nvSpPr>
        <p:spPr>
          <a:xfrm>
            <a:off x="1523162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C59B1498-4943-C041-BFB6-E20DB4F572FD}"/>
              </a:ext>
            </a:extLst>
          </p:cNvPr>
          <p:cNvSpPr/>
          <p:nvPr/>
        </p:nvSpPr>
        <p:spPr>
          <a:xfrm>
            <a:off x="2128048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AB09CEA2-2211-9949-BEC7-E48EF19648F0}"/>
              </a:ext>
            </a:extLst>
          </p:cNvPr>
          <p:cNvSpPr/>
          <p:nvPr/>
        </p:nvSpPr>
        <p:spPr>
          <a:xfrm>
            <a:off x="2732934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3CCD97DA-8294-7F4C-9049-0253071209E9}"/>
              </a:ext>
            </a:extLst>
          </p:cNvPr>
          <p:cNvSpPr/>
          <p:nvPr/>
        </p:nvSpPr>
        <p:spPr>
          <a:xfrm>
            <a:off x="3337820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8C58019E-5ABB-A94F-BA3D-70C5CB094D1F}"/>
              </a:ext>
            </a:extLst>
          </p:cNvPr>
          <p:cNvSpPr/>
          <p:nvPr/>
        </p:nvSpPr>
        <p:spPr>
          <a:xfrm>
            <a:off x="3942706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9D806B2A-E85C-D14F-B546-C0CEBB4D40DB}"/>
              </a:ext>
            </a:extLst>
          </p:cNvPr>
          <p:cNvSpPr/>
          <p:nvPr/>
        </p:nvSpPr>
        <p:spPr>
          <a:xfrm>
            <a:off x="4547592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9F90D7AA-1172-F849-AC10-A4F1476C0282}"/>
              </a:ext>
            </a:extLst>
          </p:cNvPr>
          <p:cNvSpPr/>
          <p:nvPr/>
        </p:nvSpPr>
        <p:spPr>
          <a:xfrm>
            <a:off x="5152478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34787B1C-7B4F-E94C-BAFD-429E63997A31}"/>
              </a:ext>
            </a:extLst>
          </p:cNvPr>
          <p:cNvSpPr/>
          <p:nvPr/>
        </p:nvSpPr>
        <p:spPr>
          <a:xfrm>
            <a:off x="5757364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DA70A837-A23F-6340-83DF-AAB74016D21F}"/>
              </a:ext>
            </a:extLst>
          </p:cNvPr>
          <p:cNvSpPr/>
          <p:nvPr/>
        </p:nvSpPr>
        <p:spPr>
          <a:xfrm>
            <a:off x="6362250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+</a:t>
            </a:r>
          </a:p>
          <a:p>
            <a:pPr algn="ctr"/>
            <a:r>
              <a:rPr lang="en-US" sz="1400" dirty="0"/>
              <a:t>;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3B4C2937-A06E-124F-8F39-51472FA2A867}"/>
              </a:ext>
            </a:extLst>
          </p:cNvPr>
          <p:cNvSpPr/>
          <p:nvPr/>
        </p:nvSpPr>
        <p:spPr>
          <a:xfrm>
            <a:off x="6967136" y="4980359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£</a:t>
            </a:r>
            <a:endParaRPr lang="en-US" sz="1400" dirty="0"/>
          </a:p>
          <a:p>
            <a:pPr algn="ctr"/>
            <a:r>
              <a:rPr lang="en-US" sz="1400" dirty="0"/>
              <a:t>@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191D334F-5342-3945-92D4-4C5162E7D2FA}"/>
              </a:ext>
            </a:extLst>
          </p:cNvPr>
          <p:cNvSpPr/>
          <p:nvPr/>
        </p:nvSpPr>
        <p:spPr>
          <a:xfrm>
            <a:off x="1234377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Z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4E3D28AE-67D0-8B43-9BD9-D8F184290F75}"/>
              </a:ext>
            </a:extLst>
          </p:cNvPr>
          <p:cNvSpPr/>
          <p:nvPr/>
        </p:nvSpPr>
        <p:spPr>
          <a:xfrm>
            <a:off x="1839263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23971E7D-3EC0-7449-A47C-DE0BC570EA94}"/>
              </a:ext>
            </a:extLst>
          </p:cNvPr>
          <p:cNvSpPr/>
          <p:nvPr/>
        </p:nvSpPr>
        <p:spPr>
          <a:xfrm>
            <a:off x="2444149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DC213F26-8B75-244B-B2F6-E228E2380D98}"/>
              </a:ext>
            </a:extLst>
          </p:cNvPr>
          <p:cNvSpPr/>
          <p:nvPr/>
        </p:nvSpPr>
        <p:spPr>
          <a:xfrm>
            <a:off x="3049035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23664DCB-B5A8-4C49-8288-B2188F4A3196}"/>
              </a:ext>
            </a:extLst>
          </p:cNvPr>
          <p:cNvSpPr/>
          <p:nvPr/>
        </p:nvSpPr>
        <p:spPr>
          <a:xfrm>
            <a:off x="3653921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3C472F2B-0B47-4049-B220-C93633B478EF}"/>
              </a:ext>
            </a:extLst>
          </p:cNvPr>
          <p:cNvSpPr/>
          <p:nvPr/>
        </p:nvSpPr>
        <p:spPr>
          <a:xfrm>
            <a:off x="4258807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4FADB194-E617-1048-8452-6EF403CBAA40}"/>
              </a:ext>
            </a:extLst>
          </p:cNvPr>
          <p:cNvSpPr/>
          <p:nvPr/>
        </p:nvSpPr>
        <p:spPr>
          <a:xfrm>
            <a:off x="4863693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C6C48FB6-C1C4-D548-93CA-671ADE61CA67}"/>
              </a:ext>
            </a:extLst>
          </p:cNvPr>
          <p:cNvSpPr/>
          <p:nvPr/>
        </p:nvSpPr>
        <p:spPr>
          <a:xfrm>
            <a:off x="5468579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</a:t>
            </a:r>
          </a:p>
          <a:p>
            <a:pPr algn="ctr"/>
            <a:r>
              <a:rPr lang="en-US" sz="1400" dirty="0"/>
              <a:t>,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3F32B09D-ED5F-6B46-BDAA-C0FE8732A337}"/>
              </a:ext>
            </a:extLst>
          </p:cNvPr>
          <p:cNvSpPr/>
          <p:nvPr/>
        </p:nvSpPr>
        <p:spPr>
          <a:xfrm>
            <a:off x="6073465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&gt;</a:t>
            </a:r>
          </a:p>
          <a:p>
            <a:pPr algn="ctr"/>
            <a:r>
              <a:rPr lang="en-US" sz="1400" dirty="0"/>
              <a:t>.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BD1B028F-6EFF-094E-8591-55A55C6AF90A}"/>
              </a:ext>
            </a:extLst>
          </p:cNvPr>
          <p:cNvSpPr/>
          <p:nvPr/>
        </p:nvSpPr>
        <p:spPr>
          <a:xfrm>
            <a:off x="6678351" y="5600957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?</a:t>
            </a:r>
          </a:p>
          <a:p>
            <a:pPr algn="ctr"/>
            <a:r>
              <a:rPr lang="en-US" sz="1400" dirty="0"/>
              <a:t>/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253783DC-0BA0-6047-A04C-45741B92426E}"/>
              </a:ext>
            </a:extLst>
          </p:cNvPr>
          <p:cNvSpPr/>
          <p:nvPr/>
        </p:nvSpPr>
        <p:spPr>
          <a:xfrm>
            <a:off x="313390" y="5600957"/>
            <a:ext cx="813600" cy="537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SHIFT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7DC27BA4-09AA-864C-9A37-48CF5A424AAF}"/>
              </a:ext>
            </a:extLst>
          </p:cNvPr>
          <p:cNvSpPr/>
          <p:nvPr/>
        </p:nvSpPr>
        <p:spPr>
          <a:xfrm>
            <a:off x="7303358" y="5600957"/>
            <a:ext cx="813600" cy="537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SHIFT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663BC47C-98D0-844A-88AA-F0483DDF6B9D}"/>
              </a:ext>
            </a:extLst>
          </p:cNvPr>
          <p:cNvSpPr/>
          <p:nvPr/>
        </p:nvSpPr>
        <p:spPr>
          <a:xfrm>
            <a:off x="313390" y="4980359"/>
            <a:ext cx="537328" cy="5373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CAPS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FB89098F-2893-A243-B4FA-4D6407DD3095}"/>
              </a:ext>
            </a:extLst>
          </p:cNvPr>
          <p:cNvSpPr/>
          <p:nvPr/>
        </p:nvSpPr>
        <p:spPr>
          <a:xfrm>
            <a:off x="1859384" y="6221555"/>
            <a:ext cx="4771530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E8D7C87C-80B6-2042-A12C-BA79822B6C87}"/>
              </a:ext>
            </a:extLst>
          </p:cNvPr>
          <p:cNvSpPr/>
          <p:nvPr/>
        </p:nvSpPr>
        <p:spPr>
          <a:xfrm>
            <a:off x="628719" y="4359761"/>
            <a:ext cx="537328" cy="53732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2185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E8F1F879-D842-5A48-AD6A-53C26BCB8594}"/>
              </a:ext>
            </a:extLst>
          </p:cNvPr>
          <p:cNvGrpSpPr/>
          <p:nvPr/>
        </p:nvGrpSpPr>
        <p:grpSpPr>
          <a:xfrm>
            <a:off x="2191238" y="1615044"/>
            <a:ext cx="7809525" cy="3634783"/>
            <a:chOff x="2191238" y="1615044"/>
            <a:chExt cx="7809525" cy="3634783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DAEC8BE5-D12C-274C-ADEE-8245AA6D3838}"/>
                </a:ext>
              </a:extLst>
            </p:cNvPr>
            <p:cNvGrpSpPr/>
            <p:nvPr/>
          </p:nvGrpSpPr>
          <p:grpSpPr>
            <a:xfrm>
              <a:off x="2191238" y="2234291"/>
              <a:ext cx="7809525" cy="537328"/>
              <a:chOff x="304433" y="3065282"/>
              <a:chExt cx="7809525" cy="537328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58CEEF70-EB93-F64D-8217-E5B7C9F0FB27}"/>
                  </a:ext>
                </a:extLst>
              </p:cNvPr>
              <p:cNvSpPr/>
              <p:nvPr/>
            </p:nvSpPr>
            <p:spPr>
              <a:xfrm>
                <a:off x="30443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!</a:t>
                </a:r>
              </a:p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4B6751A6-8D84-884F-A6CB-2385B060E7AF}"/>
                  </a:ext>
                </a:extLst>
              </p:cNvPr>
              <p:cNvSpPr/>
              <p:nvPr/>
            </p:nvSpPr>
            <p:spPr>
              <a:xfrm>
                <a:off x="91044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“</a:t>
                </a:r>
              </a:p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303775B7-5AB9-6D41-8211-D673CD7DFDE3}"/>
                  </a:ext>
                </a:extLst>
              </p:cNvPr>
              <p:cNvSpPr/>
              <p:nvPr/>
            </p:nvSpPr>
            <p:spPr>
              <a:xfrm>
                <a:off x="151646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#</a:t>
                </a:r>
              </a:p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20D58F8-01C6-E74F-A207-6397580167D7}"/>
                  </a:ext>
                </a:extLst>
              </p:cNvPr>
              <p:cNvSpPr/>
              <p:nvPr/>
            </p:nvSpPr>
            <p:spPr>
              <a:xfrm>
                <a:off x="212248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$</a:t>
                </a:r>
              </a:p>
              <a:p>
                <a:pPr algn="ctr"/>
                <a:r>
                  <a:rPr lang="en-US" sz="2000" dirty="0"/>
                  <a:t>4</a:t>
                </a: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4684F8C6-E49A-084B-A5B2-79F5574C1F19}"/>
                  </a:ext>
                </a:extLst>
              </p:cNvPr>
              <p:cNvSpPr/>
              <p:nvPr/>
            </p:nvSpPr>
            <p:spPr>
              <a:xfrm>
                <a:off x="272849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%</a:t>
                </a:r>
              </a:p>
              <a:p>
                <a:pPr algn="ctr"/>
                <a:r>
                  <a:rPr lang="en-US" sz="2000" dirty="0"/>
                  <a:t>5</a:t>
                </a: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F49E4CE-C3D1-2E4E-89E5-C8BB62752D76}"/>
                  </a:ext>
                </a:extLst>
              </p:cNvPr>
              <p:cNvSpPr/>
              <p:nvPr/>
            </p:nvSpPr>
            <p:spPr>
              <a:xfrm>
                <a:off x="333451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&amp;</a:t>
                </a:r>
              </a:p>
              <a:p>
                <a:pPr algn="ctr"/>
                <a:r>
                  <a:rPr lang="en-US" sz="2000" dirty="0"/>
                  <a:t>6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38BA6435-DF74-0F46-B087-17A2772823B7}"/>
                  </a:ext>
                </a:extLst>
              </p:cNvPr>
              <p:cNvSpPr/>
              <p:nvPr/>
            </p:nvSpPr>
            <p:spPr>
              <a:xfrm>
                <a:off x="394052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‘</a:t>
                </a:r>
              </a:p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1AF1291-8559-DD4B-8A1E-6596EF677ACE}"/>
                  </a:ext>
                </a:extLst>
              </p:cNvPr>
              <p:cNvSpPr/>
              <p:nvPr/>
            </p:nvSpPr>
            <p:spPr>
              <a:xfrm>
                <a:off x="454654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(</a:t>
                </a:r>
              </a:p>
              <a:p>
                <a:pPr algn="ctr"/>
                <a:r>
                  <a:rPr lang="en-US" sz="2000" dirty="0"/>
                  <a:t>8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C6F41FDB-DA37-3C4C-927A-33309DCA763D}"/>
                  </a:ext>
                </a:extLst>
              </p:cNvPr>
              <p:cNvSpPr/>
              <p:nvPr/>
            </p:nvSpPr>
            <p:spPr>
              <a:xfrm>
                <a:off x="515256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)</a:t>
                </a:r>
              </a:p>
              <a:p>
                <a:pPr algn="ctr"/>
                <a:r>
                  <a:rPr lang="en-US" sz="2000" dirty="0"/>
                  <a:t>9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B35B1B73-3D17-534A-ACF6-6B5ADC785493}"/>
                  </a:ext>
                </a:extLst>
              </p:cNvPr>
              <p:cNvSpPr/>
              <p:nvPr/>
            </p:nvSpPr>
            <p:spPr>
              <a:xfrm>
                <a:off x="575857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AE90A90-A436-F343-8984-785332C8BE05}"/>
                  </a:ext>
                </a:extLst>
              </p:cNvPr>
              <p:cNvSpPr/>
              <p:nvPr/>
            </p:nvSpPr>
            <p:spPr>
              <a:xfrm>
                <a:off x="636459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*</a:t>
                </a:r>
              </a:p>
              <a:p>
                <a:pPr algn="ctr"/>
                <a:r>
                  <a:rPr lang="en-US" sz="1400" dirty="0"/>
                  <a:t>: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C64DDF44-7BC4-7B45-9487-83143DDB6979}"/>
                  </a:ext>
                </a:extLst>
              </p:cNvPr>
              <p:cNvSpPr/>
              <p:nvPr/>
            </p:nvSpPr>
            <p:spPr>
              <a:xfrm>
                <a:off x="697060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=</a:t>
                </a:r>
              </a:p>
              <a:p>
                <a:pPr algn="ctr"/>
                <a:r>
                  <a:rPr lang="en-US" sz="1400" dirty="0"/>
                  <a:t>-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E5C47762-34BD-5846-A117-0EB5CD653FFD}"/>
                  </a:ext>
                </a:extLst>
              </p:cNvPr>
              <p:cNvSpPr/>
              <p:nvPr/>
            </p:nvSpPr>
            <p:spPr>
              <a:xfrm>
                <a:off x="7576630" y="3065282"/>
                <a:ext cx="537328" cy="53732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PAUSE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A23A3EE-5AC8-D942-B3F2-61F52364037D}"/>
                </a:ext>
              </a:extLst>
            </p:cNvPr>
            <p:cNvGrpSpPr/>
            <p:nvPr/>
          </p:nvGrpSpPr>
          <p:grpSpPr>
            <a:xfrm>
              <a:off x="2191238" y="4092947"/>
              <a:ext cx="7809525" cy="537328"/>
              <a:chOff x="304433" y="4927076"/>
              <a:chExt cx="7809525" cy="537328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3B6F2C2F-BB44-7E49-A150-0934890973D0}"/>
                  </a:ext>
                </a:extLst>
              </p:cNvPr>
              <p:cNvSpPr/>
              <p:nvPr/>
            </p:nvSpPr>
            <p:spPr>
              <a:xfrm>
                <a:off x="119158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Z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458FA3A-17F6-B74A-A9D5-D3639B9D6328}"/>
                  </a:ext>
                </a:extLst>
              </p:cNvPr>
              <p:cNvSpPr/>
              <p:nvPr/>
            </p:nvSpPr>
            <p:spPr>
              <a:xfrm>
                <a:off x="180246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X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006F8594-15BE-2F4E-862D-2E5EEDBCE794}"/>
                  </a:ext>
                </a:extLst>
              </p:cNvPr>
              <p:cNvSpPr/>
              <p:nvPr/>
            </p:nvSpPr>
            <p:spPr>
              <a:xfrm>
                <a:off x="241333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6325B022-DEBD-BA42-8682-66EFBA6F3584}"/>
                  </a:ext>
                </a:extLst>
              </p:cNvPr>
              <p:cNvSpPr/>
              <p:nvPr/>
            </p:nvSpPr>
            <p:spPr>
              <a:xfrm>
                <a:off x="302421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V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4E6A6134-50B0-C647-95E7-1D575F8BE493}"/>
                  </a:ext>
                </a:extLst>
              </p:cNvPr>
              <p:cNvSpPr/>
              <p:nvPr/>
            </p:nvSpPr>
            <p:spPr>
              <a:xfrm>
                <a:off x="363509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B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C6BBB76-87AB-B04D-8739-A520D499DCE7}"/>
                  </a:ext>
                </a:extLst>
              </p:cNvPr>
              <p:cNvSpPr/>
              <p:nvPr/>
            </p:nvSpPr>
            <p:spPr>
              <a:xfrm>
                <a:off x="424597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A4A4C99A-DB4D-774C-9B6B-694282CC2BF2}"/>
                  </a:ext>
                </a:extLst>
              </p:cNvPr>
              <p:cNvSpPr/>
              <p:nvPr/>
            </p:nvSpPr>
            <p:spPr>
              <a:xfrm>
                <a:off x="485685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774F1804-0CF8-0943-8A3A-32CD5DF24762}"/>
                  </a:ext>
                </a:extLst>
              </p:cNvPr>
              <p:cNvSpPr/>
              <p:nvPr/>
            </p:nvSpPr>
            <p:spPr>
              <a:xfrm>
                <a:off x="546772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&lt;</a:t>
                </a:r>
              </a:p>
              <a:p>
                <a:pPr algn="ctr"/>
                <a:r>
                  <a:rPr lang="en-US" sz="1400" dirty="0"/>
                  <a:t>,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26A8E3E1-24DC-6445-AFA0-D94045AA50C3}"/>
                  </a:ext>
                </a:extLst>
              </p:cNvPr>
              <p:cNvSpPr/>
              <p:nvPr/>
            </p:nvSpPr>
            <p:spPr>
              <a:xfrm>
                <a:off x="607860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&gt;</a:t>
                </a:r>
              </a:p>
              <a:p>
                <a:pPr algn="ctr"/>
                <a:r>
                  <a:rPr lang="en-US" sz="1400" dirty="0"/>
                  <a:t>.</a:t>
                </a: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5C786A5E-6E9E-914C-9FBB-19551897D8B9}"/>
                  </a:ext>
                </a:extLst>
              </p:cNvPr>
              <p:cNvSpPr/>
              <p:nvPr/>
            </p:nvSpPr>
            <p:spPr>
              <a:xfrm>
                <a:off x="668948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?</a:t>
                </a:r>
              </a:p>
              <a:p>
                <a:pPr algn="ctr"/>
                <a:r>
                  <a:rPr lang="en-US" sz="1400" dirty="0"/>
                  <a:t>/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2714FD6F-6C77-DC4B-BECB-46FE98A176EC}"/>
                  </a:ext>
                </a:extLst>
              </p:cNvPr>
              <p:cNvSpPr/>
              <p:nvPr/>
            </p:nvSpPr>
            <p:spPr>
              <a:xfrm>
                <a:off x="304433" y="4927076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SHIFT</a:t>
                </a: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E05E974E-7091-794E-968B-3A5A623801CD}"/>
                  </a:ext>
                </a:extLst>
              </p:cNvPr>
              <p:cNvSpPr/>
              <p:nvPr/>
            </p:nvSpPr>
            <p:spPr>
              <a:xfrm>
                <a:off x="7300358" y="4927076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SHIFT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85C5C04-B53A-C04E-B488-A2D8A938CDD3}"/>
                </a:ext>
              </a:extLst>
            </p:cNvPr>
            <p:cNvSpPr/>
            <p:nvPr/>
          </p:nvSpPr>
          <p:spPr>
            <a:xfrm>
              <a:off x="3737232" y="4712499"/>
              <a:ext cx="4771530" cy="5373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SPACE</a:t>
              </a: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DC37724-9599-FD45-8C7C-F6BF32810595}"/>
                </a:ext>
              </a:extLst>
            </p:cNvPr>
            <p:cNvGrpSpPr/>
            <p:nvPr/>
          </p:nvGrpSpPr>
          <p:grpSpPr>
            <a:xfrm>
              <a:off x="2466811" y="2853843"/>
              <a:ext cx="7533952" cy="537328"/>
              <a:chOff x="580006" y="3687317"/>
              <a:chExt cx="7533952" cy="537328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850A1EF-7705-674B-92BB-811A496B1313}"/>
                  </a:ext>
                </a:extLst>
              </p:cNvPr>
              <p:cNvSpPr/>
              <p:nvPr/>
            </p:nvSpPr>
            <p:spPr>
              <a:xfrm>
                <a:off x="1190947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W</a:t>
                </a: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EACBD72-85AA-D547-BF86-C027B6A7C81A}"/>
                  </a:ext>
                </a:extLst>
              </p:cNvPr>
              <p:cNvSpPr/>
              <p:nvPr/>
            </p:nvSpPr>
            <p:spPr>
              <a:xfrm>
                <a:off x="1801888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358D58A-E3CC-D349-A3B6-F7C66546DF2A}"/>
                  </a:ext>
                </a:extLst>
              </p:cNvPr>
              <p:cNvSpPr/>
              <p:nvPr/>
            </p:nvSpPr>
            <p:spPr>
              <a:xfrm>
                <a:off x="2412829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R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6E3479C-DA22-5040-99DE-E494D85B4119}"/>
                  </a:ext>
                </a:extLst>
              </p:cNvPr>
              <p:cNvSpPr/>
              <p:nvPr/>
            </p:nvSpPr>
            <p:spPr>
              <a:xfrm>
                <a:off x="3023770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9B9CC5B9-ACCB-2D44-8BAF-4102D8B110B1}"/>
                  </a:ext>
                </a:extLst>
              </p:cNvPr>
              <p:cNvSpPr/>
              <p:nvPr/>
            </p:nvSpPr>
            <p:spPr>
              <a:xfrm>
                <a:off x="3634711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Y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CB53A3B-12A9-EA4E-A1D1-81A314BA08FC}"/>
                  </a:ext>
                </a:extLst>
              </p:cNvPr>
              <p:cNvSpPr/>
              <p:nvPr/>
            </p:nvSpPr>
            <p:spPr>
              <a:xfrm>
                <a:off x="4245652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U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49C13691-B41F-D644-B742-4CD71BA26D6F}"/>
                  </a:ext>
                </a:extLst>
              </p:cNvPr>
              <p:cNvSpPr/>
              <p:nvPr/>
            </p:nvSpPr>
            <p:spPr>
              <a:xfrm>
                <a:off x="4856593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I</a:t>
                </a: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438BCF9-F03D-6C4D-98E3-BC837AD2BFB8}"/>
                  </a:ext>
                </a:extLst>
              </p:cNvPr>
              <p:cNvSpPr/>
              <p:nvPr/>
            </p:nvSpPr>
            <p:spPr>
              <a:xfrm>
                <a:off x="5467534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O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45291510-79C0-044A-AE13-56AF0B1D0985}"/>
                  </a:ext>
                </a:extLst>
              </p:cNvPr>
              <p:cNvSpPr/>
              <p:nvPr/>
            </p:nvSpPr>
            <p:spPr>
              <a:xfrm>
                <a:off x="6078475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P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349DD98-FDAE-5541-984E-E8AC5A60B817}"/>
                  </a:ext>
                </a:extLst>
              </p:cNvPr>
              <p:cNvSpPr/>
              <p:nvPr/>
            </p:nvSpPr>
            <p:spPr>
              <a:xfrm>
                <a:off x="668941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||</a:t>
                </a:r>
              </a:p>
              <a:p>
                <a:pPr algn="ctr"/>
                <a:r>
                  <a:rPr lang="en-US" sz="1400" dirty="0"/>
                  <a:t>EXP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AD70399-FB14-A844-A59F-787F7FECC9A5}"/>
                  </a:ext>
                </a:extLst>
              </p:cNvPr>
              <p:cNvSpPr/>
              <p:nvPr/>
            </p:nvSpPr>
            <p:spPr>
              <a:xfrm>
                <a:off x="7300358" y="3687317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ENTER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C1EBAB6F-9BDD-0941-BD00-704A165E1173}"/>
                  </a:ext>
                </a:extLst>
              </p:cNvPr>
              <p:cNvSpPr/>
              <p:nvPr/>
            </p:nvSpPr>
            <p:spPr>
              <a:xfrm>
                <a:off x="58000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Q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50E7762-8E7B-5A4D-8253-F6514BC1BF6F}"/>
                </a:ext>
              </a:extLst>
            </p:cNvPr>
            <p:cNvGrpSpPr/>
            <p:nvPr/>
          </p:nvGrpSpPr>
          <p:grpSpPr>
            <a:xfrm>
              <a:off x="2191238" y="3473395"/>
              <a:ext cx="7809525" cy="537328"/>
              <a:chOff x="304433" y="4306478"/>
              <a:chExt cx="7809525" cy="537328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1C6B0285-DACE-B64B-B366-3E6D2603C0EE}"/>
                  </a:ext>
                </a:extLst>
              </p:cNvPr>
              <p:cNvSpPr/>
              <p:nvPr/>
            </p:nvSpPr>
            <p:spPr>
              <a:xfrm>
                <a:off x="91044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E70DDF94-FDD9-7547-A5FA-811B1BECE99D}"/>
                  </a:ext>
                </a:extLst>
              </p:cNvPr>
              <p:cNvSpPr/>
              <p:nvPr/>
            </p:nvSpPr>
            <p:spPr>
              <a:xfrm>
                <a:off x="151646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9C0E2670-64CD-1D40-8DAE-F8974FE67310}"/>
                  </a:ext>
                </a:extLst>
              </p:cNvPr>
              <p:cNvSpPr/>
              <p:nvPr/>
            </p:nvSpPr>
            <p:spPr>
              <a:xfrm>
                <a:off x="212248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D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7A5581F-DFE4-5C4C-934B-D0000B24B907}"/>
                  </a:ext>
                </a:extLst>
              </p:cNvPr>
              <p:cNvSpPr/>
              <p:nvPr/>
            </p:nvSpPr>
            <p:spPr>
              <a:xfrm>
                <a:off x="272849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91480956-EEDD-A54C-88CA-2E3D8E26AA63}"/>
                  </a:ext>
                </a:extLst>
              </p:cNvPr>
              <p:cNvSpPr/>
              <p:nvPr/>
            </p:nvSpPr>
            <p:spPr>
              <a:xfrm>
                <a:off x="333451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G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A179B96B-50A5-1E4E-ABFE-8B511E2854BC}"/>
                  </a:ext>
                </a:extLst>
              </p:cNvPr>
              <p:cNvSpPr/>
              <p:nvPr/>
            </p:nvSpPr>
            <p:spPr>
              <a:xfrm>
                <a:off x="394052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H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BB467891-E99F-D441-A929-9889BB20A044}"/>
                  </a:ext>
                </a:extLst>
              </p:cNvPr>
              <p:cNvSpPr/>
              <p:nvPr/>
            </p:nvSpPr>
            <p:spPr>
              <a:xfrm>
                <a:off x="454654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J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09830D9A-D008-D144-9BEB-CD553FC7185C}"/>
                  </a:ext>
                </a:extLst>
              </p:cNvPr>
              <p:cNvSpPr/>
              <p:nvPr/>
            </p:nvSpPr>
            <p:spPr>
              <a:xfrm>
                <a:off x="515256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K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1B82395A-5BCD-244B-AAA3-A801AE3E61F7}"/>
                  </a:ext>
                </a:extLst>
              </p:cNvPr>
              <p:cNvSpPr/>
              <p:nvPr/>
            </p:nvSpPr>
            <p:spPr>
              <a:xfrm>
                <a:off x="575857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L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4CFFC8A1-40A7-D94E-A083-9EE79DAE7301}"/>
                  </a:ext>
                </a:extLst>
              </p:cNvPr>
              <p:cNvSpPr/>
              <p:nvPr/>
            </p:nvSpPr>
            <p:spPr>
              <a:xfrm>
                <a:off x="636459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+</a:t>
                </a:r>
              </a:p>
              <a:p>
                <a:pPr algn="ctr"/>
                <a:r>
                  <a:rPr lang="en-US" sz="1400" dirty="0"/>
                  <a:t>;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FB42FCC4-2469-2843-8EBD-DF5CD29C7C0D}"/>
                  </a:ext>
                </a:extLst>
              </p:cNvPr>
              <p:cNvSpPr/>
              <p:nvPr/>
            </p:nvSpPr>
            <p:spPr>
              <a:xfrm>
                <a:off x="697060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Z" sz="1400" dirty="0"/>
                  <a:t>~</a:t>
                </a:r>
                <a:endParaRPr lang="en-US" sz="1400" dirty="0"/>
              </a:p>
              <a:p>
                <a:pPr algn="ctr"/>
                <a:r>
                  <a:rPr lang="en-US" sz="1400" dirty="0"/>
                  <a:t>@</a:t>
                </a: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217EAF39-EE86-A843-8864-C573AA45B8D6}"/>
                  </a:ext>
                </a:extLst>
              </p:cNvPr>
              <p:cNvSpPr/>
              <p:nvPr/>
            </p:nvSpPr>
            <p:spPr>
              <a:xfrm>
                <a:off x="30443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CAPS</a:t>
                </a:r>
              </a:p>
              <a:p>
                <a:pPr algn="ctr"/>
                <a:r>
                  <a:rPr lang="en-US" sz="1400" dirty="0"/>
                  <a:t>LOCK</a:t>
                </a:r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2A8B14CD-EC47-3646-9605-8B041C032428}"/>
                  </a:ext>
                </a:extLst>
              </p:cNvPr>
              <p:cNvSpPr/>
              <p:nvPr/>
            </p:nvSpPr>
            <p:spPr>
              <a:xfrm>
                <a:off x="7576630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CTRL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B49294C-0079-5141-BD4B-5878D2F9C069}"/>
                </a:ext>
              </a:extLst>
            </p:cNvPr>
            <p:cNvGrpSpPr/>
            <p:nvPr/>
          </p:nvGrpSpPr>
          <p:grpSpPr>
            <a:xfrm>
              <a:off x="2191238" y="1615044"/>
              <a:ext cx="7809525" cy="540000"/>
              <a:chOff x="2191238" y="1615044"/>
              <a:chExt cx="7809525" cy="540000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58EED567-C9D8-3D4A-B03E-9143EF07A396}"/>
                  </a:ext>
                </a:extLst>
              </p:cNvPr>
              <p:cNvSpPr/>
              <p:nvPr/>
            </p:nvSpPr>
            <p:spPr>
              <a:xfrm>
                <a:off x="4617586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{</a:t>
                </a:r>
              </a:p>
              <a:p>
                <a:pPr algn="ctr"/>
                <a:r>
                  <a:rPr lang="en-US" sz="1400" dirty="0"/>
                  <a:t>[</a:t>
                </a: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41B33633-C533-6F4F-A508-9D4F7064556F}"/>
                  </a:ext>
                </a:extLst>
              </p:cNvPr>
              <p:cNvSpPr/>
              <p:nvPr/>
            </p:nvSpPr>
            <p:spPr>
              <a:xfrm>
                <a:off x="2191238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ESC</a:t>
                </a:r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169B504-779B-4947-8113-CD56B64417DF}"/>
                  </a:ext>
                </a:extLst>
              </p:cNvPr>
              <p:cNvSpPr/>
              <p:nvPr/>
            </p:nvSpPr>
            <p:spPr>
              <a:xfrm>
                <a:off x="5828380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\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CA1A4422-6955-534D-A70A-140348BA789A}"/>
                  </a:ext>
                </a:extLst>
              </p:cNvPr>
              <p:cNvSpPr/>
              <p:nvPr/>
            </p:nvSpPr>
            <p:spPr>
              <a:xfrm>
                <a:off x="7644571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←</a:t>
                </a:r>
              </a:p>
            </p:txBody>
          </p:sp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0A84BD40-F3C7-564B-87F3-4BCC0675DE06}"/>
                  </a:ext>
                </a:extLst>
              </p:cNvPr>
              <p:cNvSpPr/>
              <p:nvPr/>
            </p:nvSpPr>
            <p:spPr>
              <a:xfrm>
                <a:off x="5222983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}</a:t>
                </a:r>
              </a:p>
              <a:p>
                <a:pPr algn="ctr"/>
                <a:r>
                  <a:rPr lang="en-US" sz="1400" dirty="0"/>
                  <a:t>]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E32287C-AAA8-AF44-880C-C5287CCE55B5}"/>
                  </a:ext>
                </a:extLst>
              </p:cNvPr>
              <p:cNvSpPr/>
              <p:nvPr/>
            </p:nvSpPr>
            <p:spPr>
              <a:xfrm>
                <a:off x="9460763" y="1615044"/>
                <a:ext cx="540000" cy="54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40" dirty="0"/>
                  <a:t>Reset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FA8AC095-AF1E-1040-A944-04E08471D6FD}"/>
                  </a:ext>
                </a:extLst>
              </p:cNvPr>
              <p:cNvSpPr/>
              <p:nvPr/>
            </p:nvSpPr>
            <p:spPr>
              <a:xfrm>
                <a:off x="8855365" y="1616380"/>
                <a:ext cx="537328" cy="53732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40/80</a:t>
                </a:r>
              </a:p>
            </p:txBody>
          </p:sp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8F8CC5AC-869E-0648-BF4F-D5A34346CD8B}"/>
                  </a:ext>
                </a:extLst>
              </p:cNvPr>
              <p:cNvSpPr/>
              <p:nvPr/>
            </p:nvSpPr>
            <p:spPr>
              <a:xfrm>
                <a:off x="3243219" y="1616380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TAB</a:t>
                </a:r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E6EF67D7-2923-9442-9798-1BDCF4574BBE}"/>
                  </a:ext>
                </a:extLst>
              </p:cNvPr>
              <p:cNvSpPr/>
              <p:nvPr/>
            </p:nvSpPr>
            <p:spPr>
              <a:xfrm>
                <a:off x="6433777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`</a:t>
                </a:r>
              </a:p>
              <a:p>
                <a:pPr algn="ctr"/>
                <a:r>
                  <a:rPr lang="en-US" sz="1400" dirty="0"/>
                  <a:t>_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355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A940F52-FF57-C346-A641-DB0BB8EB7FC0}"/>
              </a:ext>
            </a:extLst>
          </p:cNvPr>
          <p:cNvGrpSpPr/>
          <p:nvPr/>
        </p:nvGrpSpPr>
        <p:grpSpPr>
          <a:xfrm>
            <a:off x="2191238" y="1615044"/>
            <a:ext cx="7809525" cy="3634783"/>
            <a:chOff x="2191238" y="1615044"/>
            <a:chExt cx="7809525" cy="363478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B254570-9411-6A48-BD79-EC26362ED532}"/>
                </a:ext>
              </a:extLst>
            </p:cNvPr>
            <p:cNvGrpSpPr/>
            <p:nvPr/>
          </p:nvGrpSpPr>
          <p:grpSpPr>
            <a:xfrm>
              <a:off x="2191238" y="2234291"/>
              <a:ext cx="7809525" cy="537328"/>
              <a:chOff x="304433" y="3065282"/>
              <a:chExt cx="7809525" cy="537328"/>
            </a:xfrm>
          </p:grpSpPr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D61875D0-0A71-9749-9431-7BD4407AA0D9}"/>
                  </a:ext>
                </a:extLst>
              </p:cNvPr>
              <p:cNvSpPr/>
              <p:nvPr/>
            </p:nvSpPr>
            <p:spPr>
              <a:xfrm>
                <a:off x="30443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!</a:t>
                </a:r>
              </a:p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DE2BC22F-E960-0C45-A5FF-273B68F98C6E}"/>
                  </a:ext>
                </a:extLst>
              </p:cNvPr>
              <p:cNvSpPr/>
              <p:nvPr/>
            </p:nvSpPr>
            <p:spPr>
              <a:xfrm>
                <a:off x="91044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“</a:t>
                </a:r>
              </a:p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926425DD-17FF-8F4F-B947-77B01656E96A}"/>
                  </a:ext>
                </a:extLst>
              </p:cNvPr>
              <p:cNvSpPr/>
              <p:nvPr/>
            </p:nvSpPr>
            <p:spPr>
              <a:xfrm>
                <a:off x="151646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#</a:t>
                </a:r>
              </a:p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8A957EE4-227B-CB43-997B-5053510D5589}"/>
                  </a:ext>
                </a:extLst>
              </p:cNvPr>
              <p:cNvSpPr/>
              <p:nvPr/>
            </p:nvSpPr>
            <p:spPr>
              <a:xfrm>
                <a:off x="212248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$</a:t>
                </a:r>
              </a:p>
              <a:p>
                <a:pPr algn="ctr"/>
                <a:r>
                  <a:rPr lang="en-US" sz="2000" dirty="0"/>
                  <a:t>4</a:t>
                </a: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024209EB-3283-924C-898B-A5829E3E3293}"/>
                  </a:ext>
                </a:extLst>
              </p:cNvPr>
              <p:cNvSpPr/>
              <p:nvPr/>
            </p:nvSpPr>
            <p:spPr>
              <a:xfrm>
                <a:off x="272849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%</a:t>
                </a:r>
              </a:p>
              <a:p>
                <a:pPr algn="ctr"/>
                <a:r>
                  <a:rPr lang="en-US" sz="2000" dirty="0"/>
                  <a:t>5</a:t>
                </a:r>
              </a:p>
            </p:txBody>
          </p:sp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4F70F460-3C54-214E-8E93-6453393BCAF2}"/>
                  </a:ext>
                </a:extLst>
              </p:cNvPr>
              <p:cNvSpPr/>
              <p:nvPr/>
            </p:nvSpPr>
            <p:spPr>
              <a:xfrm>
                <a:off x="333451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&amp;</a:t>
                </a:r>
              </a:p>
              <a:p>
                <a:pPr algn="ctr"/>
                <a:r>
                  <a:rPr lang="en-US" sz="2000" dirty="0"/>
                  <a:t>6</a:t>
                </a:r>
              </a:p>
            </p:txBody>
          </p:sp>
          <p:sp>
            <p:nvSpPr>
              <p:cNvPr id="135" name="Rounded Rectangle 134">
                <a:extLst>
                  <a:ext uri="{FF2B5EF4-FFF2-40B4-BE49-F238E27FC236}">
                    <a16:creationId xmlns:a16="http://schemas.microsoft.com/office/drawing/2014/main" id="{B1CC6E0B-F190-3A46-BBFC-40165F29D0C1}"/>
                  </a:ext>
                </a:extLst>
              </p:cNvPr>
              <p:cNvSpPr/>
              <p:nvPr/>
            </p:nvSpPr>
            <p:spPr>
              <a:xfrm>
                <a:off x="394052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‘</a:t>
                </a:r>
              </a:p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69BEA02D-F832-A045-9506-C9439D36AE5C}"/>
                  </a:ext>
                </a:extLst>
              </p:cNvPr>
              <p:cNvSpPr/>
              <p:nvPr/>
            </p:nvSpPr>
            <p:spPr>
              <a:xfrm>
                <a:off x="454654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(</a:t>
                </a:r>
              </a:p>
              <a:p>
                <a:pPr algn="ctr"/>
                <a:r>
                  <a:rPr lang="en-US" sz="2000" dirty="0"/>
                  <a:t>8</a:t>
                </a:r>
              </a:p>
            </p:txBody>
          </p:sp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C3C5CD0E-A301-5D4B-B790-C755D5CA2AF2}"/>
                  </a:ext>
                </a:extLst>
              </p:cNvPr>
              <p:cNvSpPr/>
              <p:nvPr/>
            </p:nvSpPr>
            <p:spPr>
              <a:xfrm>
                <a:off x="515256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)</a:t>
                </a:r>
              </a:p>
              <a:p>
                <a:pPr algn="ctr"/>
                <a:r>
                  <a:rPr lang="en-US" sz="2000" dirty="0"/>
                  <a:t>9</a:t>
                </a: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8591FA97-119E-5744-B021-154A8A7EF439}"/>
                  </a:ext>
                </a:extLst>
              </p:cNvPr>
              <p:cNvSpPr/>
              <p:nvPr/>
            </p:nvSpPr>
            <p:spPr>
              <a:xfrm>
                <a:off x="575857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3709B6F4-7463-444B-9657-2071309AA38E}"/>
                  </a:ext>
                </a:extLst>
              </p:cNvPr>
              <p:cNvSpPr/>
              <p:nvPr/>
            </p:nvSpPr>
            <p:spPr>
              <a:xfrm>
                <a:off x="636459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*</a:t>
                </a:r>
              </a:p>
              <a:p>
                <a:pPr algn="ctr"/>
                <a:r>
                  <a:rPr lang="en-US" sz="1400" dirty="0"/>
                  <a:t>:</a:t>
                </a: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80D2500A-B9E0-664F-816A-64F3072C88CB}"/>
                  </a:ext>
                </a:extLst>
              </p:cNvPr>
              <p:cNvSpPr/>
              <p:nvPr/>
            </p:nvSpPr>
            <p:spPr>
              <a:xfrm>
                <a:off x="697060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=</a:t>
                </a:r>
              </a:p>
              <a:p>
                <a:pPr algn="ctr"/>
                <a:r>
                  <a:rPr lang="en-US" sz="1400" dirty="0"/>
                  <a:t>-</a:t>
                </a:r>
              </a:p>
            </p:txBody>
          </p:sp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60238720-824D-2046-A163-17C04626E2DC}"/>
                  </a:ext>
                </a:extLst>
              </p:cNvPr>
              <p:cNvSpPr/>
              <p:nvPr/>
            </p:nvSpPr>
            <p:spPr>
              <a:xfrm>
                <a:off x="7576630" y="3065282"/>
                <a:ext cx="537328" cy="53732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PAUSE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B26A9BB-8B67-D249-8198-CCDDA12DDA23}"/>
                </a:ext>
              </a:extLst>
            </p:cNvPr>
            <p:cNvGrpSpPr/>
            <p:nvPr/>
          </p:nvGrpSpPr>
          <p:grpSpPr>
            <a:xfrm>
              <a:off x="2191238" y="4092947"/>
              <a:ext cx="7809525" cy="537328"/>
              <a:chOff x="304433" y="4927076"/>
              <a:chExt cx="7809525" cy="537328"/>
            </a:xfrm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1544A9FF-FB2E-4242-A54F-2377B552DD70}"/>
                  </a:ext>
                </a:extLst>
              </p:cNvPr>
              <p:cNvSpPr/>
              <p:nvPr/>
            </p:nvSpPr>
            <p:spPr>
              <a:xfrm>
                <a:off x="119158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Z</a:t>
                </a:r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4651C2CF-7C00-5A4B-A52F-619DB4A2B6E5}"/>
                  </a:ext>
                </a:extLst>
              </p:cNvPr>
              <p:cNvSpPr/>
              <p:nvPr/>
            </p:nvSpPr>
            <p:spPr>
              <a:xfrm>
                <a:off x="180246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X</a:t>
                </a:r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8B66A4C5-3EB5-684F-A04D-80C5ED1E0EF3}"/>
                  </a:ext>
                </a:extLst>
              </p:cNvPr>
              <p:cNvSpPr/>
              <p:nvPr/>
            </p:nvSpPr>
            <p:spPr>
              <a:xfrm>
                <a:off x="241333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A7F1843F-A7B5-6146-A688-1B19A9B1AD34}"/>
                  </a:ext>
                </a:extLst>
              </p:cNvPr>
              <p:cNvSpPr/>
              <p:nvPr/>
            </p:nvSpPr>
            <p:spPr>
              <a:xfrm>
                <a:off x="302421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V</a:t>
                </a: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B7372D5D-A22B-2245-888F-BDAD4ECCA908}"/>
                  </a:ext>
                </a:extLst>
              </p:cNvPr>
              <p:cNvSpPr/>
              <p:nvPr/>
            </p:nvSpPr>
            <p:spPr>
              <a:xfrm>
                <a:off x="363509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B</a:t>
                </a:r>
              </a:p>
            </p:txBody>
          </p:sp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BEBF7076-FFF7-7449-B153-F4D67D9EC063}"/>
                  </a:ext>
                </a:extLst>
              </p:cNvPr>
              <p:cNvSpPr/>
              <p:nvPr/>
            </p:nvSpPr>
            <p:spPr>
              <a:xfrm>
                <a:off x="424597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70808E5A-EB60-914F-8DEF-64534780997D}"/>
                  </a:ext>
                </a:extLst>
              </p:cNvPr>
              <p:cNvSpPr/>
              <p:nvPr/>
            </p:nvSpPr>
            <p:spPr>
              <a:xfrm>
                <a:off x="485685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</a:t>
                </a:r>
              </a:p>
            </p:txBody>
          </p:sp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36589E5E-9826-3B44-A2B4-255A6279C190}"/>
                  </a:ext>
                </a:extLst>
              </p:cNvPr>
              <p:cNvSpPr/>
              <p:nvPr/>
            </p:nvSpPr>
            <p:spPr>
              <a:xfrm>
                <a:off x="546772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&lt;</a:t>
                </a:r>
              </a:p>
              <a:p>
                <a:pPr algn="ctr"/>
                <a:r>
                  <a:rPr lang="en-US" sz="1400" dirty="0"/>
                  <a:t>,</a:t>
                </a:r>
              </a:p>
            </p:txBody>
          </p:sp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45B92137-E95F-A048-8026-82D081C48C9A}"/>
                  </a:ext>
                </a:extLst>
              </p:cNvPr>
              <p:cNvSpPr/>
              <p:nvPr/>
            </p:nvSpPr>
            <p:spPr>
              <a:xfrm>
                <a:off x="607860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&gt;</a:t>
                </a:r>
              </a:p>
              <a:p>
                <a:pPr algn="ctr"/>
                <a:r>
                  <a:rPr lang="en-US" sz="1400" dirty="0"/>
                  <a:t>.</a:t>
                </a:r>
              </a:p>
            </p:txBody>
          </p:sp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B16DBB0F-0B16-E645-AA74-CC3DBE73DF6B}"/>
                  </a:ext>
                </a:extLst>
              </p:cNvPr>
              <p:cNvSpPr/>
              <p:nvPr/>
            </p:nvSpPr>
            <p:spPr>
              <a:xfrm>
                <a:off x="668948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?</a:t>
                </a:r>
              </a:p>
              <a:p>
                <a:pPr algn="ctr"/>
                <a:r>
                  <a:rPr lang="en-US" sz="1400" dirty="0"/>
                  <a:t>/</a:t>
                </a:r>
              </a:p>
            </p:txBody>
          </p:sp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3CE74DA3-9E2C-1843-9DF9-D418D24CDA42}"/>
                  </a:ext>
                </a:extLst>
              </p:cNvPr>
              <p:cNvSpPr/>
              <p:nvPr/>
            </p:nvSpPr>
            <p:spPr>
              <a:xfrm>
                <a:off x="304433" y="4927076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SHIFT</a:t>
                </a:r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7EED07A4-8C1C-F04A-A9DE-C420FCA18093}"/>
                  </a:ext>
                </a:extLst>
              </p:cNvPr>
              <p:cNvSpPr/>
              <p:nvPr/>
            </p:nvSpPr>
            <p:spPr>
              <a:xfrm>
                <a:off x="7300358" y="4927076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SHIFT</a:t>
                </a:r>
              </a:p>
            </p:txBody>
          </p:sp>
        </p:grp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4E4932BD-64F1-5844-B96D-DF990522F33E}"/>
                </a:ext>
              </a:extLst>
            </p:cNvPr>
            <p:cNvSpPr/>
            <p:nvPr/>
          </p:nvSpPr>
          <p:spPr>
            <a:xfrm>
              <a:off x="3737232" y="4712499"/>
              <a:ext cx="4771530" cy="5373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SPACE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2F7E263-6711-9540-BCE3-670A067160B5}"/>
                </a:ext>
              </a:extLst>
            </p:cNvPr>
            <p:cNvGrpSpPr/>
            <p:nvPr/>
          </p:nvGrpSpPr>
          <p:grpSpPr>
            <a:xfrm>
              <a:off x="2466811" y="2853843"/>
              <a:ext cx="7533952" cy="537328"/>
              <a:chOff x="580006" y="3687317"/>
              <a:chExt cx="7533952" cy="537328"/>
            </a:xfrm>
          </p:grpSpPr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158D9C6B-C58A-6F4F-871D-2FC5EAE24935}"/>
                  </a:ext>
                </a:extLst>
              </p:cNvPr>
              <p:cNvSpPr/>
              <p:nvPr/>
            </p:nvSpPr>
            <p:spPr>
              <a:xfrm>
                <a:off x="1190947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W</a:t>
                </a:r>
              </a:p>
            </p:txBody>
          </p: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98EA2273-121A-A64C-83FD-4DEE39705A59}"/>
                  </a:ext>
                </a:extLst>
              </p:cNvPr>
              <p:cNvSpPr/>
              <p:nvPr/>
            </p:nvSpPr>
            <p:spPr>
              <a:xfrm>
                <a:off x="1801888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62BAAF81-2F03-2F41-9A50-21718A07D3FF}"/>
                  </a:ext>
                </a:extLst>
              </p:cNvPr>
              <p:cNvSpPr/>
              <p:nvPr/>
            </p:nvSpPr>
            <p:spPr>
              <a:xfrm>
                <a:off x="2412829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R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F3D8DAC8-73FE-E542-A516-927FA403A0EE}"/>
                  </a:ext>
                </a:extLst>
              </p:cNvPr>
              <p:cNvSpPr/>
              <p:nvPr/>
            </p:nvSpPr>
            <p:spPr>
              <a:xfrm>
                <a:off x="3023770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2B16B000-F77B-E14E-837D-38C1F893AE3D}"/>
                  </a:ext>
                </a:extLst>
              </p:cNvPr>
              <p:cNvSpPr/>
              <p:nvPr/>
            </p:nvSpPr>
            <p:spPr>
              <a:xfrm>
                <a:off x="3634711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Y</a:t>
                </a:r>
              </a:p>
            </p:txBody>
          </p:sp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EFDC13A5-78B8-B749-B981-64DCD04CA2DD}"/>
                  </a:ext>
                </a:extLst>
              </p:cNvPr>
              <p:cNvSpPr/>
              <p:nvPr/>
            </p:nvSpPr>
            <p:spPr>
              <a:xfrm>
                <a:off x="4245652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U</a:t>
                </a:r>
              </a:p>
            </p:txBody>
          </p:sp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BD4AEA76-9B5A-FA4D-B2BA-178AFA4F184E}"/>
                  </a:ext>
                </a:extLst>
              </p:cNvPr>
              <p:cNvSpPr/>
              <p:nvPr/>
            </p:nvSpPr>
            <p:spPr>
              <a:xfrm>
                <a:off x="4856593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I</a:t>
                </a:r>
              </a:p>
            </p:txBody>
          </p:sp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1CC57249-9668-C143-B2DE-05547E6C897C}"/>
                  </a:ext>
                </a:extLst>
              </p:cNvPr>
              <p:cNvSpPr/>
              <p:nvPr/>
            </p:nvSpPr>
            <p:spPr>
              <a:xfrm>
                <a:off x="5467534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O</a:t>
                </a:r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CBC9210F-2831-0E45-94AA-C6B3033206BD}"/>
                  </a:ext>
                </a:extLst>
              </p:cNvPr>
              <p:cNvSpPr/>
              <p:nvPr/>
            </p:nvSpPr>
            <p:spPr>
              <a:xfrm>
                <a:off x="6078475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P</a:t>
                </a:r>
              </a:p>
            </p:txBody>
          </p:sp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6022EF98-C9B8-8C4A-BC70-44F5458B2B47}"/>
                  </a:ext>
                </a:extLst>
              </p:cNvPr>
              <p:cNvSpPr/>
              <p:nvPr/>
            </p:nvSpPr>
            <p:spPr>
              <a:xfrm>
                <a:off x="668941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||</a:t>
                </a:r>
              </a:p>
              <a:p>
                <a:pPr algn="ctr"/>
                <a:r>
                  <a:rPr lang="en-US" sz="1400" dirty="0"/>
                  <a:t>EXP</a:t>
                </a:r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8DA04D94-B1F4-7943-BC6A-FF01A020CB1D}"/>
                  </a:ext>
                </a:extLst>
              </p:cNvPr>
              <p:cNvSpPr/>
              <p:nvPr/>
            </p:nvSpPr>
            <p:spPr>
              <a:xfrm>
                <a:off x="7300358" y="3687317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ENTER</a:t>
                </a:r>
              </a:p>
            </p:txBody>
          </p:sp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F241C197-3FBE-E449-BC70-4A6B9703E7F3}"/>
                  </a:ext>
                </a:extLst>
              </p:cNvPr>
              <p:cNvSpPr/>
              <p:nvPr/>
            </p:nvSpPr>
            <p:spPr>
              <a:xfrm>
                <a:off x="58000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Q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2348076-FA29-1C4E-A2C3-258D8B06B07E}"/>
                </a:ext>
              </a:extLst>
            </p:cNvPr>
            <p:cNvGrpSpPr/>
            <p:nvPr/>
          </p:nvGrpSpPr>
          <p:grpSpPr>
            <a:xfrm>
              <a:off x="2191238" y="3473395"/>
              <a:ext cx="7809525" cy="537328"/>
              <a:chOff x="304433" y="4306478"/>
              <a:chExt cx="7809525" cy="537328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43F064D6-DB5F-F14E-BCC3-5A2ED23B6B12}"/>
                  </a:ext>
                </a:extLst>
              </p:cNvPr>
              <p:cNvSpPr/>
              <p:nvPr/>
            </p:nvSpPr>
            <p:spPr>
              <a:xfrm>
                <a:off x="91044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CA2C9030-9069-0D4E-AE1C-6EDD106266A5}"/>
                  </a:ext>
                </a:extLst>
              </p:cNvPr>
              <p:cNvSpPr/>
              <p:nvPr/>
            </p:nvSpPr>
            <p:spPr>
              <a:xfrm>
                <a:off x="151646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3D9DFA49-E0C7-C44C-BC3F-AEAF0A841B36}"/>
                  </a:ext>
                </a:extLst>
              </p:cNvPr>
              <p:cNvSpPr/>
              <p:nvPr/>
            </p:nvSpPr>
            <p:spPr>
              <a:xfrm>
                <a:off x="212248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D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084555C5-084F-F242-BB9A-1695137AF7EE}"/>
                  </a:ext>
                </a:extLst>
              </p:cNvPr>
              <p:cNvSpPr/>
              <p:nvPr/>
            </p:nvSpPr>
            <p:spPr>
              <a:xfrm>
                <a:off x="272849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</a:t>
                </a:r>
              </a:p>
            </p:txBody>
          </p:sp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ADA1D95D-9DD8-2D41-9F7A-45DFB9BD84ED}"/>
                  </a:ext>
                </a:extLst>
              </p:cNvPr>
              <p:cNvSpPr/>
              <p:nvPr/>
            </p:nvSpPr>
            <p:spPr>
              <a:xfrm>
                <a:off x="333451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G</a:t>
                </a: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FAE142DD-13DC-DC42-BF49-D803009716B4}"/>
                  </a:ext>
                </a:extLst>
              </p:cNvPr>
              <p:cNvSpPr/>
              <p:nvPr/>
            </p:nvSpPr>
            <p:spPr>
              <a:xfrm>
                <a:off x="394052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H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EB9FAE2-9176-0340-93F3-B7A35E6DD1F0}"/>
                  </a:ext>
                </a:extLst>
              </p:cNvPr>
              <p:cNvSpPr/>
              <p:nvPr/>
            </p:nvSpPr>
            <p:spPr>
              <a:xfrm>
                <a:off x="454654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J</a:t>
                </a: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F9F2CE56-53C2-A045-9AD6-6865B731B2CB}"/>
                  </a:ext>
                </a:extLst>
              </p:cNvPr>
              <p:cNvSpPr/>
              <p:nvPr/>
            </p:nvSpPr>
            <p:spPr>
              <a:xfrm>
                <a:off x="515256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K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0771B824-E584-694D-9CEA-AAF2CEFD9B82}"/>
                  </a:ext>
                </a:extLst>
              </p:cNvPr>
              <p:cNvSpPr/>
              <p:nvPr/>
            </p:nvSpPr>
            <p:spPr>
              <a:xfrm>
                <a:off x="575857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L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B1B4C42E-0A90-6543-AC8F-338CCF620113}"/>
                  </a:ext>
                </a:extLst>
              </p:cNvPr>
              <p:cNvSpPr/>
              <p:nvPr/>
            </p:nvSpPr>
            <p:spPr>
              <a:xfrm>
                <a:off x="636459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+</a:t>
                </a:r>
              </a:p>
              <a:p>
                <a:pPr algn="ctr"/>
                <a:r>
                  <a:rPr lang="en-US" sz="1400" dirty="0"/>
                  <a:t>;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D8533521-98D9-F641-A901-D78D68CCFBEA}"/>
                  </a:ext>
                </a:extLst>
              </p:cNvPr>
              <p:cNvSpPr/>
              <p:nvPr/>
            </p:nvSpPr>
            <p:spPr>
              <a:xfrm>
                <a:off x="697060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Z" sz="1400" dirty="0"/>
                  <a:t>~</a:t>
                </a:r>
                <a:endParaRPr lang="en-US" sz="1400" dirty="0"/>
              </a:p>
              <a:p>
                <a:pPr algn="ctr"/>
                <a:r>
                  <a:rPr lang="en-US" sz="1400" dirty="0"/>
                  <a:t>@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708E5019-A353-094E-8A42-57C61AB1DC20}"/>
                  </a:ext>
                </a:extLst>
              </p:cNvPr>
              <p:cNvSpPr/>
              <p:nvPr/>
            </p:nvSpPr>
            <p:spPr>
              <a:xfrm>
                <a:off x="30443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CAPS</a:t>
                </a:r>
              </a:p>
              <a:p>
                <a:pPr algn="ctr"/>
                <a:r>
                  <a:rPr lang="en-US" sz="1400" dirty="0"/>
                  <a:t>LOCK</a:t>
                </a:r>
              </a:p>
            </p:txBody>
          </p: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DCABB18E-CCF3-4E44-9579-98E561AF657F}"/>
                  </a:ext>
                </a:extLst>
              </p:cNvPr>
              <p:cNvSpPr/>
              <p:nvPr/>
            </p:nvSpPr>
            <p:spPr>
              <a:xfrm>
                <a:off x="7576630" y="4306478"/>
                <a:ext cx="537328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CTRL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6D1A35C-FF70-C343-AD17-93BB554537B2}"/>
                </a:ext>
              </a:extLst>
            </p:cNvPr>
            <p:cNvGrpSpPr/>
            <p:nvPr/>
          </p:nvGrpSpPr>
          <p:grpSpPr>
            <a:xfrm>
              <a:off x="2191238" y="1615044"/>
              <a:ext cx="7809525" cy="540000"/>
              <a:chOff x="2191238" y="1615044"/>
              <a:chExt cx="7809525" cy="540000"/>
            </a:xfrm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F9623C80-AFEF-DE40-ADC3-C35F0FA7C7B6}"/>
                  </a:ext>
                </a:extLst>
              </p:cNvPr>
              <p:cNvSpPr/>
              <p:nvPr/>
            </p:nvSpPr>
            <p:spPr>
              <a:xfrm>
                <a:off x="4617586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{</a:t>
                </a:r>
              </a:p>
              <a:p>
                <a:pPr algn="ctr"/>
                <a:r>
                  <a:rPr lang="en-US" sz="1400" dirty="0"/>
                  <a:t>[</a:t>
                </a: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B2382D02-DFB7-3640-B6EE-198FD63C5A6C}"/>
                  </a:ext>
                </a:extLst>
              </p:cNvPr>
              <p:cNvSpPr/>
              <p:nvPr/>
            </p:nvSpPr>
            <p:spPr>
              <a:xfrm>
                <a:off x="2191238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ESC</a:t>
                </a:r>
              </a:p>
            </p:txBody>
          </p: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9D9CF9EF-0C94-6F44-B6A1-A3340609AEE8}"/>
                  </a:ext>
                </a:extLst>
              </p:cNvPr>
              <p:cNvSpPr/>
              <p:nvPr/>
            </p:nvSpPr>
            <p:spPr>
              <a:xfrm>
                <a:off x="5828380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\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C68A5665-DBFC-F147-B01D-78BECE4D7D5F}"/>
                  </a:ext>
                </a:extLst>
              </p:cNvPr>
              <p:cNvSpPr/>
              <p:nvPr/>
            </p:nvSpPr>
            <p:spPr>
              <a:xfrm>
                <a:off x="7644571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←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CFB0681E-6CBC-8940-AF2E-D9566F5E5B9A}"/>
                  </a:ext>
                </a:extLst>
              </p:cNvPr>
              <p:cNvSpPr/>
              <p:nvPr/>
            </p:nvSpPr>
            <p:spPr>
              <a:xfrm>
                <a:off x="5222983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}</a:t>
                </a:r>
              </a:p>
              <a:p>
                <a:pPr algn="ctr"/>
                <a:r>
                  <a:rPr lang="en-US" sz="1400" dirty="0"/>
                  <a:t>]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A7D33F1-4F48-FA4E-884D-521B3555A8E3}"/>
                  </a:ext>
                </a:extLst>
              </p:cNvPr>
              <p:cNvSpPr/>
              <p:nvPr/>
            </p:nvSpPr>
            <p:spPr>
              <a:xfrm>
                <a:off x="9460763" y="1615044"/>
                <a:ext cx="540000" cy="54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40" dirty="0"/>
                  <a:t>Reset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B2D48F39-3C9B-164D-AD92-D20E02858E46}"/>
                  </a:ext>
                </a:extLst>
              </p:cNvPr>
              <p:cNvSpPr/>
              <p:nvPr/>
            </p:nvSpPr>
            <p:spPr>
              <a:xfrm>
                <a:off x="8855365" y="1616380"/>
                <a:ext cx="537328" cy="53732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40/80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3F482EAF-BAD3-3241-8DED-7F2476484502}"/>
                  </a:ext>
                </a:extLst>
              </p:cNvPr>
              <p:cNvSpPr/>
              <p:nvPr/>
            </p:nvSpPr>
            <p:spPr>
              <a:xfrm>
                <a:off x="3243219" y="1616380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TAB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FC205C2C-CD65-8D47-83B7-EAB188C28CF6}"/>
                  </a:ext>
                </a:extLst>
              </p:cNvPr>
              <p:cNvSpPr/>
              <p:nvPr/>
            </p:nvSpPr>
            <p:spPr>
              <a:xfrm>
                <a:off x="6433777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`</a:t>
                </a:r>
              </a:p>
              <a:p>
                <a:pPr algn="ctr"/>
                <a:r>
                  <a:rPr lang="en-US" sz="1400" dirty="0"/>
                  <a:t>_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09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5DFE62B-21EC-A247-AE35-2314CCC819DC}"/>
              </a:ext>
            </a:extLst>
          </p:cNvPr>
          <p:cNvGrpSpPr/>
          <p:nvPr/>
        </p:nvGrpSpPr>
        <p:grpSpPr>
          <a:xfrm>
            <a:off x="2191238" y="1615044"/>
            <a:ext cx="7809525" cy="3634783"/>
            <a:chOff x="2191238" y="1615044"/>
            <a:chExt cx="7809525" cy="3634783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14901FF2-F79E-B74E-85C4-FF12044445DA}"/>
                </a:ext>
              </a:extLst>
            </p:cNvPr>
            <p:cNvGrpSpPr/>
            <p:nvPr/>
          </p:nvGrpSpPr>
          <p:grpSpPr>
            <a:xfrm>
              <a:off x="2191238" y="2234291"/>
              <a:ext cx="7809525" cy="537328"/>
              <a:chOff x="304433" y="3065282"/>
              <a:chExt cx="7809525" cy="537328"/>
            </a:xfrm>
          </p:grpSpPr>
          <p:sp>
            <p:nvSpPr>
              <p:cNvPr id="201" name="Rounded Rectangle 200">
                <a:extLst>
                  <a:ext uri="{FF2B5EF4-FFF2-40B4-BE49-F238E27FC236}">
                    <a16:creationId xmlns:a16="http://schemas.microsoft.com/office/drawing/2014/main" id="{008078A2-EE2D-D842-ADFD-B8517D014FD0}"/>
                  </a:ext>
                </a:extLst>
              </p:cNvPr>
              <p:cNvSpPr/>
              <p:nvPr/>
            </p:nvSpPr>
            <p:spPr>
              <a:xfrm>
                <a:off x="30443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!</a:t>
                </a:r>
              </a:p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202" name="Rounded Rectangle 201">
                <a:extLst>
                  <a:ext uri="{FF2B5EF4-FFF2-40B4-BE49-F238E27FC236}">
                    <a16:creationId xmlns:a16="http://schemas.microsoft.com/office/drawing/2014/main" id="{F7AEEDDE-8779-3644-8013-0F7E24493A5B}"/>
                  </a:ext>
                </a:extLst>
              </p:cNvPr>
              <p:cNvSpPr/>
              <p:nvPr/>
            </p:nvSpPr>
            <p:spPr>
              <a:xfrm>
                <a:off x="91044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“</a:t>
                </a:r>
              </a:p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203" name="Rounded Rectangle 202">
                <a:extLst>
                  <a:ext uri="{FF2B5EF4-FFF2-40B4-BE49-F238E27FC236}">
                    <a16:creationId xmlns:a16="http://schemas.microsoft.com/office/drawing/2014/main" id="{60E10074-0226-1049-B65C-A824803A28D5}"/>
                  </a:ext>
                </a:extLst>
              </p:cNvPr>
              <p:cNvSpPr/>
              <p:nvPr/>
            </p:nvSpPr>
            <p:spPr>
              <a:xfrm>
                <a:off x="151646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#</a:t>
                </a:r>
              </a:p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204" name="Rounded Rectangle 203">
                <a:extLst>
                  <a:ext uri="{FF2B5EF4-FFF2-40B4-BE49-F238E27FC236}">
                    <a16:creationId xmlns:a16="http://schemas.microsoft.com/office/drawing/2014/main" id="{C88199A1-DEEB-EE44-9265-9062C3CFA5A6}"/>
                  </a:ext>
                </a:extLst>
              </p:cNvPr>
              <p:cNvSpPr/>
              <p:nvPr/>
            </p:nvSpPr>
            <p:spPr>
              <a:xfrm>
                <a:off x="212248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$</a:t>
                </a:r>
              </a:p>
              <a:p>
                <a:pPr algn="ctr"/>
                <a:r>
                  <a:rPr lang="en-US" sz="2000" dirty="0"/>
                  <a:t>4</a:t>
                </a:r>
              </a:p>
            </p:txBody>
          </p:sp>
          <p:sp>
            <p:nvSpPr>
              <p:cNvPr id="205" name="Rounded Rectangle 204">
                <a:extLst>
                  <a:ext uri="{FF2B5EF4-FFF2-40B4-BE49-F238E27FC236}">
                    <a16:creationId xmlns:a16="http://schemas.microsoft.com/office/drawing/2014/main" id="{C387AB59-05D0-334D-B790-00F418C72B88}"/>
                  </a:ext>
                </a:extLst>
              </p:cNvPr>
              <p:cNvSpPr/>
              <p:nvPr/>
            </p:nvSpPr>
            <p:spPr>
              <a:xfrm>
                <a:off x="272849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%</a:t>
                </a:r>
              </a:p>
              <a:p>
                <a:pPr algn="ctr"/>
                <a:r>
                  <a:rPr lang="en-US" sz="2000" dirty="0"/>
                  <a:t>5</a:t>
                </a:r>
              </a:p>
            </p:txBody>
          </p:sp>
          <p:sp>
            <p:nvSpPr>
              <p:cNvPr id="206" name="Rounded Rectangle 205">
                <a:extLst>
                  <a:ext uri="{FF2B5EF4-FFF2-40B4-BE49-F238E27FC236}">
                    <a16:creationId xmlns:a16="http://schemas.microsoft.com/office/drawing/2014/main" id="{FE1E7938-DBED-5D40-840C-69AA501FEEE9}"/>
                  </a:ext>
                </a:extLst>
              </p:cNvPr>
              <p:cNvSpPr/>
              <p:nvPr/>
            </p:nvSpPr>
            <p:spPr>
              <a:xfrm>
                <a:off x="333451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&amp;</a:t>
                </a:r>
              </a:p>
              <a:p>
                <a:pPr algn="ctr"/>
                <a:r>
                  <a:rPr lang="en-US" sz="2000" dirty="0"/>
                  <a:t>6</a:t>
                </a:r>
              </a:p>
            </p:txBody>
          </p:sp>
          <p:sp>
            <p:nvSpPr>
              <p:cNvPr id="207" name="Rounded Rectangle 206">
                <a:extLst>
                  <a:ext uri="{FF2B5EF4-FFF2-40B4-BE49-F238E27FC236}">
                    <a16:creationId xmlns:a16="http://schemas.microsoft.com/office/drawing/2014/main" id="{56BE2CF5-23F4-5649-AE8C-D79CE0EE5B11}"/>
                  </a:ext>
                </a:extLst>
              </p:cNvPr>
              <p:cNvSpPr/>
              <p:nvPr/>
            </p:nvSpPr>
            <p:spPr>
              <a:xfrm>
                <a:off x="394052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‘</a:t>
                </a:r>
              </a:p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1FB9764F-8EED-0D4E-A81A-588BAB9BEB14}"/>
                  </a:ext>
                </a:extLst>
              </p:cNvPr>
              <p:cNvSpPr/>
              <p:nvPr/>
            </p:nvSpPr>
            <p:spPr>
              <a:xfrm>
                <a:off x="454654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(</a:t>
                </a:r>
              </a:p>
              <a:p>
                <a:pPr algn="ctr"/>
                <a:r>
                  <a:rPr lang="en-US" sz="2000" dirty="0"/>
                  <a:t>8</a:t>
                </a:r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9B27C882-3DF6-C043-A865-D25B7355BD27}"/>
                  </a:ext>
                </a:extLst>
              </p:cNvPr>
              <p:cNvSpPr/>
              <p:nvPr/>
            </p:nvSpPr>
            <p:spPr>
              <a:xfrm>
                <a:off x="515256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)</a:t>
                </a:r>
              </a:p>
              <a:p>
                <a:pPr algn="ctr"/>
                <a:r>
                  <a:rPr lang="en-US" sz="2000" dirty="0"/>
                  <a:t>9</a:t>
                </a:r>
              </a:p>
            </p:txBody>
          </p:sp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FA986E22-F3BE-4A4B-887B-7BDC0D2C8525}"/>
                  </a:ext>
                </a:extLst>
              </p:cNvPr>
              <p:cNvSpPr/>
              <p:nvPr/>
            </p:nvSpPr>
            <p:spPr>
              <a:xfrm>
                <a:off x="575857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211" name="Rounded Rectangle 210">
                <a:extLst>
                  <a:ext uri="{FF2B5EF4-FFF2-40B4-BE49-F238E27FC236}">
                    <a16:creationId xmlns:a16="http://schemas.microsoft.com/office/drawing/2014/main" id="{8EE24700-A841-A14D-A257-3FA036FC4F50}"/>
                  </a:ext>
                </a:extLst>
              </p:cNvPr>
              <p:cNvSpPr/>
              <p:nvPr/>
            </p:nvSpPr>
            <p:spPr>
              <a:xfrm>
                <a:off x="636459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*</a:t>
                </a:r>
              </a:p>
              <a:p>
                <a:pPr algn="ctr"/>
                <a:r>
                  <a:rPr lang="en-US" sz="1400" dirty="0"/>
                  <a:t>:</a:t>
                </a:r>
              </a:p>
            </p:txBody>
          </p:sp>
          <p:sp>
            <p:nvSpPr>
              <p:cNvPr id="212" name="Rounded Rectangle 211">
                <a:extLst>
                  <a:ext uri="{FF2B5EF4-FFF2-40B4-BE49-F238E27FC236}">
                    <a16:creationId xmlns:a16="http://schemas.microsoft.com/office/drawing/2014/main" id="{7A0C8B22-C9E0-214D-8A6B-9D9DEEC2BF92}"/>
                  </a:ext>
                </a:extLst>
              </p:cNvPr>
              <p:cNvSpPr/>
              <p:nvPr/>
            </p:nvSpPr>
            <p:spPr>
              <a:xfrm>
                <a:off x="697060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=</a:t>
                </a:r>
              </a:p>
              <a:p>
                <a:pPr algn="ctr"/>
                <a:r>
                  <a:rPr lang="en-US" sz="1400" dirty="0"/>
                  <a:t>-</a:t>
                </a:r>
              </a:p>
            </p:txBody>
          </p:sp>
          <p:sp>
            <p:nvSpPr>
              <p:cNvPr id="213" name="Rounded Rectangle 212">
                <a:extLst>
                  <a:ext uri="{FF2B5EF4-FFF2-40B4-BE49-F238E27FC236}">
                    <a16:creationId xmlns:a16="http://schemas.microsoft.com/office/drawing/2014/main" id="{EFB15A84-440F-B847-BA79-E617B920DD4B}"/>
                  </a:ext>
                </a:extLst>
              </p:cNvPr>
              <p:cNvSpPr/>
              <p:nvPr/>
            </p:nvSpPr>
            <p:spPr>
              <a:xfrm>
                <a:off x="7576630" y="3065282"/>
                <a:ext cx="537328" cy="53732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PAUSE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5DEEC1E-B379-FE46-A113-BDEDAAB7A6FF}"/>
                </a:ext>
              </a:extLst>
            </p:cNvPr>
            <p:cNvGrpSpPr/>
            <p:nvPr/>
          </p:nvGrpSpPr>
          <p:grpSpPr>
            <a:xfrm>
              <a:off x="2191238" y="4092947"/>
              <a:ext cx="7809525" cy="537328"/>
              <a:chOff x="304433" y="4927076"/>
              <a:chExt cx="7809525" cy="537328"/>
            </a:xfrm>
          </p:grpSpPr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72D9D886-B039-5E43-A695-AD8D444BA3E6}"/>
                  </a:ext>
                </a:extLst>
              </p:cNvPr>
              <p:cNvSpPr/>
              <p:nvPr/>
            </p:nvSpPr>
            <p:spPr>
              <a:xfrm>
                <a:off x="119158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Z</a:t>
                </a:r>
              </a:p>
            </p:txBody>
          </p: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F976D181-E5E7-844A-B8C8-2A8A07884F83}"/>
                  </a:ext>
                </a:extLst>
              </p:cNvPr>
              <p:cNvSpPr/>
              <p:nvPr/>
            </p:nvSpPr>
            <p:spPr>
              <a:xfrm>
                <a:off x="180246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X</a:t>
                </a:r>
              </a:p>
            </p:txBody>
          </p:sp>
          <p:sp>
            <p:nvSpPr>
              <p:cNvPr id="191" name="Rounded Rectangle 190">
                <a:extLst>
                  <a:ext uri="{FF2B5EF4-FFF2-40B4-BE49-F238E27FC236}">
                    <a16:creationId xmlns:a16="http://schemas.microsoft.com/office/drawing/2014/main" id="{54723F2A-93AE-2544-889C-5BFF0BCE40EA}"/>
                  </a:ext>
                </a:extLst>
              </p:cNvPr>
              <p:cNvSpPr/>
              <p:nvPr/>
            </p:nvSpPr>
            <p:spPr>
              <a:xfrm>
                <a:off x="241333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192" name="Rounded Rectangle 191">
                <a:extLst>
                  <a:ext uri="{FF2B5EF4-FFF2-40B4-BE49-F238E27FC236}">
                    <a16:creationId xmlns:a16="http://schemas.microsoft.com/office/drawing/2014/main" id="{12186846-2A01-874E-8821-BFF53D15BC32}"/>
                  </a:ext>
                </a:extLst>
              </p:cNvPr>
              <p:cNvSpPr/>
              <p:nvPr/>
            </p:nvSpPr>
            <p:spPr>
              <a:xfrm>
                <a:off x="302421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V</a:t>
                </a:r>
              </a:p>
            </p:txBody>
          </p:sp>
          <p:sp>
            <p:nvSpPr>
              <p:cNvPr id="193" name="Rounded Rectangle 192">
                <a:extLst>
                  <a:ext uri="{FF2B5EF4-FFF2-40B4-BE49-F238E27FC236}">
                    <a16:creationId xmlns:a16="http://schemas.microsoft.com/office/drawing/2014/main" id="{648E8379-2A1C-F94E-ACE2-2E7B50BD94C1}"/>
                  </a:ext>
                </a:extLst>
              </p:cNvPr>
              <p:cNvSpPr/>
              <p:nvPr/>
            </p:nvSpPr>
            <p:spPr>
              <a:xfrm>
                <a:off x="363509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B</a:t>
                </a:r>
              </a:p>
            </p:txBody>
          </p:sp>
          <p:sp>
            <p:nvSpPr>
              <p:cNvPr id="194" name="Rounded Rectangle 193">
                <a:extLst>
                  <a:ext uri="{FF2B5EF4-FFF2-40B4-BE49-F238E27FC236}">
                    <a16:creationId xmlns:a16="http://schemas.microsoft.com/office/drawing/2014/main" id="{04E4F6B0-CDBB-6149-A908-3CD6A3997F89}"/>
                  </a:ext>
                </a:extLst>
              </p:cNvPr>
              <p:cNvSpPr/>
              <p:nvPr/>
            </p:nvSpPr>
            <p:spPr>
              <a:xfrm>
                <a:off x="424597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99375D44-8662-EE40-B0B0-432DF4723571}"/>
                  </a:ext>
                </a:extLst>
              </p:cNvPr>
              <p:cNvSpPr/>
              <p:nvPr/>
            </p:nvSpPr>
            <p:spPr>
              <a:xfrm>
                <a:off x="485685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</a:t>
                </a:r>
              </a:p>
            </p:txBody>
          </p:sp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1C83BA41-142F-C641-BCCD-B45C30BCC849}"/>
                  </a:ext>
                </a:extLst>
              </p:cNvPr>
              <p:cNvSpPr/>
              <p:nvPr/>
            </p:nvSpPr>
            <p:spPr>
              <a:xfrm>
                <a:off x="546772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&lt;</a:t>
                </a:r>
              </a:p>
              <a:p>
                <a:pPr algn="ctr"/>
                <a:r>
                  <a:rPr lang="en-US" sz="1400" dirty="0"/>
                  <a:t>,</a:t>
                </a:r>
              </a:p>
            </p:txBody>
          </p:sp>
          <p:sp>
            <p:nvSpPr>
              <p:cNvPr id="197" name="Rounded Rectangle 196">
                <a:extLst>
                  <a:ext uri="{FF2B5EF4-FFF2-40B4-BE49-F238E27FC236}">
                    <a16:creationId xmlns:a16="http://schemas.microsoft.com/office/drawing/2014/main" id="{ADB222F4-A411-EC46-ABD6-E140533F04D3}"/>
                  </a:ext>
                </a:extLst>
              </p:cNvPr>
              <p:cNvSpPr/>
              <p:nvPr/>
            </p:nvSpPr>
            <p:spPr>
              <a:xfrm>
                <a:off x="607860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&gt;</a:t>
                </a:r>
              </a:p>
              <a:p>
                <a:pPr algn="ctr"/>
                <a:r>
                  <a:rPr lang="en-US" sz="1400" dirty="0"/>
                  <a:t>.</a:t>
                </a:r>
              </a:p>
            </p:txBody>
          </p:sp>
          <p:sp>
            <p:nvSpPr>
              <p:cNvPr id="198" name="Rounded Rectangle 197">
                <a:extLst>
                  <a:ext uri="{FF2B5EF4-FFF2-40B4-BE49-F238E27FC236}">
                    <a16:creationId xmlns:a16="http://schemas.microsoft.com/office/drawing/2014/main" id="{8F88F990-4985-4645-990A-B04132C19C0A}"/>
                  </a:ext>
                </a:extLst>
              </p:cNvPr>
              <p:cNvSpPr/>
              <p:nvPr/>
            </p:nvSpPr>
            <p:spPr>
              <a:xfrm>
                <a:off x="668948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?</a:t>
                </a:r>
              </a:p>
              <a:p>
                <a:pPr algn="ctr"/>
                <a:r>
                  <a:rPr lang="en-US" sz="1400" dirty="0"/>
                  <a:t>/</a:t>
                </a:r>
              </a:p>
            </p:txBody>
          </p:sp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7883FFC7-D7FE-DF4B-8968-98A852C644AF}"/>
                  </a:ext>
                </a:extLst>
              </p:cNvPr>
              <p:cNvSpPr/>
              <p:nvPr/>
            </p:nvSpPr>
            <p:spPr>
              <a:xfrm>
                <a:off x="304433" y="4927076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SHIFT</a:t>
                </a:r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AD7EBC6A-E4A9-0445-9134-DBE82FB639EF}"/>
                  </a:ext>
                </a:extLst>
              </p:cNvPr>
              <p:cNvSpPr/>
              <p:nvPr/>
            </p:nvSpPr>
            <p:spPr>
              <a:xfrm>
                <a:off x="7300358" y="4927076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SHIFT</a:t>
                </a:r>
              </a:p>
            </p:txBody>
          </p:sp>
        </p:grpSp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7C73EFD7-3F28-DA4A-92B7-F063B7706E51}"/>
                </a:ext>
              </a:extLst>
            </p:cNvPr>
            <p:cNvSpPr/>
            <p:nvPr/>
          </p:nvSpPr>
          <p:spPr>
            <a:xfrm>
              <a:off x="3737232" y="4712499"/>
              <a:ext cx="4771530" cy="5373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SPACE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60C8206-ED7E-A04A-A430-C9257AB21A2A}"/>
                </a:ext>
              </a:extLst>
            </p:cNvPr>
            <p:cNvGrpSpPr/>
            <p:nvPr/>
          </p:nvGrpSpPr>
          <p:grpSpPr>
            <a:xfrm>
              <a:off x="2466811" y="2853843"/>
              <a:ext cx="7533952" cy="537328"/>
              <a:chOff x="580006" y="3687317"/>
              <a:chExt cx="7533952" cy="537328"/>
            </a:xfrm>
          </p:grpSpPr>
          <p:sp>
            <p:nvSpPr>
              <p:cNvPr id="177" name="Rounded Rectangle 176">
                <a:extLst>
                  <a:ext uri="{FF2B5EF4-FFF2-40B4-BE49-F238E27FC236}">
                    <a16:creationId xmlns:a16="http://schemas.microsoft.com/office/drawing/2014/main" id="{85DF132D-F5E0-CC44-8F8D-4AA1537990C1}"/>
                  </a:ext>
                </a:extLst>
              </p:cNvPr>
              <p:cNvSpPr/>
              <p:nvPr/>
            </p:nvSpPr>
            <p:spPr>
              <a:xfrm>
                <a:off x="1190947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W</a:t>
                </a:r>
              </a:p>
            </p:txBody>
          </p:sp>
          <p:sp>
            <p:nvSpPr>
              <p:cNvPr id="178" name="Rounded Rectangle 177">
                <a:extLst>
                  <a:ext uri="{FF2B5EF4-FFF2-40B4-BE49-F238E27FC236}">
                    <a16:creationId xmlns:a16="http://schemas.microsoft.com/office/drawing/2014/main" id="{3D37AD81-9638-DA45-AD9A-CD7FA00A1853}"/>
                  </a:ext>
                </a:extLst>
              </p:cNvPr>
              <p:cNvSpPr/>
              <p:nvPr/>
            </p:nvSpPr>
            <p:spPr>
              <a:xfrm>
                <a:off x="1801888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</a:t>
                </a:r>
              </a:p>
            </p:txBody>
          </p:sp>
          <p:sp>
            <p:nvSpPr>
              <p:cNvPr id="179" name="Rounded Rectangle 178">
                <a:extLst>
                  <a:ext uri="{FF2B5EF4-FFF2-40B4-BE49-F238E27FC236}">
                    <a16:creationId xmlns:a16="http://schemas.microsoft.com/office/drawing/2014/main" id="{1AD3878F-2A96-D041-8F25-6C78FEA74E05}"/>
                  </a:ext>
                </a:extLst>
              </p:cNvPr>
              <p:cNvSpPr/>
              <p:nvPr/>
            </p:nvSpPr>
            <p:spPr>
              <a:xfrm>
                <a:off x="2412829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R</a:t>
                </a:r>
              </a:p>
            </p:txBody>
          </p:sp>
          <p:sp>
            <p:nvSpPr>
              <p:cNvPr id="180" name="Rounded Rectangle 179">
                <a:extLst>
                  <a:ext uri="{FF2B5EF4-FFF2-40B4-BE49-F238E27FC236}">
                    <a16:creationId xmlns:a16="http://schemas.microsoft.com/office/drawing/2014/main" id="{EA7D3D61-9DB6-3647-AADB-A3DC549B96B1}"/>
                  </a:ext>
                </a:extLst>
              </p:cNvPr>
              <p:cNvSpPr/>
              <p:nvPr/>
            </p:nvSpPr>
            <p:spPr>
              <a:xfrm>
                <a:off x="3023770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</a:t>
                </a:r>
              </a:p>
            </p:txBody>
          </p:sp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B69248CE-E6FE-F349-B9D7-D12DD9244A72}"/>
                  </a:ext>
                </a:extLst>
              </p:cNvPr>
              <p:cNvSpPr/>
              <p:nvPr/>
            </p:nvSpPr>
            <p:spPr>
              <a:xfrm>
                <a:off x="3634711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Y</a:t>
                </a:r>
              </a:p>
            </p:txBody>
          </p:sp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24432067-F062-E44B-B7E6-9371242BE047}"/>
                  </a:ext>
                </a:extLst>
              </p:cNvPr>
              <p:cNvSpPr/>
              <p:nvPr/>
            </p:nvSpPr>
            <p:spPr>
              <a:xfrm>
                <a:off x="4245652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U</a:t>
                </a:r>
              </a:p>
            </p:txBody>
          </p:sp>
          <p:sp>
            <p:nvSpPr>
              <p:cNvPr id="183" name="Rounded Rectangle 182">
                <a:extLst>
                  <a:ext uri="{FF2B5EF4-FFF2-40B4-BE49-F238E27FC236}">
                    <a16:creationId xmlns:a16="http://schemas.microsoft.com/office/drawing/2014/main" id="{6B7FB036-C740-4841-BCEF-E8FB9F30B481}"/>
                  </a:ext>
                </a:extLst>
              </p:cNvPr>
              <p:cNvSpPr/>
              <p:nvPr/>
            </p:nvSpPr>
            <p:spPr>
              <a:xfrm>
                <a:off x="4856593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I</a:t>
                </a:r>
              </a:p>
            </p:txBody>
          </p:sp>
          <p:sp>
            <p:nvSpPr>
              <p:cNvPr id="184" name="Rounded Rectangle 183">
                <a:extLst>
                  <a:ext uri="{FF2B5EF4-FFF2-40B4-BE49-F238E27FC236}">
                    <a16:creationId xmlns:a16="http://schemas.microsoft.com/office/drawing/2014/main" id="{C58B33F1-AE17-A44E-A0BC-F45CE48E614A}"/>
                  </a:ext>
                </a:extLst>
              </p:cNvPr>
              <p:cNvSpPr/>
              <p:nvPr/>
            </p:nvSpPr>
            <p:spPr>
              <a:xfrm>
                <a:off x="5467534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O</a:t>
                </a:r>
              </a:p>
            </p:txBody>
          </p:sp>
          <p:sp>
            <p:nvSpPr>
              <p:cNvPr id="185" name="Rounded Rectangle 184">
                <a:extLst>
                  <a:ext uri="{FF2B5EF4-FFF2-40B4-BE49-F238E27FC236}">
                    <a16:creationId xmlns:a16="http://schemas.microsoft.com/office/drawing/2014/main" id="{A28F6C3F-DCBB-DF43-99F5-9E6103FD6BA5}"/>
                  </a:ext>
                </a:extLst>
              </p:cNvPr>
              <p:cNvSpPr/>
              <p:nvPr/>
            </p:nvSpPr>
            <p:spPr>
              <a:xfrm>
                <a:off x="6078475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P</a:t>
                </a:r>
              </a:p>
            </p:txBody>
          </p:sp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953BF471-0E2F-F945-BEA8-4F724C6C3590}"/>
                  </a:ext>
                </a:extLst>
              </p:cNvPr>
              <p:cNvSpPr/>
              <p:nvPr/>
            </p:nvSpPr>
            <p:spPr>
              <a:xfrm>
                <a:off x="668941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||</a:t>
                </a:r>
              </a:p>
              <a:p>
                <a:pPr algn="ctr"/>
                <a:r>
                  <a:rPr lang="en-US" sz="1400" dirty="0"/>
                  <a:t>EXP</a:t>
                </a:r>
              </a:p>
            </p:txBody>
          </p:sp>
          <p:sp>
            <p:nvSpPr>
              <p:cNvPr id="187" name="Rounded Rectangle 186">
                <a:extLst>
                  <a:ext uri="{FF2B5EF4-FFF2-40B4-BE49-F238E27FC236}">
                    <a16:creationId xmlns:a16="http://schemas.microsoft.com/office/drawing/2014/main" id="{1BDEE398-2B6C-8C49-9623-D1F4B31B4CB3}"/>
                  </a:ext>
                </a:extLst>
              </p:cNvPr>
              <p:cNvSpPr/>
              <p:nvPr/>
            </p:nvSpPr>
            <p:spPr>
              <a:xfrm>
                <a:off x="7300358" y="3687317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ENTER</a:t>
                </a:r>
              </a:p>
            </p:txBody>
          </p:sp>
          <p:sp>
            <p:nvSpPr>
              <p:cNvPr id="188" name="Rounded Rectangle 187">
                <a:extLst>
                  <a:ext uri="{FF2B5EF4-FFF2-40B4-BE49-F238E27FC236}">
                    <a16:creationId xmlns:a16="http://schemas.microsoft.com/office/drawing/2014/main" id="{62E8D95A-9C5C-7B4A-AB6E-5D89CE253127}"/>
                  </a:ext>
                </a:extLst>
              </p:cNvPr>
              <p:cNvSpPr/>
              <p:nvPr/>
            </p:nvSpPr>
            <p:spPr>
              <a:xfrm>
                <a:off x="58000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Q</a:t>
                </a: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33E8CB60-26B8-D34A-A3C8-0F4783AB02CF}"/>
                </a:ext>
              </a:extLst>
            </p:cNvPr>
            <p:cNvGrpSpPr/>
            <p:nvPr/>
          </p:nvGrpSpPr>
          <p:grpSpPr>
            <a:xfrm>
              <a:off x="2191238" y="3473395"/>
              <a:ext cx="7809525" cy="537328"/>
              <a:chOff x="304433" y="4306478"/>
              <a:chExt cx="7809525" cy="537328"/>
            </a:xfrm>
          </p:grpSpPr>
          <p:sp>
            <p:nvSpPr>
              <p:cNvPr id="164" name="Rounded Rectangle 163">
                <a:extLst>
                  <a:ext uri="{FF2B5EF4-FFF2-40B4-BE49-F238E27FC236}">
                    <a16:creationId xmlns:a16="http://schemas.microsoft.com/office/drawing/2014/main" id="{64C67170-6109-5343-889A-9ECF9C844EA2}"/>
                  </a:ext>
                </a:extLst>
              </p:cNvPr>
              <p:cNvSpPr/>
              <p:nvPr/>
            </p:nvSpPr>
            <p:spPr>
              <a:xfrm>
                <a:off x="91044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165" name="Rounded Rectangle 164">
                <a:extLst>
                  <a:ext uri="{FF2B5EF4-FFF2-40B4-BE49-F238E27FC236}">
                    <a16:creationId xmlns:a16="http://schemas.microsoft.com/office/drawing/2014/main" id="{00508B8D-75BD-A244-9B58-89DE046D0CC5}"/>
                  </a:ext>
                </a:extLst>
              </p:cNvPr>
              <p:cNvSpPr/>
              <p:nvPr/>
            </p:nvSpPr>
            <p:spPr>
              <a:xfrm>
                <a:off x="151646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</a:t>
                </a:r>
              </a:p>
            </p:txBody>
          </p:sp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321E8A9A-B2C4-E945-B659-2DB6D540C6ED}"/>
                  </a:ext>
                </a:extLst>
              </p:cNvPr>
              <p:cNvSpPr/>
              <p:nvPr/>
            </p:nvSpPr>
            <p:spPr>
              <a:xfrm>
                <a:off x="212248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D</a:t>
                </a:r>
              </a:p>
            </p:txBody>
          </p:sp>
          <p:sp>
            <p:nvSpPr>
              <p:cNvPr id="167" name="Rounded Rectangle 166">
                <a:extLst>
                  <a:ext uri="{FF2B5EF4-FFF2-40B4-BE49-F238E27FC236}">
                    <a16:creationId xmlns:a16="http://schemas.microsoft.com/office/drawing/2014/main" id="{2B705C35-2D6F-AA47-BDEF-8D45606E6619}"/>
                  </a:ext>
                </a:extLst>
              </p:cNvPr>
              <p:cNvSpPr/>
              <p:nvPr/>
            </p:nvSpPr>
            <p:spPr>
              <a:xfrm>
                <a:off x="272849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</a:t>
                </a:r>
              </a:p>
            </p:txBody>
          </p:sp>
          <p:sp>
            <p:nvSpPr>
              <p:cNvPr id="168" name="Rounded Rectangle 167">
                <a:extLst>
                  <a:ext uri="{FF2B5EF4-FFF2-40B4-BE49-F238E27FC236}">
                    <a16:creationId xmlns:a16="http://schemas.microsoft.com/office/drawing/2014/main" id="{9EC02E94-2B3C-9445-9EA6-2514F4510DDD}"/>
                  </a:ext>
                </a:extLst>
              </p:cNvPr>
              <p:cNvSpPr/>
              <p:nvPr/>
            </p:nvSpPr>
            <p:spPr>
              <a:xfrm>
                <a:off x="333451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G</a:t>
                </a:r>
              </a:p>
            </p:txBody>
          </p:sp>
          <p:sp>
            <p:nvSpPr>
              <p:cNvPr id="169" name="Rounded Rectangle 168">
                <a:extLst>
                  <a:ext uri="{FF2B5EF4-FFF2-40B4-BE49-F238E27FC236}">
                    <a16:creationId xmlns:a16="http://schemas.microsoft.com/office/drawing/2014/main" id="{9D886C69-52B7-AE47-8193-F8DDC162A08F}"/>
                  </a:ext>
                </a:extLst>
              </p:cNvPr>
              <p:cNvSpPr/>
              <p:nvPr/>
            </p:nvSpPr>
            <p:spPr>
              <a:xfrm>
                <a:off x="394052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H</a:t>
                </a:r>
              </a:p>
            </p:txBody>
          </p:sp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42187017-AF85-2443-A0B6-13BB068D87E1}"/>
                  </a:ext>
                </a:extLst>
              </p:cNvPr>
              <p:cNvSpPr/>
              <p:nvPr/>
            </p:nvSpPr>
            <p:spPr>
              <a:xfrm>
                <a:off x="454654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J</a:t>
                </a:r>
              </a:p>
            </p:txBody>
          </p:sp>
          <p:sp>
            <p:nvSpPr>
              <p:cNvPr id="171" name="Rounded Rectangle 170">
                <a:extLst>
                  <a:ext uri="{FF2B5EF4-FFF2-40B4-BE49-F238E27FC236}">
                    <a16:creationId xmlns:a16="http://schemas.microsoft.com/office/drawing/2014/main" id="{61A209F7-F9FB-FC43-B8F4-CECA3F437059}"/>
                  </a:ext>
                </a:extLst>
              </p:cNvPr>
              <p:cNvSpPr/>
              <p:nvPr/>
            </p:nvSpPr>
            <p:spPr>
              <a:xfrm>
                <a:off x="515256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K</a:t>
                </a:r>
              </a:p>
            </p:txBody>
          </p:sp>
          <p:sp>
            <p:nvSpPr>
              <p:cNvPr id="172" name="Rounded Rectangle 171">
                <a:extLst>
                  <a:ext uri="{FF2B5EF4-FFF2-40B4-BE49-F238E27FC236}">
                    <a16:creationId xmlns:a16="http://schemas.microsoft.com/office/drawing/2014/main" id="{1330CC06-EEC7-F845-9045-515ED8A4CEEB}"/>
                  </a:ext>
                </a:extLst>
              </p:cNvPr>
              <p:cNvSpPr/>
              <p:nvPr/>
            </p:nvSpPr>
            <p:spPr>
              <a:xfrm>
                <a:off x="575857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L</a:t>
                </a:r>
              </a:p>
            </p:txBody>
          </p:sp>
          <p:sp>
            <p:nvSpPr>
              <p:cNvPr id="173" name="Rounded Rectangle 172">
                <a:extLst>
                  <a:ext uri="{FF2B5EF4-FFF2-40B4-BE49-F238E27FC236}">
                    <a16:creationId xmlns:a16="http://schemas.microsoft.com/office/drawing/2014/main" id="{BD9F5327-6A3F-114F-9CF6-8EF8C56F253E}"/>
                  </a:ext>
                </a:extLst>
              </p:cNvPr>
              <p:cNvSpPr/>
              <p:nvPr/>
            </p:nvSpPr>
            <p:spPr>
              <a:xfrm>
                <a:off x="636459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+</a:t>
                </a:r>
              </a:p>
              <a:p>
                <a:pPr algn="ctr"/>
                <a:r>
                  <a:rPr lang="en-US" sz="1400" dirty="0"/>
                  <a:t>;</a:t>
                </a:r>
              </a:p>
            </p:txBody>
          </p:sp>
          <p:sp>
            <p:nvSpPr>
              <p:cNvPr id="174" name="Rounded Rectangle 173">
                <a:extLst>
                  <a:ext uri="{FF2B5EF4-FFF2-40B4-BE49-F238E27FC236}">
                    <a16:creationId xmlns:a16="http://schemas.microsoft.com/office/drawing/2014/main" id="{E79DDC02-6660-3942-A00B-F5712E9FDF8E}"/>
                  </a:ext>
                </a:extLst>
              </p:cNvPr>
              <p:cNvSpPr/>
              <p:nvPr/>
            </p:nvSpPr>
            <p:spPr>
              <a:xfrm>
                <a:off x="697060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Z" sz="1400" dirty="0"/>
                  <a:t>~</a:t>
                </a:r>
                <a:endParaRPr lang="en-US" sz="1400" dirty="0"/>
              </a:p>
              <a:p>
                <a:pPr algn="ctr"/>
                <a:r>
                  <a:rPr lang="en-US" sz="1400" dirty="0"/>
                  <a:t>@</a:t>
                </a:r>
              </a:p>
            </p:txBody>
          </p:sp>
          <p:sp>
            <p:nvSpPr>
              <p:cNvPr id="175" name="Rounded Rectangle 174">
                <a:extLst>
                  <a:ext uri="{FF2B5EF4-FFF2-40B4-BE49-F238E27FC236}">
                    <a16:creationId xmlns:a16="http://schemas.microsoft.com/office/drawing/2014/main" id="{BD7B001F-8963-EB4E-9FF6-7E617EC5EC66}"/>
                  </a:ext>
                </a:extLst>
              </p:cNvPr>
              <p:cNvSpPr/>
              <p:nvPr/>
            </p:nvSpPr>
            <p:spPr>
              <a:xfrm>
                <a:off x="30443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CAPS</a:t>
                </a:r>
              </a:p>
              <a:p>
                <a:pPr algn="ctr"/>
                <a:r>
                  <a:rPr lang="en-US" sz="1400" dirty="0"/>
                  <a:t>LOCK</a:t>
                </a:r>
              </a:p>
            </p:txBody>
          </p:sp>
          <p:sp>
            <p:nvSpPr>
              <p:cNvPr id="176" name="Rounded Rectangle 175">
                <a:extLst>
                  <a:ext uri="{FF2B5EF4-FFF2-40B4-BE49-F238E27FC236}">
                    <a16:creationId xmlns:a16="http://schemas.microsoft.com/office/drawing/2014/main" id="{246F64AB-788C-6C4E-AD22-E12C64E08316}"/>
                  </a:ext>
                </a:extLst>
              </p:cNvPr>
              <p:cNvSpPr/>
              <p:nvPr/>
            </p:nvSpPr>
            <p:spPr>
              <a:xfrm>
                <a:off x="7576630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CTRL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0DDFA35-CE74-704B-BDA8-C2A7744BB2F1}"/>
                </a:ext>
              </a:extLst>
            </p:cNvPr>
            <p:cNvGrpSpPr/>
            <p:nvPr/>
          </p:nvGrpSpPr>
          <p:grpSpPr>
            <a:xfrm>
              <a:off x="2191238" y="1615044"/>
              <a:ext cx="7809525" cy="540000"/>
              <a:chOff x="2191238" y="1615044"/>
              <a:chExt cx="7809525" cy="540000"/>
            </a:xfrm>
          </p:grpSpPr>
          <p:sp>
            <p:nvSpPr>
              <p:cNvPr id="155" name="Rounded Rectangle 154">
                <a:extLst>
                  <a:ext uri="{FF2B5EF4-FFF2-40B4-BE49-F238E27FC236}">
                    <a16:creationId xmlns:a16="http://schemas.microsoft.com/office/drawing/2014/main" id="{26821C1E-FD76-4F48-9C00-B5BF093C0F34}"/>
                  </a:ext>
                </a:extLst>
              </p:cNvPr>
              <p:cNvSpPr/>
              <p:nvPr/>
            </p:nvSpPr>
            <p:spPr>
              <a:xfrm>
                <a:off x="4617586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{</a:t>
                </a:r>
              </a:p>
              <a:p>
                <a:pPr algn="ctr"/>
                <a:r>
                  <a:rPr lang="en-US" sz="1400" dirty="0"/>
                  <a:t>[</a:t>
                </a:r>
              </a:p>
            </p:txBody>
          </p:sp>
          <p:sp>
            <p:nvSpPr>
              <p:cNvPr id="156" name="Rounded Rectangle 155">
                <a:extLst>
                  <a:ext uri="{FF2B5EF4-FFF2-40B4-BE49-F238E27FC236}">
                    <a16:creationId xmlns:a16="http://schemas.microsoft.com/office/drawing/2014/main" id="{2FDF4E50-1D9F-604D-A0AB-47FB3D6255BB}"/>
                  </a:ext>
                </a:extLst>
              </p:cNvPr>
              <p:cNvSpPr/>
              <p:nvPr/>
            </p:nvSpPr>
            <p:spPr>
              <a:xfrm>
                <a:off x="2191238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ESC</a:t>
                </a:r>
              </a:p>
            </p:txBody>
          </p:sp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CA60BF4B-AABB-5541-AC28-5EE3A1ABC039}"/>
                  </a:ext>
                </a:extLst>
              </p:cNvPr>
              <p:cNvSpPr/>
              <p:nvPr/>
            </p:nvSpPr>
            <p:spPr>
              <a:xfrm>
                <a:off x="5828380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\</a:t>
                </a:r>
              </a:p>
            </p:txBody>
          </p:sp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B3656131-810C-0444-BE97-4263FE6E3552}"/>
                  </a:ext>
                </a:extLst>
              </p:cNvPr>
              <p:cNvSpPr/>
              <p:nvPr/>
            </p:nvSpPr>
            <p:spPr>
              <a:xfrm>
                <a:off x="7644571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←</a:t>
                </a:r>
              </a:p>
            </p:txBody>
          </p:sp>
          <p:sp>
            <p:nvSpPr>
              <p:cNvPr id="159" name="Rounded Rectangle 158">
                <a:extLst>
                  <a:ext uri="{FF2B5EF4-FFF2-40B4-BE49-F238E27FC236}">
                    <a16:creationId xmlns:a16="http://schemas.microsoft.com/office/drawing/2014/main" id="{3E2B1698-4873-424C-993F-1B0DC6CF7697}"/>
                  </a:ext>
                </a:extLst>
              </p:cNvPr>
              <p:cNvSpPr/>
              <p:nvPr/>
            </p:nvSpPr>
            <p:spPr>
              <a:xfrm>
                <a:off x="5222983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}</a:t>
                </a:r>
              </a:p>
              <a:p>
                <a:pPr algn="ctr"/>
                <a:r>
                  <a:rPr lang="en-US" sz="1400" dirty="0"/>
                  <a:t>]</a:t>
                </a: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E1C2EC1-B9BE-FE41-B270-36EE8361F412}"/>
                  </a:ext>
                </a:extLst>
              </p:cNvPr>
              <p:cNvSpPr/>
              <p:nvPr/>
            </p:nvSpPr>
            <p:spPr>
              <a:xfrm>
                <a:off x="9460763" y="1615044"/>
                <a:ext cx="540000" cy="54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40" dirty="0"/>
                  <a:t>Reset</a:t>
                </a:r>
              </a:p>
            </p:txBody>
          </p:sp>
          <p:sp>
            <p:nvSpPr>
              <p:cNvPr id="161" name="Rounded Rectangle 160">
                <a:extLst>
                  <a:ext uri="{FF2B5EF4-FFF2-40B4-BE49-F238E27FC236}">
                    <a16:creationId xmlns:a16="http://schemas.microsoft.com/office/drawing/2014/main" id="{CDE9F618-B5B3-3040-BBBE-59F211EE12C1}"/>
                  </a:ext>
                </a:extLst>
              </p:cNvPr>
              <p:cNvSpPr/>
              <p:nvPr/>
            </p:nvSpPr>
            <p:spPr>
              <a:xfrm>
                <a:off x="8855365" y="1616380"/>
                <a:ext cx="537328" cy="53732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40/80</a:t>
                </a:r>
              </a:p>
            </p:txBody>
          </p:sp>
          <p:sp>
            <p:nvSpPr>
              <p:cNvPr id="162" name="Rounded Rectangle 161">
                <a:extLst>
                  <a:ext uri="{FF2B5EF4-FFF2-40B4-BE49-F238E27FC236}">
                    <a16:creationId xmlns:a16="http://schemas.microsoft.com/office/drawing/2014/main" id="{3AE5F738-CAB4-4748-A90B-42AFCEBCAE21}"/>
                  </a:ext>
                </a:extLst>
              </p:cNvPr>
              <p:cNvSpPr/>
              <p:nvPr/>
            </p:nvSpPr>
            <p:spPr>
              <a:xfrm>
                <a:off x="3243219" y="1616380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TAB</a:t>
                </a:r>
              </a:p>
            </p:txBody>
          </p:sp>
          <p:sp>
            <p:nvSpPr>
              <p:cNvPr id="163" name="Rounded Rectangle 162">
                <a:extLst>
                  <a:ext uri="{FF2B5EF4-FFF2-40B4-BE49-F238E27FC236}">
                    <a16:creationId xmlns:a16="http://schemas.microsoft.com/office/drawing/2014/main" id="{308A80E7-8921-EE4E-A1A0-2540879FB204}"/>
                  </a:ext>
                </a:extLst>
              </p:cNvPr>
              <p:cNvSpPr/>
              <p:nvPr/>
            </p:nvSpPr>
            <p:spPr>
              <a:xfrm>
                <a:off x="6433777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`</a:t>
                </a:r>
              </a:p>
              <a:p>
                <a:pPr algn="ctr"/>
                <a:r>
                  <a:rPr lang="en-US" sz="1400" dirty="0"/>
                  <a:t>_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625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E6AD102-0474-0B4A-8D49-584F0EADA27D}"/>
              </a:ext>
            </a:extLst>
          </p:cNvPr>
          <p:cNvGrpSpPr/>
          <p:nvPr/>
        </p:nvGrpSpPr>
        <p:grpSpPr>
          <a:xfrm>
            <a:off x="2191238" y="1615044"/>
            <a:ext cx="7809525" cy="3634783"/>
            <a:chOff x="2191238" y="1615044"/>
            <a:chExt cx="7809525" cy="363478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D8092A7-271B-524A-8374-37CBF11C11D0}"/>
                </a:ext>
              </a:extLst>
            </p:cNvPr>
            <p:cNvGrpSpPr/>
            <p:nvPr/>
          </p:nvGrpSpPr>
          <p:grpSpPr>
            <a:xfrm>
              <a:off x="2191238" y="2234291"/>
              <a:ext cx="7809525" cy="537328"/>
              <a:chOff x="304433" y="3065282"/>
              <a:chExt cx="7809525" cy="537328"/>
            </a:xfrm>
          </p:grpSpPr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D2B12EA9-EDF2-954E-8DBA-3C1F4B3A9CD2}"/>
                  </a:ext>
                </a:extLst>
              </p:cNvPr>
              <p:cNvSpPr/>
              <p:nvPr/>
            </p:nvSpPr>
            <p:spPr>
              <a:xfrm>
                <a:off x="30443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!</a:t>
                </a:r>
              </a:p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B0FA9576-E7CD-264C-9E0E-92AF9928E7BA}"/>
                  </a:ext>
                </a:extLst>
              </p:cNvPr>
              <p:cNvSpPr/>
              <p:nvPr/>
            </p:nvSpPr>
            <p:spPr>
              <a:xfrm>
                <a:off x="91044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“</a:t>
                </a:r>
              </a:p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F904D7E5-49A9-E24A-A04E-9F2D161F3D14}"/>
                  </a:ext>
                </a:extLst>
              </p:cNvPr>
              <p:cNvSpPr/>
              <p:nvPr/>
            </p:nvSpPr>
            <p:spPr>
              <a:xfrm>
                <a:off x="151646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#</a:t>
                </a:r>
              </a:p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3F478DF5-B57E-FA4A-80EE-764C23D6F1B0}"/>
                  </a:ext>
                </a:extLst>
              </p:cNvPr>
              <p:cNvSpPr/>
              <p:nvPr/>
            </p:nvSpPr>
            <p:spPr>
              <a:xfrm>
                <a:off x="212248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$</a:t>
                </a:r>
              </a:p>
              <a:p>
                <a:pPr algn="ctr"/>
                <a:r>
                  <a:rPr lang="en-US" sz="2000" dirty="0"/>
                  <a:t>4</a:t>
                </a: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C6DBE9DA-3FD4-DF43-A6B9-0C22084E87B3}"/>
                  </a:ext>
                </a:extLst>
              </p:cNvPr>
              <p:cNvSpPr/>
              <p:nvPr/>
            </p:nvSpPr>
            <p:spPr>
              <a:xfrm>
                <a:off x="272849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%</a:t>
                </a:r>
              </a:p>
              <a:p>
                <a:pPr algn="ctr"/>
                <a:r>
                  <a:rPr lang="en-US" sz="2000" dirty="0"/>
                  <a:t>5</a:t>
                </a:r>
              </a:p>
            </p:txBody>
          </p:sp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19184024-CFB0-0A46-B39B-4DCFC3822D6E}"/>
                  </a:ext>
                </a:extLst>
              </p:cNvPr>
              <p:cNvSpPr/>
              <p:nvPr/>
            </p:nvSpPr>
            <p:spPr>
              <a:xfrm>
                <a:off x="333451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&amp;</a:t>
                </a:r>
              </a:p>
              <a:p>
                <a:pPr algn="ctr"/>
                <a:r>
                  <a:rPr lang="en-US" sz="2000" dirty="0"/>
                  <a:t>6</a:t>
                </a:r>
              </a:p>
            </p:txBody>
          </p:sp>
          <p:sp>
            <p:nvSpPr>
              <p:cNvPr id="135" name="Rounded Rectangle 134">
                <a:extLst>
                  <a:ext uri="{FF2B5EF4-FFF2-40B4-BE49-F238E27FC236}">
                    <a16:creationId xmlns:a16="http://schemas.microsoft.com/office/drawing/2014/main" id="{715A8A74-2451-3C44-AC91-541BE9F70EB8}"/>
                  </a:ext>
                </a:extLst>
              </p:cNvPr>
              <p:cNvSpPr/>
              <p:nvPr/>
            </p:nvSpPr>
            <p:spPr>
              <a:xfrm>
                <a:off x="394052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‘</a:t>
                </a:r>
              </a:p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52896A87-D004-584B-9016-2E916D2EDF7D}"/>
                  </a:ext>
                </a:extLst>
              </p:cNvPr>
              <p:cNvSpPr/>
              <p:nvPr/>
            </p:nvSpPr>
            <p:spPr>
              <a:xfrm>
                <a:off x="454654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(</a:t>
                </a:r>
              </a:p>
              <a:p>
                <a:pPr algn="ctr"/>
                <a:r>
                  <a:rPr lang="en-US" sz="2000" dirty="0"/>
                  <a:t>8</a:t>
                </a:r>
              </a:p>
            </p:txBody>
          </p:sp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71DACA22-6A51-1C4B-9EEF-77F4191997A1}"/>
                  </a:ext>
                </a:extLst>
              </p:cNvPr>
              <p:cNvSpPr/>
              <p:nvPr/>
            </p:nvSpPr>
            <p:spPr>
              <a:xfrm>
                <a:off x="515256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)</a:t>
                </a:r>
              </a:p>
              <a:p>
                <a:pPr algn="ctr"/>
                <a:r>
                  <a:rPr lang="en-US" sz="2000" dirty="0"/>
                  <a:t>9</a:t>
                </a: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2E3EF20C-8EA2-4940-B50A-A8A7B9A57830}"/>
                  </a:ext>
                </a:extLst>
              </p:cNvPr>
              <p:cNvSpPr/>
              <p:nvPr/>
            </p:nvSpPr>
            <p:spPr>
              <a:xfrm>
                <a:off x="575857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E0E1DF00-BBB7-0A44-9216-4EAEA10F87D1}"/>
                  </a:ext>
                </a:extLst>
              </p:cNvPr>
              <p:cNvSpPr/>
              <p:nvPr/>
            </p:nvSpPr>
            <p:spPr>
              <a:xfrm>
                <a:off x="636459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*</a:t>
                </a:r>
              </a:p>
              <a:p>
                <a:pPr algn="ctr"/>
                <a:r>
                  <a:rPr lang="en-US" sz="1400" dirty="0"/>
                  <a:t>:</a:t>
                </a: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86B08923-0BE2-024F-AE97-A46656612D5D}"/>
                  </a:ext>
                </a:extLst>
              </p:cNvPr>
              <p:cNvSpPr/>
              <p:nvPr/>
            </p:nvSpPr>
            <p:spPr>
              <a:xfrm>
                <a:off x="697060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=</a:t>
                </a:r>
              </a:p>
              <a:p>
                <a:pPr algn="ctr"/>
                <a:r>
                  <a:rPr lang="en-US" sz="1400" dirty="0"/>
                  <a:t>-</a:t>
                </a:r>
              </a:p>
            </p:txBody>
          </p:sp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A40DAC19-7B4F-384A-9AE9-4296772C1E17}"/>
                  </a:ext>
                </a:extLst>
              </p:cNvPr>
              <p:cNvSpPr/>
              <p:nvPr/>
            </p:nvSpPr>
            <p:spPr>
              <a:xfrm>
                <a:off x="7576630" y="3065282"/>
                <a:ext cx="537328" cy="53732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PAUSE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593A128-D51C-9547-837A-12F7E07BFCDA}"/>
                </a:ext>
              </a:extLst>
            </p:cNvPr>
            <p:cNvGrpSpPr/>
            <p:nvPr/>
          </p:nvGrpSpPr>
          <p:grpSpPr>
            <a:xfrm>
              <a:off x="2191238" y="4092947"/>
              <a:ext cx="7809525" cy="537328"/>
              <a:chOff x="304433" y="4927076"/>
              <a:chExt cx="7809525" cy="537328"/>
            </a:xfrm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2BCDF641-D3CC-2C4D-BF2D-372EA0F77A5C}"/>
                  </a:ext>
                </a:extLst>
              </p:cNvPr>
              <p:cNvSpPr/>
              <p:nvPr/>
            </p:nvSpPr>
            <p:spPr>
              <a:xfrm>
                <a:off x="119158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Z</a:t>
                </a:r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9422C43A-8630-B944-BBB6-6135C09FEFF1}"/>
                  </a:ext>
                </a:extLst>
              </p:cNvPr>
              <p:cNvSpPr/>
              <p:nvPr/>
            </p:nvSpPr>
            <p:spPr>
              <a:xfrm>
                <a:off x="180246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X</a:t>
                </a:r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90F9DB5F-69D1-7844-8CB2-667FE3C6802B}"/>
                  </a:ext>
                </a:extLst>
              </p:cNvPr>
              <p:cNvSpPr/>
              <p:nvPr/>
            </p:nvSpPr>
            <p:spPr>
              <a:xfrm>
                <a:off x="241333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7062D7EE-2928-5C4C-8ADE-55F8B0809326}"/>
                  </a:ext>
                </a:extLst>
              </p:cNvPr>
              <p:cNvSpPr/>
              <p:nvPr/>
            </p:nvSpPr>
            <p:spPr>
              <a:xfrm>
                <a:off x="302421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V</a:t>
                </a: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B6560224-D784-DE49-A54E-203072B3146F}"/>
                  </a:ext>
                </a:extLst>
              </p:cNvPr>
              <p:cNvSpPr/>
              <p:nvPr/>
            </p:nvSpPr>
            <p:spPr>
              <a:xfrm>
                <a:off x="363509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B</a:t>
                </a:r>
              </a:p>
            </p:txBody>
          </p:sp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38826173-6D27-D846-B986-1CBCD625AF7C}"/>
                  </a:ext>
                </a:extLst>
              </p:cNvPr>
              <p:cNvSpPr/>
              <p:nvPr/>
            </p:nvSpPr>
            <p:spPr>
              <a:xfrm>
                <a:off x="424597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D073C31C-A444-B84D-99D0-7B7D077F7931}"/>
                  </a:ext>
                </a:extLst>
              </p:cNvPr>
              <p:cNvSpPr/>
              <p:nvPr/>
            </p:nvSpPr>
            <p:spPr>
              <a:xfrm>
                <a:off x="485685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</a:t>
                </a:r>
              </a:p>
            </p:txBody>
          </p:sp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3F8D4CF5-262E-2746-91FC-4DAEA0783826}"/>
                  </a:ext>
                </a:extLst>
              </p:cNvPr>
              <p:cNvSpPr/>
              <p:nvPr/>
            </p:nvSpPr>
            <p:spPr>
              <a:xfrm>
                <a:off x="546772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&lt;</a:t>
                </a:r>
              </a:p>
              <a:p>
                <a:pPr algn="ctr"/>
                <a:r>
                  <a:rPr lang="en-US" sz="1400" dirty="0"/>
                  <a:t>,</a:t>
                </a:r>
              </a:p>
            </p:txBody>
          </p:sp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C4EDB654-7611-164C-8953-3D3765462692}"/>
                  </a:ext>
                </a:extLst>
              </p:cNvPr>
              <p:cNvSpPr/>
              <p:nvPr/>
            </p:nvSpPr>
            <p:spPr>
              <a:xfrm>
                <a:off x="607860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&gt;</a:t>
                </a:r>
              </a:p>
              <a:p>
                <a:pPr algn="ctr"/>
                <a:r>
                  <a:rPr lang="en-US" sz="1400" dirty="0"/>
                  <a:t>.</a:t>
                </a:r>
              </a:p>
            </p:txBody>
          </p:sp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5759DF9F-969A-6D40-8D66-5DE205FD30B9}"/>
                  </a:ext>
                </a:extLst>
              </p:cNvPr>
              <p:cNvSpPr/>
              <p:nvPr/>
            </p:nvSpPr>
            <p:spPr>
              <a:xfrm>
                <a:off x="668948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?</a:t>
                </a:r>
              </a:p>
              <a:p>
                <a:pPr algn="ctr"/>
                <a:r>
                  <a:rPr lang="en-US" sz="1400" dirty="0"/>
                  <a:t>/</a:t>
                </a:r>
              </a:p>
            </p:txBody>
          </p:sp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B4C01633-920A-3A42-9B52-F2822A05D1AD}"/>
                  </a:ext>
                </a:extLst>
              </p:cNvPr>
              <p:cNvSpPr/>
              <p:nvPr/>
            </p:nvSpPr>
            <p:spPr>
              <a:xfrm>
                <a:off x="304433" y="4927076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SHIFT</a:t>
                </a:r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FB610049-B98C-4841-BEA9-2E151C26178B}"/>
                  </a:ext>
                </a:extLst>
              </p:cNvPr>
              <p:cNvSpPr/>
              <p:nvPr/>
            </p:nvSpPr>
            <p:spPr>
              <a:xfrm>
                <a:off x="7300358" y="4927076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SHIFT</a:t>
                </a:r>
              </a:p>
            </p:txBody>
          </p:sp>
        </p:grp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A0FFAFB0-2E09-3D4D-9E52-96DEB72E6BBB}"/>
                </a:ext>
              </a:extLst>
            </p:cNvPr>
            <p:cNvSpPr/>
            <p:nvPr/>
          </p:nvSpPr>
          <p:spPr>
            <a:xfrm>
              <a:off x="3737232" y="4712499"/>
              <a:ext cx="4771530" cy="5373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SPACE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79A1645-A6D7-3C43-B450-17686E3020BB}"/>
                </a:ext>
              </a:extLst>
            </p:cNvPr>
            <p:cNvGrpSpPr/>
            <p:nvPr/>
          </p:nvGrpSpPr>
          <p:grpSpPr>
            <a:xfrm>
              <a:off x="2466811" y="2853843"/>
              <a:ext cx="7533952" cy="537328"/>
              <a:chOff x="580006" y="3687317"/>
              <a:chExt cx="7533952" cy="537328"/>
            </a:xfrm>
          </p:grpSpPr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F79A4D90-75A4-4F43-8563-0CE4A66C692F}"/>
                  </a:ext>
                </a:extLst>
              </p:cNvPr>
              <p:cNvSpPr/>
              <p:nvPr/>
            </p:nvSpPr>
            <p:spPr>
              <a:xfrm>
                <a:off x="1190947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W</a:t>
                </a:r>
              </a:p>
            </p:txBody>
          </p: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26EFA745-ADEE-9842-8EEC-0EEB651CA524}"/>
                  </a:ext>
                </a:extLst>
              </p:cNvPr>
              <p:cNvSpPr/>
              <p:nvPr/>
            </p:nvSpPr>
            <p:spPr>
              <a:xfrm>
                <a:off x="1801888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337C29E0-3439-6541-875F-C7A7DBE400BB}"/>
                  </a:ext>
                </a:extLst>
              </p:cNvPr>
              <p:cNvSpPr/>
              <p:nvPr/>
            </p:nvSpPr>
            <p:spPr>
              <a:xfrm>
                <a:off x="2412829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R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F13FF2D1-7C96-8F46-B9D7-EC1E7DBC1918}"/>
                  </a:ext>
                </a:extLst>
              </p:cNvPr>
              <p:cNvSpPr/>
              <p:nvPr/>
            </p:nvSpPr>
            <p:spPr>
              <a:xfrm>
                <a:off x="3023770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D9DA952C-6988-7F41-A5D1-27694A6F3939}"/>
                  </a:ext>
                </a:extLst>
              </p:cNvPr>
              <p:cNvSpPr/>
              <p:nvPr/>
            </p:nvSpPr>
            <p:spPr>
              <a:xfrm>
                <a:off x="3634711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Y</a:t>
                </a:r>
              </a:p>
            </p:txBody>
          </p:sp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08E05C2E-555B-D040-A205-CDB5F119F8C0}"/>
                  </a:ext>
                </a:extLst>
              </p:cNvPr>
              <p:cNvSpPr/>
              <p:nvPr/>
            </p:nvSpPr>
            <p:spPr>
              <a:xfrm>
                <a:off x="4245652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U</a:t>
                </a:r>
              </a:p>
            </p:txBody>
          </p:sp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D81768E9-7D52-C645-96E5-718B0BADAB29}"/>
                  </a:ext>
                </a:extLst>
              </p:cNvPr>
              <p:cNvSpPr/>
              <p:nvPr/>
            </p:nvSpPr>
            <p:spPr>
              <a:xfrm>
                <a:off x="4856593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I</a:t>
                </a:r>
              </a:p>
            </p:txBody>
          </p:sp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DA69E7D0-E711-D04E-BA75-AA335D294577}"/>
                  </a:ext>
                </a:extLst>
              </p:cNvPr>
              <p:cNvSpPr/>
              <p:nvPr/>
            </p:nvSpPr>
            <p:spPr>
              <a:xfrm>
                <a:off x="5467534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O</a:t>
                </a:r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D8B561FF-8702-6A4D-843A-4E2652192578}"/>
                  </a:ext>
                </a:extLst>
              </p:cNvPr>
              <p:cNvSpPr/>
              <p:nvPr/>
            </p:nvSpPr>
            <p:spPr>
              <a:xfrm>
                <a:off x="6078475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P</a:t>
                </a:r>
              </a:p>
            </p:txBody>
          </p:sp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23B857C1-682D-BD44-9354-9C14BDF885F3}"/>
                  </a:ext>
                </a:extLst>
              </p:cNvPr>
              <p:cNvSpPr/>
              <p:nvPr/>
            </p:nvSpPr>
            <p:spPr>
              <a:xfrm>
                <a:off x="668941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||</a:t>
                </a:r>
              </a:p>
              <a:p>
                <a:pPr algn="ctr"/>
                <a:r>
                  <a:rPr lang="en-US" sz="1400" dirty="0"/>
                  <a:t>EXP</a:t>
                </a:r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FADED839-6BAF-9A4F-8490-785781FF60A3}"/>
                  </a:ext>
                </a:extLst>
              </p:cNvPr>
              <p:cNvSpPr/>
              <p:nvPr/>
            </p:nvSpPr>
            <p:spPr>
              <a:xfrm>
                <a:off x="7300358" y="3687317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ENTER</a:t>
                </a:r>
              </a:p>
            </p:txBody>
          </p:sp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C0AC73C2-A6B9-5745-AE45-BD0DC2AE83DE}"/>
                  </a:ext>
                </a:extLst>
              </p:cNvPr>
              <p:cNvSpPr/>
              <p:nvPr/>
            </p:nvSpPr>
            <p:spPr>
              <a:xfrm>
                <a:off x="58000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Q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C89DEB9-F1CF-944A-A69D-04DEBF447CB0}"/>
                </a:ext>
              </a:extLst>
            </p:cNvPr>
            <p:cNvGrpSpPr/>
            <p:nvPr/>
          </p:nvGrpSpPr>
          <p:grpSpPr>
            <a:xfrm>
              <a:off x="2191238" y="3473395"/>
              <a:ext cx="7809525" cy="537328"/>
              <a:chOff x="304433" y="4306478"/>
              <a:chExt cx="7809525" cy="537328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0F9B0112-B9BB-A048-8C4C-5D0E60052FE5}"/>
                  </a:ext>
                </a:extLst>
              </p:cNvPr>
              <p:cNvSpPr/>
              <p:nvPr/>
            </p:nvSpPr>
            <p:spPr>
              <a:xfrm>
                <a:off x="91044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BEA79759-88B9-2E48-B6DF-44F8B81782FD}"/>
                  </a:ext>
                </a:extLst>
              </p:cNvPr>
              <p:cNvSpPr/>
              <p:nvPr/>
            </p:nvSpPr>
            <p:spPr>
              <a:xfrm>
                <a:off x="151646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39E23E2D-F5BD-8341-A9E4-0662EDB71AEC}"/>
                  </a:ext>
                </a:extLst>
              </p:cNvPr>
              <p:cNvSpPr/>
              <p:nvPr/>
            </p:nvSpPr>
            <p:spPr>
              <a:xfrm>
                <a:off x="212248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D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F3B3E490-6CA3-6B41-AB4D-8320DA1741D3}"/>
                  </a:ext>
                </a:extLst>
              </p:cNvPr>
              <p:cNvSpPr/>
              <p:nvPr/>
            </p:nvSpPr>
            <p:spPr>
              <a:xfrm>
                <a:off x="272849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</a:t>
                </a:r>
              </a:p>
            </p:txBody>
          </p:sp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4B174877-5F8E-194E-894E-BD615B328298}"/>
                  </a:ext>
                </a:extLst>
              </p:cNvPr>
              <p:cNvSpPr/>
              <p:nvPr/>
            </p:nvSpPr>
            <p:spPr>
              <a:xfrm>
                <a:off x="333451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G</a:t>
                </a: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C5DCF9A3-FF17-CB4E-B34C-25A731D242E9}"/>
                  </a:ext>
                </a:extLst>
              </p:cNvPr>
              <p:cNvSpPr/>
              <p:nvPr/>
            </p:nvSpPr>
            <p:spPr>
              <a:xfrm>
                <a:off x="394052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H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2A452654-25D3-634A-BA1E-51F082740F14}"/>
                  </a:ext>
                </a:extLst>
              </p:cNvPr>
              <p:cNvSpPr/>
              <p:nvPr/>
            </p:nvSpPr>
            <p:spPr>
              <a:xfrm>
                <a:off x="454654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J</a:t>
                </a: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5FA920D9-C0D9-3A4D-AA8B-788788612744}"/>
                  </a:ext>
                </a:extLst>
              </p:cNvPr>
              <p:cNvSpPr/>
              <p:nvPr/>
            </p:nvSpPr>
            <p:spPr>
              <a:xfrm>
                <a:off x="515256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K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B78E32C3-47D0-8A4A-88AB-7F483978FB67}"/>
                  </a:ext>
                </a:extLst>
              </p:cNvPr>
              <p:cNvSpPr/>
              <p:nvPr/>
            </p:nvSpPr>
            <p:spPr>
              <a:xfrm>
                <a:off x="575857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L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50970B0D-01E3-5F44-9F5A-C659E2D392F5}"/>
                  </a:ext>
                </a:extLst>
              </p:cNvPr>
              <p:cNvSpPr/>
              <p:nvPr/>
            </p:nvSpPr>
            <p:spPr>
              <a:xfrm>
                <a:off x="636459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+</a:t>
                </a:r>
              </a:p>
              <a:p>
                <a:pPr algn="ctr"/>
                <a:r>
                  <a:rPr lang="en-US" sz="1400" dirty="0"/>
                  <a:t>;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75DDB280-F05D-6D4B-96A0-2E9241167653}"/>
                  </a:ext>
                </a:extLst>
              </p:cNvPr>
              <p:cNvSpPr/>
              <p:nvPr/>
            </p:nvSpPr>
            <p:spPr>
              <a:xfrm>
                <a:off x="697060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Z" sz="1400" dirty="0"/>
                  <a:t>~</a:t>
                </a:r>
                <a:endParaRPr lang="en-US" sz="1400" dirty="0"/>
              </a:p>
              <a:p>
                <a:pPr algn="ctr"/>
                <a:r>
                  <a:rPr lang="en-US" sz="1400" dirty="0"/>
                  <a:t>@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3DA983C5-0646-024E-A33C-D9805E4D3161}"/>
                  </a:ext>
                </a:extLst>
              </p:cNvPr>
              <p:cNvSpPr/>
              <p:nvPr/>
            </p:nvSpPr>
            <p:spPr>
              <a:xfrm>
                <a:off x="304433" y="4306478"/>
                <a:ext cx="537328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CAPS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LOCK</a:t>
                </a:r>
              </a:p>
            </p:txBody>
          </p: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CF9688B9-B968-6F4B-B1F3-069C2F99C3FA}"/>
                  </a:ext>
                </a:extLst>
              </p:cNvPr>
              <p:cNvSpPr/>
              <p:nvPr/>
            </p:nvSpPr>
            <p:spPr>
              <a:xfrm>
                <a:off x="7576630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CTRL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684ABBD-0973-8145-89C0-1A65F9C72245}"/>
                </a:ext>
              </a:extLst>
            </p:cNvPr>
            <p:cNvGrpSpPr/>
            <p:nvPr/>
          </p:nvGrpSpPr>
          <p:grpSpPr>
            <a:xfrm>
              <a:off x="2191238" y="1615044"/>
              <a:ext cx="7809525" cy="540000"/>
              <a:chOff x="2191238" y="1615044"/>
              <a:chExt cx="7809525" cy="540000"/>
            </a:xfrm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68CBC777-A222-8440-B4A0-69AEBF0A3616}"/>
                  </a:ext>
                </a:extLst>
              </p:cNvPr>
              <p:cNvSpPr/>
              <p:nvPr/>
            </p:nvSpPr>
            <p:spPr>
              <a:xfrm>
                <a:off x="4617586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{</a:t>
                </a:r>
              </a:p>
              <a:p>
                <a:pPr algn="ctr"/>
                <a:r>
                  <a:rPr lang="en-US" sz="1400" dirty="0"/>
                  <a:t>[</a:t>
                </a: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BC645097-D1A9-3945-A3FD-FDE475432BFF}"/>
                  </a:ext>
                </a:extLst>
              </p:cNvPr>
              <p:cNvSpPr/>
              <p:nvPr/>
            </p:nvSpPr>
            <p:spPr>
              <a:xfrm>
                <a:off x="2191238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ESC</a:t>
                </a:r>
              </a:p>
            </p:txBody>
          </p: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BBC076CE-1FF3-A448-AF24-D1F1A3DD8434}"/>
                  </a:ext>
                </a:extLst>
              </p:cNvPr>
              <p:cNvSpPr/>
              <p:nvPr/>
            </p:nvSpPr>
            <p:spPr>
              <a:xfrm>
                <a:off x="5828380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\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37DBDA81-68CE-A74F-9726-0093A5E9C3D1}"/>
                  </a:ext>
                </a:extLst>
              </p:cNvPr>
              <p:cNvSpPr/>
              <p:nvPr/>
            </p:nvSpPr>
            <p:spPr>
              <a:xfrm>
                <a:off x="7644571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←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54B52BC8-9164-564F-B6AF-5BF93B09A556}"/>
                  </a:ext>
                </a:extLst>
              </p:cNvPr>
              <p:cNvSpPr/>
              <p:nvPr/>
            </p:nvSpPr>
            <p:spPr>
              <a:xfrm>
                <a:off x="5222983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}</a:t>
                </a:r>
              </a:p>
              <a:p>
                <a:pPr algn="ctr"/>
                <a:r>
                  <a:rPr lang="en-US" sz="1400" dirty="0"/>
                  <a:t>]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44946B4-C4CB-784B-A7A2-7A012DFBAF91}"/>
                  </a:ext>
                </a:extLst>
              </p:cNvPr>
              <p:cNvSpPr/>
              <p:nvPr/>
            </p:nvSpPr>
            <p:spPr>
              <a:xfrm>
                <a:off x="9460763" y="1615044"/>
                <a:ext cx="540000" cy="54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40" dirty="0"/>
                  <a:t>Reset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A7E023BD-3AF2-5A4F-B4C6-EE6B59B3E27D}"/>
                  </a:ext>
                </a:extLst>
              </p:cNvPr>
              <p:cNvSpPr/>
              <p:nvPr/>
            </p:nvSpPr>
            <p:spPr>
              <a:xfrm>
                <a:off x="8855365" y="1616380"/>
                <a:ext cx="537328" cy="53732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40/80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B340B611-43BA-0344-9233-BB77D6309ABB}"/>
                  </a:ext>
                </a:extLst>
              </p:cNvPr>
              <p:cNvSpPr/>
              <p:nvPr/>
            </p:nvSpPr>
            <p:spPr>
              <a:xfrm>
                <a:off x="3243219" y="1616380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TAB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9D26C603-4E31-884A-AFFC-68D3CD9BC5AE}"/>
                  </a:ext>
                </a:extLst>
              </p:cNvPr>
              <p:cNvSpPr/>
              <p:nvPr/>
            </p:nvSpPr>
            <p:spPr>
              <a:xfrm>
                <a:off x="6433777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`</a:t>
                </a:r>
              </a:p>
              <a:p>
                <a:pPr algn="ctr"/>
                <a:r>
                  <a:rPr lang="en-US" sz="1400" dirty="0"/>
                  <a:t>_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83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B9E786AE-1DA9-A94E-BDD9-ECC662A8D763}"/>
              </a:ext>
            </a:extLst>
          </p:cNvPr>
          <p:cNvGrpSpPr/>
          <p:nvPr/>
        </p:nvGrpSpPr>
        <p:grpSpPr>
          <a:xfrm>
            <a:off x="2191238" y="1615044"/>
            <a:ext cx="7809525" cy="3634783"/>
            <a:chOff x="2191238" y="1615044"/>
            <a:chExt cx="7809525" cy="363478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BCD2D7A-F38C-134C-90E8-7C5285AF34DF}"/>
                </a:ext>
              </a:extLst>
            </p:cNvPr>
            <p:cNvGrpSpPr/>
            <p:nvPr/>
          </p:nvGrpSpPr>
          <p:grpSpPr>
            <a:xfrm>
              <a:off x="2191238" y="2234291"/>
              <a:ext cx="7809525" cy="537328"/>
              <a:chOff x="304433" y="3065282"/>
              <a:chExt cx="7809525" cy="537328"/>
            </a:xfrm>
          </p:grpSpPr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BB9422DE-06EC-4F4D-A3DD-CCBE448D7F9E}"/>
                  </a:ext>
                </a:extLst>
              </p:cNvPr>
              <p:cNvSpPr/>
              <p:nvPr/>
            </p:nvSpPr>
            <p:spPr>
              <a:xfrm>
                <a:off x="30443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!</a:t>
                </a:r>
              </a:p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9731222B-2142-6B45-9B45-09D4F5ACC329}"/>
                  </a:ext>
                </a:extLst>
              </p:cNvPr>
              <p:cNvSpPr/>
              <p:nvPr/>
            </p:nvSpPr>
            <p:spPr>
              <a:xfrm>
                <a:off x="91044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“</a:t>
                </a:r>
              </a:p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1631386E-DB40-2944-BB91-0B228B5B1C8C}"/>
                  </a:ext>
                </a:extLst>
              </p:cNvPr>
              <p:cNvSpPr/>
              <p:nvPr/>
            </p:nvSpPr>
            <p:spPr>
              <a:xfrm>
                <a:off x="151646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#</a:t>
                </a:r>
              </a:p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927A8197-404D-5743-A15C-B57B0DE76450}"/>
                  </a:ext>
                </a:extLst>
              </p:cNvPr>
              <p:cNvSpPr/>
              <p:nvPr/>
            </p:nvSpPr>
            <p:spPr>
              <a:xfrm>
                <a:off x="212248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$</a:t>
                </a:r>
              </a:p>
              <a:p>
                <a:pPr algn="ctr"/>
                <a:r>
                  <a:rPr lang="en-US" sz="2000" dirty="0"/>
                  <a:t>4</a:t>
                </a: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C31337AA-7AD7-2B4B-B9FC-453B779B087D}"/>
                  </a:ext>
                </a:extLst>
              </p:cNvPr>
              <p:cNvSpPr/>
              <p:nvPr/>
            </p:nvSpPr>
            <p:spPr>
              <a:xfrm>
                <a:off x="272849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%</a:t>
                </a:r>
              </a:p>
              <a:p>
                <a:pPr algn="ctr"/>
                <a:r>
                  <a:rPr lang="en-US" sz="2000" dirty="0"/>
                  <a:t>5</a:t>
                </a:r>
              </a:p>
            </p:txBody>
          </p:sp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4BAB23DF-E60C-AF4F-8620-6B63738CCC14}"/>
                  </a:ext>
                </a:extLst>
              </p:cNvPr>
              <p:cNvSpPr/>
              <p:nvPr/>
            </p:nvSpPr>
            <p:spPr>
              <a:xfrm>
                <a:off x="333451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&amp;</a:t>
                </a:r>
              </a:p>
              <a:p>
                <a:pPr algn="ctr"/>
                <a:r>
                  <a:rPr lang="en-US" sz="2000" dirty="0"/>
                  <a:t>6</a:t>
                </a:r>
              </a:p>
            </p:txBody>
          </p:sp>
          <p:sp>
            <p:nvSpPr>
              <p:cNvPr id="135" name="Rounded Rectangle 134">
                <a:extLst>
                  <a:ext uri="{FF2B5EF4-FFF2-40B4-BE49-F238E27FC236}">
                    <a16:creationId xmlns:a16="http://schemas.microsoft.com/office/drawing/2014/main" id="{6CB92625-2AE7-9241-801E-EDC7438C5D48}"/>
                  </a:ext>
                </a:extLst>
              </p:cNvPr>
              <p:cNvSpPr/>
              <p:nvPr/>
            </p:nvSpPr>
            <p:spPr>
              <a:xfrm>
                <a:off x="394052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‘</a:t>
                </a:r>
              </a:p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596AFAB9-BA7A-5144-A210-BE1DCB0BF709}"/>
                  </a:ext>
                </a:extLst>
              </p:cNvPr>
              <p:cNvSpPr/>
              <p:nvPr/>
            </p:nvSpPr>
            <p:spPr>
              <a:xfrm>
                <a:off x="454654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(</a:t>
                </a:r>
              </a:p>
              <a:p>
                <a:pPr algn="ctr"/>
                <a:r>
                  <a:rPr lang="en-US" sz="2000" dirty="0"/>
                  <a:t>8</a:t>
                </a:r>
              </a:p>
            </p:txBody>
          </p:sp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D45E7FDC-92DB-DB47-A7D7-3EC1707B8DA9}"/>
                  </a:ext>
                </a:extLst>
              </p:cNvPr>
              <p:cNvSpPr/>
              <p:nvPr/>
            </p:nvSpPr>
            <p:spPr>
              <a:xfrm>
                <a:off x="515256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)</a:t>
                </a:r>
              </a:p>
              <a:p>
                <a:pPr algn="ctr"/>
                <a:r>
                  <a:rPr lang="en-US" sz="2000" dirty="0"/>
                  <a:t>9</a:t>
                </a: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2AD31E3E-677D-5445-81B4-4598628698A2}"/>
                  </a:ext>
                </a:extLst>
              </p:cNvPr>
              <p:cNvSpPr/>
              <p:nvPr/>
            </p:nvSpPr>
            <p:spPr>
              <a:xfrm>
                <a:off x="575857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65417955-FDD9-D04D-95AF-B7F85093D960}"/>
                  </a:ext>
                </a:extLst>
              </p:cNvPr>
              <p:cNvSpPr/>
              <p:nvPr/>
            </p:nvSpPr>
            <p:spPr>
              <a:xfrm>
                <a:off x="636459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*</a:t>
                </a:r>
              </a:p>
              <a:p>
                <a:pPr algn="ctr"/>
                <a:r>
                  <a:rPr lang="en-US" sz="1400" dirty="0"/>
                  <a:t>:</a:t>
                </a: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2AAFFCDB-CC66-A44E-B202-C0F477A5D24A}"/>
                  </a:ext>
                </a:extLst>
              </p:cNvPr>
              <p:cNvSpPr/>
              <p:nvPr/>
            </p:nvSpPr>
            <p:spPr>
              <a:xfrm>
                <a:off x="697060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=</a:t>
                </a:r>
              </a:p>
              <a:p>
                <a:pPr algn="ctr"/>
                <a:r>
                  <a:rPr lang="en-US" sz="1400" dirty="0"/>
                  <a:t>-</a:t>
                </a:r>
              </a:p>
            </p:txBody>
          </p:sp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86184EAA-2A93-F84B-A32D-37D928CA2CD8}"/>
                  </a:ext>
                </a:extLst>
              </p:cNvPr>
              <p:cNvSpPr/>
              <p:nvPr/>
            </p:nvSpPr>
            <p:spPr>
              <a:xfrm>
                <a:off x="7576630" y="3065282"/>
                <a:ext cx="537328" cy="53732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PAUSE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61C8429-3D31-D940-AA90-1F195DCA43F6}"/>
                </a:ext>
              </a:extLst>
            </p:cNvPr>
            <p:cNvGrpSpPr/>
            <p:nvPr/>
          </p:nvGrpSpPr>
          <p:grpSpPr>
            <a:xfrm>
              <a:off x="2191238" y="4092947"/>
              <a:ext cx="7809525" cy="537328"/>
              <a:chOff x="304433" y="4927076"/>
              <a:chExt cx="7809525" cy="537328"/>
            </a:xfrm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CE5B2185-0B2C-0941-987F-4C15161C8CD0}"/>
                  </a:ext>
                </a:extLst>
              </p:cNvPr>
              <p:cNvSpPr/>
              <p:nvPr/>
            </p:nvSpPr>
            <p:spPr>
              <a:xfrm>
                <a:off x="119158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Z</a:t>
                </a:r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96729AE3-D8C8-9B49-941A-E898FB576165}"/>
                  </a:ext>
                </a:extLst>
              </p:cNvPr>
              <p:cNvSpPr/>
              <p:nvPr/>
            </p:nvSpPr>
            <p:spPr>
              <a:xfrm>
                <a:off x="180246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X</a:t>
                </a:r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55C619F8-FB0C-2C4E-AB1F-411D5B872E36}"/>
                  </a:ext>
                </a:extLst>
              </p:cNvPr>
              <p:cNvSpPr/>
              <p:nvPr/>
            </p:nvSpPr>
            <p:spPr>
              <a:xfrm>
                <a:off x="241333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1B562699-76C6-4242-8E8B-8DFFE18BBB6F}"/>
                  </a:ext>
                </a:extLst>
              </p:cNvPr>
              <p:cNvSpPr/>
              <p:nvPr/>
            </p:nvSpPr>
            <p:spPr>
              <a:xfrm>
                <a:off x="302421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V</a:t>
                </a: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BAE338CB-0342-2E4F-8433-45EF99388463}"/>
                  </a:ext>
                </a:extLst>
              </p:cNvPr>
              <p:cNvSpPr/>
              <p:nvPr/>
            </p:nvSpPr>
            <p:spPr>
              <a:xfrm>
                <a:off x="363509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B</a:t>
                </a:r>
              </a:p>
            </p:txBody>
          </p:sp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38AC806F-0676-B74A-999A-33F31E4FAF81}"/>
                  </a:ext>
                </a:extLst>
              </p:cNvPr>
              <p:cNvSpPr/>
              <p:nvPr/>
            </p:nvSpPr>
            <p:spPr>
              <a:xfrm>
                <a:off x="424597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9DEB57BE-EC43-E749-8EE2-4407E6A79CCF}"/>
                  </a:ext>
                </a:extLst>
              </p:cNvPr>
              <p:cNvSpPr/>
              <p:nvPr/>
            </p:nvSpPr>
            <p:spPr>
              <a:xfrm>
                <a:off x="485685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</a:t>
                </a:r>
              </a:p>
            </p:txBody>
          </p:sp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F6A12BA1-D583-DE4B-A42F-B4AFCB01FB36}"/>
                  </a:ext>
                </a:extLst>
              </p:cNvPr>
              <p:cNvSpPr/>
              <p:nvPr/>
            </p:nvSpPr>
            <p:spPr>
              <a:xfrm>
                <a:off x="546772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&lt;</a:t>
                </a:r>
              </a:p>
              <a:p>
                <a:pPr algn="ctr"/>
                <a:r>
                  <a:rPr lang="en-US" sz="1400" dirty="0"/>
                  <a:t>,</a:t>
                </a:r>
              </a:p>
            </p:txBody>
          </p:sp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D68F5EB3-7110-2F43-B137-3C5DD12C1C76}"/>
                  </a:ext>
                </a:extLst>
              </p:cNvPr>
              <p:cNvSpPr/>
              <p:nvPr/>
            </p:nvSpPr>
            <p:spPr>
              <a:xfrm>
                <a:off x="607860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&gt;</a:t>
                </a:r>
              </a:p>
              <a:p>
                <a:pPr algn="ctr"/>
                <a:r>
                  <a:rPr lang="en-US" sz="1400" dirty="0"/>
                  <a:t>.</a:t>
                </a:r>
              </a:p>
            </p:txBody>
          </p:sp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EFC38AAA-E342-E841-9020-7608C26372A9}"/>
                  </a:ext>
                </a:extLst>
              </p:cNvPr>
              <p:cNvSpPr/>
              <p:nvPr/>
            </p:nvSpPr>
            <p:spPr>
              <a:xfrm>
                <a:off x="668948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?</a:t>
                </a:r>
              </a:p>
              <a:p>
                <a:pPr algn="ctr"/>
                <a:r>
                  <a:rPr lang="en-US" sz="1400" dirty="0"/>
                  <a:t>/</a:t>
                </a:r>
              </a:p>
            </p:txBody>
          </p:sp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4538AB03-57D0-BA4A-A5AC-7290A8B726CC}"/>
                  </a:ext>
                </a:extLst>
              </p:cNvPr>
              <p:cNvSpPr/>
              <p:nvPr/>
            </p:nvSpPr>
            <p:spPr>
              <a:xfrm>
                <a:off x="304433" y="4927076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SHIFT</a:t>
                </a:r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1FD9A297-4E44-CC49-B5C0-04A762E078E0}"/>
                  </a:ext>
                </a:extLst>
              </p:cNvPr>
              <p:cNvSpPr/>
              <p:nvPr/>
            </p:nvSpPr>
            <p:spPr>
              <a:xfrm>
                <a:off x="7300358" y="4927076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SHIFT</a:t>
                </a:r>
              </a:p>
            </p:txBody>
          </p:sp>
        </p:grp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BC1C1AAA-8D95-814C-BBC0-BCB28EF783E1}"/>
                </a:ext>
              </a:extLst>
            </p:cNvPr>
            <p:cNvSpPr/>
            <p:nvPr/>
          </p:nvSpPr>
          <p:spPr>
            <a:xfrm>
              <a:off x="3737232" y="4712499"/>
              <a:ext cx="4771530" cy="5373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SPACE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E9AAEA5-E434-434B-8DDE-600078738897}"/>
                </a:ext>
              </a:extLst>
            </p:cNvPr>
            <p:cNvGrpSpPr/>
            <p:nvPr/>
          </p:nvGrpSpPr>
          <p:grpSpPr>
            <a:xfrm>
              <a:off x="2466811" y="2853843"/>
              <a:ext cx="7533952" cy="537328"/>
              <a:chOff x="580006" y="3687317"/>
              <a:chExt cx="7533952" cy="537328"/>
            </a:xfrm>
          </p:grpSpPr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8D81CC1B-295A-E842-8FB5-2DE6FF26F6DD}"/>
                  </a:ext>
                </a:extLst>
              </p:cNvPr>
              <p:cNvSpPr/>
              <p:nvPr/>
            </p:nvSpPr>
            <p:spPr>
              <a:xfrm>
                <a:off x="1190947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W</a:t>
                </a:r>
              </a:p>
            </p:txBody>
          </p: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E275A3F5-59AF-D042-BCD1-CA94426D29AF}"/>
                  </a:ext>
                </a:extLst>
              </p:cNvPr>
              <p:cNvSpPr/>
              <p:nvPr/>
            </p:nvSpPr>
            <p:spPr>
              <a:xfrm>
                <a:off x="1801888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6D5810EA-18BE-3348-838C-82FD3F03AF43}"/>
                  </a:ext>
                </a:extLst>
              </p:cNvPr>
              <p:cNvSpPr/>
              <p:nvPr/>
            </p:nvSpPr>
            <p:spPr>
              <a:xfrm>
                <a:off x="2412829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R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3C2B0965-FF25-FF4E-B26B-B3EAB71CC3D3}"/>
                  </a:ext>
                </a:extLst>
              </p:cNvPr>
              <p:cNvSpPr/>
              <p:nvPr/>
            </p:nvSpPr>
            <p:spPr>
              <a:xfrm>
                <a:off x="3023770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FA9C5A1F-1229-6B4B-82CD-4B99A4EB5664}"/>
                  </a:ext>
                </a:extLst>
              </p:cNvPr>
              <p:cNvSpPr/>
              <p:nvPr/>
            </p:nvSpPr>
            <p:spPr>
              <a:xfrm>
                <a:off x="3634711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Y</a:t>
                </a:r>
              </a:p>
            </p:txBody>
          </p:sp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7A93811E-5695-494E-928F-EC09F222B369}"/>
                  </a:ext>
                </a:extLst>
              </p:cNvPr>
              <p:cNvSpPr/>
              <p:nvPr/>
            </p:nvSpPr>
            <p:spPr>
              <a:xfrm>
                <a:off x="4245652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U</a:t>
                </a:r>
              </a:p>
            </p:txBody>
          </p:sp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DB82DC62-7085-E844-BCDB-1512A9231BE2}"/>
                  </a:ext>
                </a:extLst>
              </p:cNvPr>
              <p:cNvSpPr/>
              <p:nvPr/>
            </p:nvSpPr>
            <p:spPr>
              <a:xfrm>
                <a:off x="4856593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I</a:t>
                </a:r>
              </a:p>
            </p:txBody>
          </p:sp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61047EF0-7CB6-1C49-B7E0-D5FE57EBF8BF}"/>
                  </a:ext>
                </a:extLst>
              </p:cNvPr>
              <p:cNvSpPr/>
              <p:nvPr/>
            </p:nvSpPr>
            <p:spPr>
              <a:xfrm>
                <a:off x="5467534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O</a:t>
                </a:r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D6DDBB25-EB50-7F42-919F-1276841C731E}"/>
                  </a:ext>
                </a:extLst>
              </p:cNvPr>
              <p:cNvSpPr/>
              <p:nvPr/>
            </p:nvSpPr>
            <p:spPr>
              <a:xfrm>
                <a:off x="6078475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P</a:t>
                </a:r>
              </a:p>
            </p:txBody>
          </p:sp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24775D11-B370-3E42-A60E-CD42DFC01900}"/>
                  </a:ext>
                </a:extLst>
              </p:cNvPr>
              <p:cNvSpPr/>
              <p:nvPr/>
            </p:nvSpPr>
            <p:spPr>
              <a:xfrm>
                <a:off x="668941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||</a:t>
                </a:r>
              </a:p>
              <a:p>
                <a:pPr algn="ctr"/>
                <a:r>
                  <a:rPr lang="en-US" sz="1400" dirty="0"/>
                  <a:t>EXP</a:t>
                </a:r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62171BCC-82E4-FE45-ACED-6CDD411F7083}"/>
                  </a:ext>
                </a:extLst>
              </p:cNvPr>
              <p:cNvSpPr/>
              <p:nvPr/>
            </p:nvSpPr>
            <p:spPr>
              <a:xfrm>
                <a:off x="7300358" y="3687317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ENTER</a:t>
                </a:r>
              </a:p>
            </p:txBody>
          </p:sp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5C1424FD-6205-D545-8025-B4B9C7B83795}"/>
                  </a:ext>
                </a:extLst>
              </p:cNvPr>
              <p:cNvSpPr/>
              <p:nvPr/>
            </p:nvSpPr>
            <p:spPr>
              <a:xfrm>
                <a:off x="58000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Q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AAEE213-7F7E-4D43-863A-3DC5CE8F383A}"/>
                </a:ext>
              </a:extLst>
            </p:cNvPr>
            <p:cNvGrpSpPr/>
            <p:nvPr/>
          </p:nvGrpSpPr>
          <p:grpSpPr>
            <a:xfrm>
              <a:off x="2191238" y="3473395"/>
              <a:ext cx="7809525" cy="537328"/>
              <a:chOff x="304433" y="4306478"/>
              <a:chExt cx="7809525" cy="537328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C7D74372-6655-AB4F-8FF5-F31D58D040DB}"/>
                  </a:ext>
                </a:extLst>
              </p:cNvPr>
              <p:cNvSpPr/>
              <p:nvPr/>
            </p:nvSpPr>
            <p:spPr>
              <a:xfrm>
                <a:off x="91044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5BD82EF-E369-4441-91FF-4751DA1F2949}"/>
                  </a:ext>
                </a:extLst>
              </p:cNvPr>
              <p:cNvSpPr/>
              <p:nvPr/>
            </p:nvSpPr>
            <p:spPr>
              <a:xfrm>
                <a:off x="151646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CC0E8AC8-74CF-0243-B1B7-FFFDD20A5C3B}"/>
                  </a:ext>
                </a:extLst>
              </p:cNvPr>
              <p:cNvSpPr/>
              <p:nvPr/>
            </p:nvSpPr>
            <p:spPr>
              <a:xfrm>
                <a:off x="212248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D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36884D2B-C06E-5F47-80CF-90A312FF1F80}"/>
                  </a:ext>
                </a:extLst>
              </p:cNvPr>
              <p:cNvSpPr/>
              <p:nvPr/>
            </p:nvSpPr>
            <p:spPr>
              <a:xfrm>
                <a:off x="272849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</a:t>
                </a:r>
              </a:p>
            </p:txBody>
          </p:sp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16BA44A3-3545-C94A-B11F-8290079B34C8}"/>
                  </a:ext>
                </a:extLst>
              </p:cNvPr>
              <p:cNvSpPr/>
              <p:nvPr/>
            </p:nvSpPr>
            <p:spPr>
              <a:xfrm>
                <a:off x="333451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G</a:t>
                </a: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1504F956-1D99-1F42-B43D-26134BB59617}"/>
                  </a:ext>
                </a:extLst>
              </p:cNvPr>
              <p:cNvSpPr/>
              <p:nvPr/>
            </p:nvSpPr>
            <p:spPr>
              <a:xfrm>
                <a:off x="394052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H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8930FA67-107C-7341-9C9B-4C0174B5A6EA}"/>
                  </a:ext>
                </a:extLst>
              </p:cNvPr>
              <p:cNvSpPr/>
              <p:nvPr/>
            </p:nvSpPr>
            <p:spPr>
              <a:xfrm>
                <a:off x="454654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J</a:t>
                </a: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68AB9120-FA42-A249-9940-7E764E2A125B}"/>
                  </a:ext>
                </a:extLst>
              </p:cNvPr>
              <p:cNvSpPr/>
              <p:nvPr/>
            </p:nvSpPr>
            <p:spPr>
              <a:xfrm>
                <a:off x="515256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K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7B8C8EAC-D6B5-E44E-9B6C-79C8BE302723}"/>
                  </a:ext>
                </a:extLst>
              </p:cNvPr>
              <p:cNvSpPr/>
              <p:nvPr/>
            </p:nvSpPr>
            <p:spPr>
              <a:xfrm>
                <a:off x="575857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L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9E8FA57D-3990-1B47-AE47-65E471837FB3}"/>
                  </a:ext>
                </a:extLst>
              </p:cNvPr>
              <p:cNvSpPr/>
              <p:nvPr/>
            </p:nvSpPr>
            <p:spPr>
              <a:xfrm>
                <a:off x="636459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+</a:t>
                </a:r>
              </a:p>
              <a:p>
                <a:pPr algn="ctr"/>
                <a:r>
                  <a:rPr lang="en-US" sz="1400" dirty="0"/>
                  <a:t>;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02A4FF4C-105F-D44E-90E0-6D91604944B7}"/>
                  </a:ext>
                </a:extLst>
              </p:cNvPr>
              <p:cNvSpPr/>
              <p:nvPr/>
            </p:nvSpPr>
            <p:spPr>
              <a:xfrm>
                <a:off x="697060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Z" sz="1400" dirty="0"/>
                  <a:t>~</a:t>
                </a:r>
                <a:endParaRPr lang="en-US" sz="1400" dirty="0"/>
              </a:p>
              <a:p>
                <a:pPr algn="ctr"/>
                <a:r>
                  <a:rPr lang="en-US" sz="1400" dirty="0"/>
                  <a:t>@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1FB4C0E7-4C71-D24F-B633-ACBC57CE8991}"/>
                  </a:ext>
                </a:extLst>
              </p:cNvPr>
              <p:cNvSpPr/>
              <p:nvPr/>
            </p:nvSpPr>
            <p:spPr>
              <a:xfrm>
                <a:off x="304433" y="4306478"/>
                <a:ext cx="537328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CAPS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LOCK</a:t>
                </a:r>
              </a:p>
            </p:txBody>
          </p: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A96EF439-C282-5040-B059-FBF102263198}"/>
                  </a:ext>
                </a:extLst>
              </p:cNvPr>
              <p:cNvSpPr/>
              <p:nvPr/>
            </p:nvSpPr>
            <p:spPr>
              <a:xfrm>
                <a:off x="7576630" y="4306478"/>
                <a:ext cx="537328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CTRL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E7BC683-75C4-3546-AE4E-1A4308B87C55}"/>
                </a:ext>
              </a:extLst>
            </p:cNvPr>
            <p:cNvGrpSpPr/>
            <p:nvPr/>
          </p:nvGrpSpPr>
          <p:grpSpPr>
            <a:xfrm>
              <a:off x="2191238" y="1615044"/>
              <a:ext cx="7809525" cy="540000"/>
              <a:chOff x="2191238" y="1615044"/>
              <a:chExt cx="7809525" cy="540000"/>
            </a:xfrm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1DFF5E27-2F30-2E48-BC6A-06FE0EC952F3}"/>
                  </a:ext>
                </a:extLst>
              </p:cNvPr>
              <p:cNvSpPr/>
              <p:nvPr/>
            </p:nvSpPr>
            <p:spPr>
              <a:xfrm>
                <a:off x="4617586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{</a:t>
                </a:r>
              </a:p>
              <a:p>
                <a:pPr algn="ctr"/>
                <a:r>
                  <a:rPr lang="en-US" sz="1400" dirty="0"/>
                  <a:t>[</a:t>
                </a: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46AC4E75-E8E7-DC4B-A771-4D89CDF9322D}"/>
                  </a:ext>
                </a:extLst>
              </p:cNvPr>
              <p:cNvSpPr/>
              <p:nvPr/>
            </p:nvSpPr>
            <p:spPr>
              <a:xfrm>
                <a:off x="2191238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ESC</a:t>
                </a:r>
              </a:p>
            </p:txBody>
          </p: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265194BB-1E19-1D48-95EF-F7BE8DB22128}"/>
                  </a:ext>
                </a:extLst>
              </p:cNvPr>
              <p:cNvSpPr/>
              <p:nvPr/>
            </p:nvSpPr>
            <p:spPr>
              <a:xfrm>
                <a:off x="5828380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\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CE9AB2E0-3BC5-8945-BA2C-20F62FA752F8}"/>
                  </a:ext>
                </a:extLst>
              </p:cNvPr>
              <p:cNvSpPr/>
              <p:nvPr/>
            </p:nvSpPr>
            <p:spPr>
              <a:xfrm>
                <a:off x="7644571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←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1674B812-021A-8F48-BA35-6A1D474F14EB}"/>
                  </a:ext>
                </a:extLst>
              </p:cNvPr>
              <p:cNvSpPr/>
              <p:nvPr/>
            </p:nvSpPr>
            <p:spPr>
              <a:xfrm>
                <a:off x="5222983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}</a:t>
                </a:r>
              </a:p>
              <a:p>
                <a:pPr algn="ctr"/>
                <a:r>
                  <a:rPr lang="en-US" sz="1400" dirty="0"/>
                  <a:t>]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42AF7A6-666C-7148-915C-64CDC9C140F9}"/>
                  </a:ext>
                </a:extLst>
              </p:cNvPr>
              <p:cNvSpPr/>
              <p:nvPr/>
            </p:nvSpPr>
            <p:spPr>
              <a:xfrm>
                <a:off x="9460763" y="1615044"/>
                <a:ext cx="540000" cy="54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40" dirty="0"/>
                  <a:t>Reset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CCADAAF6-77BD-864B-AEA3-83DF8E88794E}"/>
                  </a:ext>
                </a:extLst>
              </p:cNvPr>
              <p:cNvSpPr/>
              <p:nvPr/>
            </p:nvSpPr>
            <p:spPr>
              <a:xfrm>
                <a:off x="8855365" y="1616380"/>
                <a:ext cx="537328" cy="53732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40/80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A1BB6952-B51F-DD42-9822-FD9872024329}"/>
                  </a:ext>
                </a:extLst>
              </p:cNvPr>
              <p:cNvSpPr/>
              <p:nvPr/>
            </p:nvSpPr>
            <p:spPr>
              <a:xfrm>
                <a:off x="3243219" y="1616380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TAB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3856709F-2255-4546-A467-46E5B5117F45}"/>
                  </a:ext>
                </a:extLst>
              </p:cNvPr>
              <p:cNvSpPr/>
              <p:nvPr/>
            </p:nvSpPr>
            <p:spPr>
              <a:xfrm>
                <a:off x="6433777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`</a:t>
                </a:r>
              </a:p>
              <a:p>
                <a:pPr algn="ctr"/>
                <a:r>
                  <a:rPr lang="en-US" sz="1400" dirty="0"/>
                  <a:t>_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318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B8BF73C0-B38C-414A-B551-E3BCA14580DF}"/>
              </a:ext>
            </a:extLst>
          </p:cNvPr>
          <p:cNvGrpSpPr/>
          <p:nvPr/>
        </p:nvGrpSpPr>
        <p:grpSpPr>
          <a:xfrm>
            <a:off x="2191238" y="1615044"/>
            <a:ext cx="7809525" cy="3634783"/>
            <a:chOff x="2191238" y="1615044"/>
            <a:chExt cx="7809525" cy="363478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C834C29-801D-1343-B11F-E2F0EBCA5238}"/>
                </a:ext>
              </a:extLst>
            </p:cNvPr>
            <p:cNvGrpSpPr/>
            <p:nvPr/>
          </p:nvGrpSpPr>
          <p:grpSpPr>
            <a:xfrm>
              <a:off x="2191238" y="2234291"/>
              <a:ext cx="7809525" cy="537328"/>
              <a:chOff x="304433" y="3065282"/>
              <a:chExt cx="7809525" cy="537328"/>
            </a:xfrm>
          </p:grpSpPr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7ABF1FDF-A817-9D41-86EC-8DBC1D1F993B}"/>
                  </a:ext>
                </a:extLst>
              </p:cNvPr>
              <p:cNvSpPr/>
              <p:nvPr/>
            </p:nvSpPr>
            <p:spPr>
              <a:xfrm>
                <a:off x="30443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!</a:t>
                </a:r>
              </a:p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0A3F09F4-2FC1-F54B-B13B-87E5638FFDF0}"/>
                  </a:ext>
                </a:extLst>
              </p:cNvPr>
              <p:cNvSpPr/>
              <p:nvPr/>
            </p:nvSpPr>
            <p:spPr>
              <a:xfrm>
                <a:off x="91044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“</a:t>
                </a:r>
              </a:p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F63CB5E9-7124-174D-B929-06CD78A2FA3F}"/>
                  </a:ext>
                </a:extLst>
              </p:cNvPr>
              <p:cNvSpPr/>
              <p:nvPr/>
            </p:nvSpPr>
            <p:spPr>
              <a:xfrm>
                <a:off x="151646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#</a:t>
                </a:r>
              </a:p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1032257A-220B-F642-BC66-F318E9DBF054}"/>
                  </a:ext>
                </a:extLst>
              </p:cNvPr>
              <p:cNvSpPr/>
              <p:nvPr/>
            </p:nvSpPr>
            <p:spPr>
              <a:xfrm>
                <a:off x="212248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$</a:t>
                </a:r>
              </a:p>
              <a:p>
                <a:pPr algn="ctr"/>
                <a:r>
                  <a:rPr lang="en-US" sz="2000" dirty="0"/>
                  <a:t>4</a:t>
                </a: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7AE1A243-BB16-0445-90F7-B0ADD90B49E2}"/>
                  </a:ext>
                </a:extLst>
              </p:cNvPr>
              <p:cNvSpPr/>
              <p:nvPr/>
            </p:nvSpPr>
            <p:spPr>
              <a:xfrm>
                <a:off x="272849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%</a:t>
                </a:r>
              </a:p>
              <a:p>
                <a:pPr algn="ctr"/>
                <a:r>
                  <a:rPr lang="en-US" sz="2000" dirty="0"/>
                  <a:t>5</a:t>
                </a:r>
              </a:p>
            </p:txBody>
          </p:sp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BB5CFE88-A977-1944-AAD5-8C31D89A47B4}"/>
                  </a:ext>
                </a:extLst>
              </p:cNvPr>
              <p:cNvSpPr/>
              <p:nvPr/>
            </p:nvSpPr>
            <p:spPr>
              <a:xfrm>
                <a:off x="333451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&amp;</a:t>
                </a:r>
              </a:p>
              <a:p>
                <a:pPr algn="ctr"/>
                <a:r>
                  <a:rPr lang="en-US" sz="2000" dirty="0"/>
                  <a:t>6</a:t>
                </a:r>
              </a:p>
            </p:txBody>
          </p:sp>
          <p:sp>
            <p:nvSpPr>
              <p:cNvPr id="135" name="Rounded Rectangle 134">
                <a:extLst>
                  <a:ext uri="{FF2B5EF4-FFF2-40B4-BE49-F238E27FC236}">
                    <a16:creationId xmlns:a16="http://schemas.microsoft.com/office/drawing/2014/main" id="{668CAE5C-8729-F94E-A023-33768A0138D2}"/>
                  </a:ext>
                </a:extLst>
              </p:cNvPr>
              <p:cNvSpPr/>
              <p:nvPr/>
            </p:nvSpPr>
            <p:spPr>
              <a:xfrm>
                <a:off x="394052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‘</a:t>
                </a:r>
              </a:p>
              <a:p>
                <a:pPr algn="ctr"/>
                <a:r>
                  <a:rPr lang="en-US" sz="2000" dirty="0"/>
                  <a:t>7</a:t>
                </a:r>
              </a:p>
            </p:txBody>
          </p:sp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64553490-22B9-644A-AA10-B5A06C090E56}"/>
                  </a:ext>
                </a:extLst>
              </p:cNvPr>
              <p:cNvSpPr/>
              <p:nvPr/>
            </p:nvSpPr>
            <p:spPr>
              <a:xfrm>
                <a:off x="4546545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(</a:t>
                </a:r>
              </a:p>
              <a:p>
                <a:pPr algn="ctr"/>
                <a:r>
                  <a:rPr lang="en-US" sz="2000" dirty="0"/>
                  <a:t>8</a:t>
                </a:r>
              </a:p>
            </p:txBody>
          </p:sp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77B32147-CC61-D647-ABA9-15B8D14EF8E9}"/>
                  </a:ext>
                </a:extLst>
              </p:cNvPr>
              <p:cNvSpPr/>
              <p:nvPr/>
            </p:nvSpPr>
            <p:spPr>
              <a:xfrm>
                <a:off x="5152561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)</a:t>
                </a:r>
              </a:p>
              <a:p>
                <a:pPr algn="ctr"/>
                <a:r>
                  <a:rPr lang="en-US" sz="2000" dirty="0"/>
                  <a:t>9</a:t>
                </a: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96E02CE4-5F29-BC42-8AD8-CF5E0070445A}"/>
                  </a:ext>
                </a:extLst>
              </p:cNvPr>
              <p:cNvSpPr/>
              <p:nvPr/>
            </p:nvSpPr>
            <p:spPr>
              <a:xfrm>
                <a:off x="5758577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2D55E35F-CCEC-EA40-8859-9908DABBB613}"/>
                  </a:ext>
                </a:extLst>
              </p:cNvPr>
              <p:cNvSpPr/>
              <p:nvPr/>
            </p:nvSpPr>
            <p:spPr>
              <a:xfrm>
                <a:off x="6364593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*</a:t>
                </a:r>
              </a:p>
              <a:p>
                <a:pPr algn="ctr"/>
                <a:r>
                  <a:rPr lang="en-US" sz="1400" dirty="0"/>
                  <a:t>:</a:t>
                </a: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6AEF07E9-2243-A945-9F05-16DF46A41081}"/>
                  </a:ext>
                </a:extLst>
              </p:cNvPr>
              <p:cNvSpPr/>
              <p:nvPr/>
            </p:nvSpPr>
            <p:spPr>
              <a:xfrm>
                <a:off x="6970609" y="3065282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=</a:t>
                </a:r>
              </a:p>
              <a:p>
                <a:pPr algn="ctr"/>
                <a:r>
                  <a:rPr lang="en-US" sz="1400" dirty="0"/>
                  <a:t>-</a:t>
                </a:r>
              </a:p>
            </p:txBody>
          </p:sp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5BBDD767-02E1-9348-A7D6-93302BB5B5E9}"/>
                  </a:ext>
                </a:extLst>
              </p:cNvPr>
              <p:cNvSpPr/>
              <p:nvPr/>
            </p:nvSpPr>
            <p:spPr>
              <a:xfrm>
                <a:off x="7576630" y="3065282"/>
                <a:ext cx="537328" cy="53732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PAUSE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BC1269C-E12C-4641-8BEC-B3AFCBF0A2D7}"/>
                </a:ext>
              </a:extLst>
            </p:cNvPr>
            <p:cNvGrpSpPr/>
            <p:nvPr/>
          </p:nvGrpSpPr>
          <p:grpSpPr>
            <a:xfrm>
              <a:off x="2191238" y="4092947"/>
              <a:ext cx="7809525" cy="537328"/>
              <a:chOff x="304433" y="4927076"/>
              <a:chExt cx="7809525" cy="537328"/>
            </a:xfrm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83CDFCC8-F274-4C4C-9318-F517D0E52E63}"/>
                  </a:ext>
                </a:extLst>
              </p:cNvPr>
              <p:cNvSpPr/>
              <p:nvPr/>
            </p:nvSpPr>
            <p:spPr>
              <a:xfrm>
                <a:off x="119158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Z</a:t>
                </a:r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EBED7502-A413-B44E-8E1B-D38B0EE06030}"/>
                  </a:ext>
                </a:extLst>
              </p:cNvPr>
              <p:cNvSpPr/>
              <p:nvPr/>
            </p:nvSpPr>
            <p:spPr>
              <a:xfrm>
                <a:off x="180246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X</a:t>
                </a:r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3A81B6A7-C9B3-F24C-941E-6BBC6CB737F9}"/>
                  </a:ext>
                </a:extLst>
              </p:cNvPr>
              <p:cNvSpPr/>
              <p:nvPr/>
            </p:nvSpPr>
            <p:spPr>
              <a:xfrm>
                <a:off x="241333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C</a:t>
                </a:r>
              </a:p>
            </p:txBody>
          </p:sp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98E69F6C-4B18-1445-BDA5-BC15FE101AC0}"/>
                  </a:ext>
                </a:extLst>
              </p:cNvPr>
              <p:cNvSpPr/>
              <p:nvPr/>
            </p:nvSpPr>
            <p:spPr>
              <a:xfrm>
                <a:off x="302421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V</a:t>
                </a: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462C06E1-A0E0-5049-BF19-FEC879717B1D}"/>
                  </a:ext>
                </a:extLst>
              </p:cNvPr>
              <p:cNvSpPr/>
              <p:nvPr/>
            </p:nvSpPr>
            <p:spPr>
              <a:xfrm>
                <a:off x="363509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B</a:t>
                </a:r>
              </a:p>
            </p:txBody>
          </p:sp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418DE960-615A-6C40-94AB-234FE103608C}"/>
                  </a:ext>
                </a:extLst>
              </p:cNvPr>
              <p:cNvSpPr/>
              <p:nvPr/>
            </p:nvSpPr>
            <p:spPr>
              <a:xfrm>
                <a:off x="4245973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N</a:t>
                </a:r>
              </a:p>
            </p:txBody>
          </p:sp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F185C036-AB3E-7C41-AFB2-55588CC09105}"/>
                  </a:ext>
                </a:extLst>
              </p:cNvPr>
              <p:cNvSpPr/>
              <p:nvPr/>
            </p:nvSpPr>
            <p:spPr>
              <a:xfrm>
                <a:off x="4856851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M</a:t>
                </a:r>
              </a:p>
            </p:txBody>
          </p:sp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2D8AC0C3-F998-6D4E-B621-42591C5D97A3}"/>
                  </a:ext>
                </a:extLst>
              </p:cNvPr>
              <p:cNvSpPr/>
              <p:nvPr/>
            </p:nvSpPr>
            <p:spPr>
              <a:xfrm>
                <a:off x="5467729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&lt;</a:t>
                </a:r>
              </a:p>
              <a:p>
                <a:pPr algn="ctr"/>
                <a:r>
                  <a:rPr lang="en-US" sz="1400" dirty="0"/>
                  <a:t>,</a:t>
                </a:r>
              </a:p>
            </p:txBody>
          </p:sp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478DBC72-56BC-9543-AE43-5AF3EB055D41}"/>
                  </a:ext>
                </a:extLst>
              </p:cNvPr>
              <p:cNvSpPr/>
              <p:nvPr/>
            </p:nvSpPr>
            <p:spPr>
              <a:xfrm>
                <a:off x="6078607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&gt;</a:t>
                </a:r>
              </a:p>
              <a:p>
                <a:pPr algn="ctr"/>
                <a:r>
                  <a:rPr lang="en-US" sz="1400" dirty="0"/>
                  <a:t>.</a:t>
                </a:r>
              </a:p>
            </p:txBody>
          </p:sp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6F9FC021-EE31-3242-B894-4CEB6E86E582}"/>
                  </a:ext>
                </a:extLst>
              </p:cNvPr>
              <p:cNvSpPr/>
              <p:nvPr/>
            </p:nvSpPr>
            <p:spPr>
              <a:xfrm>
                <a:off x="6689485" y="4927076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?</a:t>
                </a:r>
              </a:p>
              <a:p>
                <a:pPr algn="ctr"/>
                <a:r>
                  <a:rPr lang="en-US" sz="1400" dirty="0"/>
                  <a:t>/</a:t>
                </a:r>
              </a:p>
            </p:txBody>
          </p:sp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2AD78FD8-5772-174A-9389-9B8B79B77CBB}"/>
                  </a:ext>
                </a:extLst>
              </p:cNvPr>
              <p:cNvSpPr/>
              <p:nvPr/>
            </p:nvSpPr>
            <p:spPr>
              <a:xfrm>
                <a:off x="304433" y="4927076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SHIFT</a:t>
                </a:r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79854FA4-80DB-8444-AC28-51CE5BBDDCC0}"/>
                  </a:ext>
                </a:extLst>
              </p:cNvPr>
              <p:cNvSpPr/>
              <p:nvPr/>
            </p:nvSpPr>
            <p:spPr>
              <a:xfrm>
                <a:off x="7300358" y="4927076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SHIFT</a:t>
                </a:r>
              </a:p>
            </p:txBody>
          </p:sp>
        </p:grp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389AACEE-E98E-7340-B374-EA637D3FF131}"/>
                </a:ext>
              </a:extLst>
            </p:cNvPr>
            <p:cNvSpPr/>
            <p:nvPr/>
          </p:nvSpPr>
          <p:spPr>
            <a:xfrm>
              <a:off x="3737232" y="4712499"/>
              <a:ext cx="4771530" cy="53732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SPACE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ECE7F9D-E833-1445-BDF7-23464AAF9714}"/>
                </a:ext>
              </a:extLst>
            </p:cNvPr>
            <p:cNvGrpSpPr/>
            <p:nvPr/>
          </p:nvGrpSpPr>
          <p:grpSpPr>
            <a:xfrm>
              <a:off x="2466811" y="2853843"/>
              <a:ext cx="7533952" cy="537328"/>
              <a:chOff x="580006" y="3687317"/>
              <a:chExt cx="7533952" cy="537328"/>
            </a:xfrm>
          </p:grpSpPr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ACD43E45-B3DE-C64B-AFDB-6D70136C2DF5}"/>
                  </a:ext>
                </a:extLst>
              </p:cNvPr>
              <p:cNvSpPr/>
              <p:nvPr/>
            </p:nvSpPr>
            <p:spPr>
              <a:xfrm>
                <a:off x="1190947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W</a:t>
                </a:r>
              </a:p>
            </p:txBody>
          </p: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5B211630-8FB0-8E46-8F7B-574E0BCD5BFE}"/>
                  </a:ext>
                </a:extLst>
              </p:cNvPr>
              <p:cNvSpPr/>
              <p:nvPr/>
            </p:nvSpPr>
            <p:spPr>
              <a:xfrm>
                <a:off x="1801888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E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A8D8FB0-57B8-E24E-9541-79EA85F61FDD}"/>
                  </a:ext>
                </a:extLst>
              </p:cNvPr>
              <p:cNvSpPr/>
              <p:nvPr/>
            </p:nvSpPr>
            <p:spPr>
              <a:xfrm>
                <a:off x="2412829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R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B47BA9C5-5043-4B44-964F-21B8C1980C31}"/>
                  </a:ext>
                </a:extLst>
              </p:cNvPr>
              <p:cNvSpPr/>
              <p:nvPr/>
            </p:nvSpPr>
            <p:spPr>
              <a:xfrm>
                <a:off x="3023770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T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C5A4B603-BAEC-AA47-88A8-9454D1ED5B1F}"/>
                  </a:ext>
                </a:extLst>
              </p:cNvPr>
              <p:cNvSpPr/>
              <p:nvPr/>
            </p:nvSpPr>
            <p:spPr>
              <a:xfrm>
                <a:off x="3634711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Y</a:t>
                </a:r>
              </a:p>
            </p:txBody>
          </p:sp>
          <p:sp>
            <p:nvSpPr>
              <p:cNvPr id="108" name="Rounded Rectangle 107">
                <a:extLst>
                  <a:ext uri="{FF2B5EF4-FFF2-40B4-BE49-F238E27FC236}">
                    <a16:creationId xmlns:a16="http://schemas.microsoft.com/office/drawing/2014/main" id="{C16A0A72-638A-1849-8569-AAB4B72A88E5}"/>
                  </a:ext>
                </a:extLst>
              </p:cNvPr>
              <p:cNvSpPr/>
              <p:nvPr/>
            </p:nvSpPr>
            <p:spPr>
              <a:xfrm>
                <a:off x="4245652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U</a:t>
                </a:r>
              </a:p>
            </p:txBody>
          </p:sp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889ABE23-7A9A-D64C-87E3-18DCC686A7B8}"/>
                  </a:ext>
                </a:extLst>
              </p:cNvPr>
              <p:cNvSpPr/>
              <p:nvPr/>
            </p:nvSpPr>
            <p:spPr>
              <a:xfrm>
                <a:off x="4856593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I</a:t>
                </a:r>
              </a:p>
            </p:txBody>
          </p:sp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E860C4D9-51A9-A944-B306-F3A67C86507F}"/>
                  </a:ext>
                </a:extLst>
              </p:cNvPr>
              <p:cNvSpPr/>
              <p:nvPr/>
            </p:nvSpPr>
            <p:spPr>
              <a:xfrm>
                <a:off x="5467534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O</a:t>
                </a:r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A2F5FC77-99FC-754F-BDC0-EC4D3BF66613}"/>
                  </a:ext>
                </a:extLst>
              </p:cNvPr>
              <p:cNvSpPr/>
              <p:nvPr/>
            </p:nvSpPr>
            <p:spPr>
              <a:xfrm>
                <a:off x="6078475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P</a:t>
                </a:r>
              </a:p>
            </p:txBody>
          </p:sp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04CC26BB-2C86-F347-AC17-FBB8ED55EC61}"/>
                  </a:ext>
                </a:extLst>
              </p:cNvPr>
              <p:cNvSpPr/>
              <p:nvPr/>
            </p:nvSpPr>
            <p:spPr>
              <a:xfrm>
                <a:off x="668941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||</a:t>
                </a:r>
              </a:p>
              <a:p>
                <a:pPr algn="ctr"/>
                <a:r>
                  <a:rPr lang="en-US" sz="1400" dirty="0"/>
                  <a:t>EXP</a:t>
                </a:r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44F25C29-09E3-804D-A368-7E4585FF9CCC}"/>
                  </a:ext>
                </a:extLst>
              </p:cNvPr>
              <p:cNvSpPr/>
              <p:nvPr/>
            </p:nvSpPr>
            <p:spPr>
              <a:xfrm>
                <a:off x="7300358" y="3687317"/>
                <a:ext cx="813600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ENTER</a:t>
                </a:r>
              </a:p>
            </p:txBody>
          </p:sp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628D69C0-C8DC-9C48-BDB6-69534E5C335F}"/>
                  </a:ext>
                </a:extLst>
              </p:cNvPr>
              <p:cNvSpPr/>
              <p:nvPr/>
            </p:nvSpPr>
            <p:spPr>
              <a:xfrm>
                <a:off x="580006" y="3687317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Q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AF05C48-6BCB-B343-BCEA-790D01E08088}"/>
                </a:ext>
              </a:extLst>
            </p:cNvPr>
            <p:cNvGrpSpPr/>
            <p:nvPr/>
          </p:nvGrpSpPr>
          <p:grpSpPr>
            <a:xfrm>
              <a:off x="2191238" y="3473395"/>
              <a:ext cx="7809525" cy="537328"/>
              <a:chOff x="304433" y="4306478"/>
              <a:chExt cx="7809525" cy="537328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E1EBB9C4-F9E6-904E-B52D-116846F8EEB6}"/>
                  </a:ext>
                </a:extLst>
              </p:cNvPr>
              <p:cNvSpPr/>
              <p:nvPr/>
            </p:nvSpPr>
            <p:spPr>
              <a:xfrm>
                <a:off x="91044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A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4844502B-5BC6-C242-907F-A28D783B4400}"/>
                  </a:ext>
                </a:extLst>
              </p:cNvPr>
              <p:cNvSpPr/>
              <p:nvPr/>
            </p:nvSpPr>
            <p:spPr>
              <a:xfrm>
                <a:off x="151646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S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9DAB693D-E7C4-EA45-AE4B-1F4E6EB8D4F8}"/>
                  </a:ext>
                </a:extLst>
              </p:cNvPr>
              <p:cNvSpPr/>
              <p:nvPr/>
            </p:nvSpPr>
            <p:spPr>
              <a:xfrm>
                <a:off x="212248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D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F7EB295A-2206-2747-AB7F-71C2DB8350DD}"/>
                  </a:ext>
                </a:extLst>
              </p:cNvPr>
              <p:cNvSpPr/>
              <p:nvPr/>
            </p:nvSpPr>
            <p:spPr>
              <a:xfrm>
                <a:off x="272849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F</a:t>
                </a:r>
              </a:p>
            </p:txBody>
          </p:sp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51BF34D8-3DE8-354B-AEE4-D179BF80C9F8}"/>
                  </a:ext>
                </a:extLst>
              </p:cNvPr>
              <p:cNvSpPr/>
              <p:nvPr/>
            </p:nvSpPr>
            <p:spPr>
              <a:xfrm>
                <a:off x="333451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G</a:t>
                </a: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8E42DCE1-31E6-9846-84B2-FF35CB1886AE}"/>
                  </a:ext>
                </a:extLst>
              </p:cNvPr>
              <p:cNvSpPr/>
              <p:nvPr/>
            </p:nvSpPr>
            <p:spPr>
              <a:xfrm>
                <a:off x="394052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H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EB6C9CCA-876B-664F-84E4-7E3EB3DBE7BF}"/>
                  </a:ext>
                </a:extLst>
              </p:cNvPr>
              <p:cNvSpPr/>
              <p:nvPr/>
            </p:nvSpPr>
            <p:spPr>
              <a:xfrm>
                <a:off x="4546545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J</a:t>
                </a: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A1964F5D-2D4B-6B40-875F-D6F91AB5B802}"/>
                  </a:ext>
                </a:extLst>
              </p:cNvPr>
              <p:cNvSpPr/>
              <p:nvPr/>
            </p:nvSpPr>
            <p:spPr>
              <a:xfrm>
                <a:off x="5152561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K</a:t>
                </a: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09FA480A-02F4-3F46-889E-30EA84137D95}"/>
                  </a:ext>
                </a:extLst>
              </p:cNvPr>
              <p:cNvSpPr/>
              <p:nvPr/>
            </p:nvSpPr>
            <p:spPr>
              <a:xfrm>
                <a:off x="5758577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L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B7AE94F1-CD0A-2446-B279-04593F76556D}"/>
                  </a:ext>
                </a:extLst>
              </p:cNvPr>
              <p:cNvSpPr/>
              <p:nvPr/>
            </p:nvSpPr>
            <p:spPr>
              <a:xfrm>
                <a:off x="6364593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+</a:t>
                </a:r>
              </a:p>
              <a:p>
                <a:pPr algn="ctr"/>
                <a:r>
                  <a:rPr lang="en-US" sz="1400" dirty="0"/>
                  <a:t>;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DC2C163B-3B54-E842-9B61-E5AF916E9955}"/>
                  </a:ext>
                </a:extLst>
              </p:cNvPr>
              <p:cNvSpPr/>
              <p:nvPr/>
            </p:nvSpPr>
            <p:spPr>
              <a:xfrm>
                <a:off x="6970609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Z" sz="1400" dirty="0"/>
                  <a:t>~</a:t>
                </a:r>
                <a:endParaRPr lang="en-US" sz="1400" dirty="0"/>
              </a:p>
              <a:p>
                <a:pPr algn="ctr"/>
                <a:r>
                  <a:rPr lang="en-US" sz="1400" dirty="0"/>
                  <a:t>@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43D6E099-29FF-1942-8884-3CAE406AEEE0}"/>
                  </a:ext>
                </a:extLst>
              </p:cNvPr>
              <p:cNvSpPr/>
              <p:nvPr/>
            </p:nvSpPr>
            <p:spPr>
              <a:xfrm>
                <a:off x="304433" y="4306478"/>
                <a:ext cx="537328" cy="5373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CAPS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LOCK</a:t>
                </a:r>
              </a:p>
            </p:txBody>
          </p:sp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22B8CF9B-2C14-A24C-95D7-8B77CAE2CF33}"/>
                  </a:ext>
                </a:extLst>
              </p:cNvPr>
              <p:cNvSpPr/>
              <p:nvPr/>
            </p:nvSpPr>
            <p:spPr>
              <a:xfrm>
                <a:off x="7576630" y="4306478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CTRL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0443E78-16A4-EA4A-BDAB-6ECD32FE9C1F}"/>
                </a:ext>
              </a:extLst>
            </p:cNvPr>
            <p:cNvGrpSpPr/>
            <p:nvPr/>
          </p:nvGrpSpPr>
          <p:grpSpPr>
            <a:xfrm>
              <a:off x="2191238" y="1615044"/>
              <a:ext cx="7809525" cy="540000"/>
              <a:chOff x="2191238" y="1615044"/>
              <a:chExt cx="7809525" cy="540000"/>
            </a:xfrm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08CE383F-52CF-AF4D-B54E-7FD0592A6923}"/>
                  </a:ext>
                </a:extLst>
              </p:cNvPr>
              <p:cNvSpPr/>
              <p:nvPr/>
            </p:nvSpPr>
            <p:spPr>
              <a:xfrm>
                <a:off x="4617586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{</a:t>
                </a:r>
              </a:p>
              <a:p>
                <a:pPr algn="ctr"/>
                <a:r>
                  <a:rPr lang="en-US" sz="1400" dirty="0"/>
                  <a:t>[</a:t>
                </a: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233E8CEC-285B-4F4A-89A0-8C6C1D045AB0}"/>
                  </a:ext>
                </a:extLst>
              </p:cNvPr>
              <p:cNvSpPr/>
              <p:nvPr/>
            </p:nvSpPr>
            <p:spPr>
              <a:xfrm>
                <a:off x="2191238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ESC</a:t>
                </a:r>
              </a:p>
            </p:txBody>
          </p: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E6E14516-EF5D-EC49-B201-8EA3C113141B}"/>
                  </a:ext>
                </a:extLst>
              </p:cNvPr>
              <p:cNvSpPr/>
              <p:nvPr/>
            </p:nvSpPr>
            <p:spPr>
              <a:xfrm>
                <a:off x="5828380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\</a:t>
                </a:r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1426E5E0-EA5D-7546-98FF-0DCA9F39F64E}"/>
                  </a:ext>
                </a:extLst>
              </p:cNvPr>
              <p:cNvSpPr/>
              <p:nvPr/>
            </p:nvSpPr>
            <p:spPr>
              <a:xfrm>
                <a:off x="7644571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Apple Symbols" panose="02000000000000000000" pitchFamily="2" charset="-79"/>
                    <a:cs typeface="Times New Roman" panose="02020603050405020304" pitchFamily="18" charset="0"/>
                  </a:rPr>
                  <a:t>←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252DA7E6-E613-3146-8327-816291ED2E7F}"/>
                  </a:ext>
                </a:extLst>
              </p:cNvPr>
              <p:cNvSpPr/>
              <p:nvPr/>
            </p:nvSpPr>
            <p:spPr>
              <a:xfrm>
                <a:off x="5222983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}</a:t>
                </a:r>
              </a:p>
              <a:p>
                <a:pPr algn="ctr"/>
                <a:r>
                  <a:rPr lang="en-US" sz="1400" dirty="0"/>
                  <a:t>]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88E75CE-0593-A446-AD5E-087B848A7F4F}"/>
                  </a:ext>
                </a:extLst>
              </p:cNvPr>
              <p:cNvSpPr/>
              <p:nvPr/>
            </p:nvSpPr>
            <p:spPr>
              <a:xfrm>
                <a:off x="9460763" y="1615044"/>
                <a:ext cx="540000" cy="5400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340" dirty="0"/>
                  <a:t>Reset</a:t>
                </a:r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7911711C-7C6E-D44B-A254-67002EBEE63F}"/>
                  </a:ext>
                </a:extLst>
              </p:cNvPr>
              <p:cNvSpPr/>
              <p:nvPr/>
            </p:nvSpPr>
            <p:spPr>
              <a:xfrm>
                <a:off x="8855365" y="1616380"/>
                <a:ext cx="537328" cy="537328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40/80</a:t>
                </a: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B5D44F4C-EAD5-A84E-8A7E-A8E3CF9ECAB6}"/>
                  </a:ext>
                </a:extLst>
              </p:cNvPr>
              <p:cNvSpPr/>
              <p:nvPr/>
            </p:nvSpPr>
            <p:spPr>
              <a:xfrm>
                <a:off x="3243219" y="1616380"/>
                <a:ext cx="813600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TAB</a:t>
                </a: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9C70AF97-CB28-EE40-B4B2-B8AED6846904}"/>
                  </a:ext>
                </a:extLst>
              </p:cNvPr>
              <p:cNvSpPr/>
              <p:nvPr/>
            </p:nvSpPr>
            <p:spPr>
              <a:xfrm>
                <a:off x="6433777" y="1616380"/>
                <a:ext cx="537328" cy="537328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`</a:t>
                </a:r>
              </a:p>
              <a:p>
                <a:pPr algn="ctr"/>
                <a:r>
                  <a:rPr lang="en-US" sz="1400" dirty="0"/>
                  <a:t>_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402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650</Words>
  <Application>Microsoft Macintosh PowerPoint</Application>
  <PresentationFormat>Widescreen</PresentationFormat>
  <Paragraphs>658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Apple Symbols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2021-06-07T00:19:05Z</dcterms:created>
  <dcterms:modified xsi:type="dcterms:W3CDTF">2021-06-30T03:48:42Z</dcterms:modified>
</cp:coreProperties>
</file>