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30"/>
    <p:restoredTop sz="94666"/>
  </p:normalViewPr>
  <p:slideViewPr>
    <p:cSldViewPr snapToGrid="0" snapToObjects="1">
      <p:cViewPr>
        <p:scale>
          <a:sx n="260" d="100"/>
          <a:sy n="260" d="100"/>
        </p:scale>
        <p:origin x="-1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D439-57B0-864F-BB4E-0BFFB23B4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148EF-FC03-9944-9B22-AB3E07958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9B446-E6A6-7D49-87D8-2C386FC5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30A-5AF7-334A-B57B-C0537BAF509A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3B69-BDE8-F64F-A21D-FB5DF63F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BD8A5-1F6B-5646-8951-DDBE2235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562A-4725-074F-A352-68A500D2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29F50-4C9E-254D-804B-1F9110656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14846-6FC3-CE47-8F43-BA92CB11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30A-5AF7-334A-B57B-C0537BAF509A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35BF6-1690-8A44-97A6-5392B11F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8CC8-DDAC-2143-A883-9134A0EB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1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BB153-9633-4A4F-B165-1192F18B5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4C709-8AD7-BC46-82E3-759062BCE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B90C2-40AC-EF40-A524-4DC96C11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30A-5AF7-334A-B57B-C0537BAF509A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06F07-137B-8640-B130-1C134647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AEEAB-3E58-9D41-8C23-D9BA2F72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3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43B3-B06B-4A4F-A625-15AC8CA3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26512-0127-9848-9066-1188CA489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9A6C3-6A80-ED47-9339-4B955663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30A-5AF7-334A-B57B-C0537BAF509A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2BAA5-7633-5D42-A7E5-4C14625C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5283F-3CDD-8449-B45C-E8BC739F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8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0EEE-FAC7-F848-9944-947A1C74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62F1C-C104-A74C-B6BF-BCF787261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C73B9-AE8F-C346-A041-0AA47186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30A-5AF7-334A-B57B-C0537BAF509A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F511A-F619-1441-9AEF-D3433854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A4021-B6B4-A049-89FD-F6785836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9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222C-94CF-C746-8972-20009A61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28453-57FB-3646-86D7-CF873C875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79A57-1C83-2341-A449-727188FF5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2F9CC-68FA-0746-98B7-63386A94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30A-5AF7-334A-B57B-C0537BAF509A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31580-1A9E-564D-8A8E-416E4D0C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1FB93-49D1-FD4E-A8B9-E1D68AD8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4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6F75-0303-3C46-B894-DD38C325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ABD8C-2091-0E44-86C1-806B72294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4CA0D-38C7-6F46-8BBA-9DB80B37C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CF6BA-B68C-A54F-A240-D4B3E2631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4A985-3444-364A-9F5C-D334A8B3A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33D9F-06B0-CB47-B5D0-F2FED4C0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30A-5AF7-334A-B57B-C0537BAF509A}" type="datetimeFigureOut">
              <a:rPr lang="en-US" smtClean="0"/>
              <a:t>6/7/21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60081-6079-AD48-AD13-177AD5BB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BF2B-0E49-AB4A-94EC-44378E9C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EDBF-1F2E-AC45-945F-1B3F0722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D50B0-77DB-CD4A-8105-2E3B3B04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30A-5AF7-334A-B57B-C0537BAF509A}" type="datetimeFigureOut">
              <a:rPr lang="en-US" smtClean="0"/>
              <a:t>6/7/21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2D7BC-8917-BF42-A09A-2261BE5B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643CE-B7E4-DE47-A5F9-F0972D72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9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B34B5-4A09-124B-920D-DD0C7567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30A-5AF7-334A-B57B-C0537BAF509A}" type="datetimeFigureOut">
              <a:rPr lang="en-US" smtClean="0"/>
              <a:t>6/7/21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F5E11-3C2D-7345-A3C0-FEE61C03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D3108-F491-D04B-B889-2998139F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2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FFAF-48F5-DC46-A95E-AD10D6DB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9862A-6814-7342-9D2E-D67DBFC8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8A978-2541-4347-97A4-165A9785D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E3EBD-54D7-D74E-A19D-27C44FA1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30A-5AF7-334A-B57B-C0537BAF509A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68E72-D4C4-F848-A43C-046D45BF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74B2A-920E-F24C-89A3-100B7992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5F28-F516-3B43-A73E-CCBEDBD5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1B51B-A304-A248-B068-1840BD4CB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787AA-9782-244F-94C8-8A302F052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A7F59-650B-B24C-9B22-CD9711F3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30A-5AF7-334A-B57B-C0537BAF509A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3C146-7E29-8042-BA59-1BBFFFF0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78A78-8E60-7C4C-B0C6-BA80EA23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3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57AEA-4CB9-6546-928B-6C3D1F46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40667-39DB-404C-B5A1-059D1317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F091-E77F-4B4E-909A-A1A728D2F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7030A-5AF7-334A-B57B-C0537BAF509A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1CDD5-A2B3-814F-BD88-3E2E17B89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B8C59-C4CD-5F46-8EBF-73ED50717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9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FFDBC6-CFF2-794F-BC6A-756F6865FF06}"/>
              </a:ext>
            </a:extLst>
          </p:cNvPr>
          <p:cNvSpPr/>
          <p:nvPr/>
        </p:nvSpPr>
        <p:spPr>
          <a:xfrm>
            <a:off x="1186940" y="1046375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9C061D-033F-8A48-92A0-6CF847079228}"/>
              </a:ext>
            </a:extLst>
          </p:cNvPr>
          <p:cNvSpPr/>
          <p:nvPr/>
        </p:nvSpPr>
        <p:spPr>
          <a:xfrm>
            <a:off x="1791826" y="1046375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915FEE-F616-884B-B346-0815C481BF02}"/>
              </a:ext>
            </a:extLst>
          </p:cNvPr>
          <p:cNvSpPr/>
          <p:nvPr/>
        </p:nvSpPr>
        <p:spPr>
          <a:xfrm>
            <a:off x="2396712" y="1046375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183E032-E9A0-4445-9736-EAE24CE4F6CF}"/>
              </a:ext>
            </a:extLst>
          </p:cNvPr>
          <p:cNvSpPr/>
          <p:nvPr/>
        </p:nvSpPr>
        <p:spPr>
          <a:xfrm>
            <a:off x="3001598" y="1046375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E74BF65-3547-684A-B998-A8DB11BDC133}"/>
              </a:ext>
            </a:extLst>
          </p:cNvPr>
          <p:cNvSpPr/>
          <p:nvPr/>
        </p:nvSpPr>
        <p:spPr>
          <a:xfrm>
            <a:off x="3606484" y="1046375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2696082-8256-B340-987B-C34F4C17145B}"/>
              </a:ext>
            </a:extLst>
          </p:cNvPr>
          <p:cNvSpPr/>
          <p:nvPr/>
        </p:nvSpPr>
        <p:spPr>
          <a:xfrm>
            <a:off x="4211370" y="1046375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2BE856-BC57-284F-85BF-0458F80ADC03}"/>
              </a:ext>
            </a:extLst>
          </p:cNvPr>
          <p:cNvSpPr/>
          <p:nvPr/>
        </p:nvSpPr>
        <p:spPr>
          <a:xfrm>
            <a:off x="4816256" y="1046375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01FEEB-F800-E948-8554-B3A839EAD879}"/>
              </a:ext>
            </a:extLst>
          </p:cNvPr>
          <p:cNvSpPr/>
          <p:nvPr/>
        </p:nvSpPr>
        <p:spPr>
          <a:xfrm>
            <a:off x="5421142" y="1046375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7F5FC2A-2A20-F44A-B92E-CBEC842E5493}"/>
              </a:ext>
            </a:extLst>
          </p:cNvPr>
          <p:cNvSpPr/>
          <p:nvPr/>
        </p:nvSpPr>
        <p:spPr>
          <a:xfrm>
            <a:off x="6026028" y="1046375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8856D2-F905-3840-B149-FDED90B45559}"/>
              </a:ext>
            </a:extLst>
          </p:cNvPr>
          <p:cNvSpPr/>
          <p:nvPr/>
        </p:nvSpPr>
        <p:spPr>
          <a:xfrm>
            <a:off x="6630914" y="1046375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||</a:t>
            </a:r>
          </a:p>
          <a:p>
            <a:pPr algn="ctr"/>
            <a:r>
              <a:rPr lang="en-US" sz="1400" dirty="0"/>
              <a:t>EXP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713E958-86CD-254E-9851-5A94B2929B83}"/>
              </a:ext>
            </a:extLst>
          </p:cNvPr>
          <p:cNvSpPr/>
          <p:nvPr/>
        </p:nvSpPr>
        <p:spPr>
          <a:xfrm>
            <a:off x="7247448" y="1046375"/>
            <a:ext cx="813600" cy="537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ENTER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F5E135C-190D-BA43-94B8-88FAE169B821}"/>
              </a:ext>
            </a:extLst>
          </p:cNvPr>
          <p:cNvSpPr/>
          <p:nvPr/>
        </p:nvSpPr>
        <p:spPr>
          <a:xfrm>
            <a:off x="266725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</a:p>
          <a:p>
            <a:pPr algn="ctr"/>
            <a:r>
              <a:rPr lang="en-US" sz="2000" dirty="0"/>
              <a:t>1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73E68C7-8E0F-0840-AAC3-C32FF952E97C}"/>
              </a:ext>
            </a:extLst>
          </p:cNvPr>
          <p:cNvSpPr/>
          <p:nvPr/>
        </p:nvSpPr>
        <p:spPr>
          <a:xfrm>
            <a:off x="871611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</a:t>
            </a:r>
          </a:p>
          <a:p>
            <a:pPr algn="ctr"/>
            <a:r>
              <a:rPr lang="en-US" sz="2000" dirty="0"/>
              <a:t>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0D6C622-144A-9441-9BF5-4F1A2CDD8CF3}"/>
              </a:ext>
            </a:extLst>
          </p:cNvPr>
          <p:cNvSpPr/>
          <p:nvPr/>
        </p:nvSpPr>
        <p:spPr>
          <a:xfrm>
            <a:off x="1476497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#</a:t>
            </a:r>
          </a:p>
          <a:p>
            <a:pPr algn="ctr"/>
            <a:r>
              <a:rPr lang="en-US" sz="2000" dirty="0"/>
              <a:t>3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177B700-79FA-4745-A90C-04E4F11A2C82}"/>
              </a:ext>
            </a:extLst>
          </p:cNvPr>
          <p:cNvSpPr/>
          <p:nvPr/>
        </p:nvSpPr>
        <p:spPr>
          <a:xfrm>
            <a:off x="2081383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$</a:t>
            </a:r>
          </a:p>
          <a:p>
            <a:pPr algn="ctr"/>
            <a:r>
              <a:rPr lang="en-US" sz="2000" dirty="0"/>
              <a:t>4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CED1FE3-2CD0-594D-AF79-ADA0EC27D556}"/>
              </a:ext>
            </a:extLst>
          </p:cNvPr>
          <p:cNvSpPr/>
          <p:nvPr/>
        </p:nvSpPr>
        <p:spPr>
          <a:xfrm>
            <a:off x="2686269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%</a:t>
            </a:r>
          </a:p>
          <a:p>
            <a:pPr algn="ctr"/>
            <a:r>
              <a:rPr lang="en-US" sz="2000" dirty="0"/>
              <a:t>5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A2666D2-5BD2-3E48-B2E0-FD011D6A90C0}"/>
              </a:ext>
            </a:extLst>
          </p:cNvPr>
          <p:cNvSpPr/>
          <p:nvPr/>
        </p:nvSpPr>
        <p:spPr>
          <a:xfrm>
            <a:off x="3291155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&amp;</a:t>
            </a:r>
          </a:p>
          <a:p>
            <a:pPr algn="ctr"/>
            <a:r>
              <a:rPr lang="en-US" sz="2000" dirty="0"/>
              <a:t>6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73F3887-9B95-5E46-B97E-3ADA9451EA1A}"/>
              </a:ext>
            </a:extLst>
          </p:cNvPr>
          <p:cNvSpPr/>
          <p:nvPr/>
        </p:nvSpPr>
        <p:spPr>
          <a:xfrm>
            <a:off x="3896041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‘</a:t>
            </a:r>
          </a:p>
          <a:p>
            <a:pPr algn="ctr"/>
            <a:r>
              <a:rPr lang="en-US" sz="2000" dirty="0"/>
              <a:t>7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96278D1-69CC-A347-B458-C3E105B5E0D9}"/>
              </a:ext>
            </a:extLst>
          </p:cNvPr>
          <p:cNvSpPr/>
          <p:nvPr/>
        </p:nvSpPr>
        <p:spPr>
          <a:xfrm>
            <a:off x="4500927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(</a:t>
            </a:r>
          </a:p>
          <a:p>
            <a:pPr algn="ctr"/>
            <a:r>
              <a:rPr lang="en-US" sz="2000" dirty="0"/>
              <a:t>8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15FDAEB-7342-A747-AC58-CB1A9873EB28}"/>
              </a:ext>
            </a:extLst>
          </p:cNvPr>
          <p:cNvSpPr/>
          <p:nvPr/>
        </p:nvSpPr>
        <p:spPr>
          <a:xfrm>
            <a:off x="5105813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)</a:t>
            </a:r>
          </a:p>
          <a:p>
            <a:pPr algn="ctr"/>
            <a:r>
              <a:rPr lang="en-US" sz="2000" dirty="0"/>
              <a:t>9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EC61F51-452A-F94F-B8F4-E9FC42948735}"/>
              </a:ext>
            </a:extLst>
          </p:cNvPr>
          <p:cNvSpPr/>
          <p:nvPr/>
        </p:nvSpPr>
        <p:spPr>
          <a:xfrm>
            <a:off x="5710699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2000" dirty="0"/>
              <a:t>0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7197447-C8D8-BC42-B6B9-A2C4E3001B21}"/>
              </a:ext>
            </a:extLst>
          </p:cNvPr>
          <p:cNvSpPr/>
          <p:nvPr/>
        </p:nvSpPr>
        <p:spPr>
          <a:xfrm>
            <a:off x="6315585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*</a:t>
            </a:r>
          </a:p>
          <a:p>
            <a:pPr algn="ctr"/>
            <a:r>
              <a:rPr lang="en-US" sz="1400" dirty="0"/>
              <a:t>: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07AE260-5BE9-2448-B3A0-2D5F8B3CF83B}"/>
              </a:ext>
            </a:extLst>
          </p:cNvPr>
          <p:cNvSpPr/>
          <p:nvPr/>
        </p:nvSpPr>
        <p:spPr>
          <a:xfrm>
            <a:off x="6920471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=</a:t>
            </a:r>
          </a:p>
          <a:p>
            <a:pPr algn="ctr"/>
            <a:r>
              <a:rPr lang="en-US" sz="1400" dirty="0"/>
              <a:t>-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9089042-F913-6A48-9791-F54ADF21C2F4}"/>
              </a:ext>
            </a:extLst>
          </p:cNvPr>
          <p:cNvSpPr/>
          <p:nvPr/>
        </p:nvSpPr>
        <p:spPr>
          <a:xfrm>
            <a:off x="7525357" y="425777"/>
            <a:ext cx="537328" cy="53732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PAUSE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2577993-3D88-A142-B5DE-65C82410A950}"/>
              </a:ext>
            </a:extLst>
          </p:cNvPr>
          <p:cNvSpPr/>
          <p:nvPr/>
        </p:nvSpPr>
        <p:spPr>
          <a:xfrm>
            <a:off x="871611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0AB933E-6EF8-624B-BE46-AB3791854F12}"/>
              </a:ext>
            </a:extLst>
          </p:cNvPr>
          <p:cNvSpPr/>
          <p:nvPr/>
        </p:nvSpPr>
        <p:spPr>
          <a:xfrm>
            <a:off x="1476497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5E6C299-6402-8949-B53F-7E3DA6A020B1}"/>
              </a:ext>
            </a:extLst>
          </p:cNvPr>
          <p:cNvSpPr/>
          <p:nvPr/>
        </p:nvSpPr>
        <p:spPr>
          <a:xfrm>
            <a:off x="2081383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B173325-9515-DD42-ADF2-C866CE992F0F}"/>
              </a:ext>
            </a:extLst>
          </p:cNvPr>
          <p:cNvSpPr/>
          <p:nvPr/>
        </p:nvSpPr>
        <p:spPr>
          <a:xfrm>
            <a:off x="2686269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0D14FB4-8246-4C4D-9F70-93526888A4D5}"/>
              </a:ext>
            </a:extLst>
          </p:cNvPr>
          <p:cNvSpPr/>
          <p:nvPr/>
        </p:nvSpPr>
        <p:spPr>
          <a:xfrm>
            <a:off x="3291155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CC4ADE8-CEE9-BC4A-93AA-A7E7B12904C9}"/>
              </a:ext>
            </a:extLst>
          </p:cNvPr>
          <p:cNvSpPr/>
          <p:nvPr/>
        </p:nvSpPr>
        <p:spPr>
          <a:xfrm>
            <a:off x="3896041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C279BF0-4AA2-1D4B-839D-BC9796C11B74}"/>
              </a:ext>
            </a:extLst>
          </p:cNvPr>
          <p:cNvSpPr/>
          <p:nvPr/>
        </p:nvSpPr>
        <p:spPr>
          <a:xfrm>
            <a:off x="4500927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0B1257E-9969-994B-88AD-DDA0CE004B6F}"/>
              </a:ext>
            </a:extLst>
          </p:cNvPr>
          <p:cNvSpPr/>
          <p:nvPr/>
        </p:nvSpPr>
        <p:spPr>
          <a:xfrm>
            <a:off x="5105813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B819CFE-42B7-5749-A297-DEC3A25BEB55}"/>
              </a:ext>
            </a:extLst>
          </p:cNvPr>
          <p:cNvSpPr/>
          <p:nvPr/>
        </p:nvSpPr>
        <p:spPr>
          <a:xfrm>
            <a:off x="5710699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FD7EE589-92E5-3E4D-AB2E-4604782B4F64}"/>
              </a:ext>
            </a:extLst>
          </p:cNvPr>
          <p:cNvSpPr/>
          <p:nvPr/>
        </p:nvSpPr>
        <p:spPr>
          <a:xfrm>
            <a:off x="6315585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+</a:t>
            </a:r>
          </a:p>
          <a:p>
            <a:pPr algn="ctr"/>
            <a:r>
              <a:rPr lang="en-US" sz="1400" dirty="0"/>
              <a:t>;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D9E7B24D-5CF6-E04F-A75D-4A4C4244BC6D}"/>
              </a:ext>
            </a:extLst>
          </p:cNvPr>
          <p:cNvSpPr/>
          <p:nvPr/>
        </p:nvSpPr>
        <p:spPr>
          <a:xfrm>
            <a:off x="6920471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£</a:t>
            </a:r>
            <a:endParaRPr lang="en-US" sz="1400" dirty="0"/>
          </a:p>
          <a:p>
            <a:pPr algn="ctr"/>
            <a:r>
              <a:rPr lang="en-US" sz="1400" dirty="0"/>
              <a:t>@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D260859-3CF6-3244-96BB-683AA22F559F}"/>
              </a:ext>
            </a:extLst>
          </p:cNvPr>
          <p:cNvSpPr/>
          <p:nvPr/>
        </p:nvSpPr>
        <p:spPr>
          <a:xfrm>
            <a:off x="1187712" y="228757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Z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0BD325AE-6506-FD40-AD90-DC73D2F22EDD}"/>
              </a:ext>
            </a:extLst>
          </p:cNvPr>
          <p:cNvSpPr/>
          <p:nvPr/>
        </p:nvSpPr>
        <p:spPr>
          <a:xfrm>
            <a:off x="1792598" y="228757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5C7DB1A7-BDBC-C243-A131-2F9CEBDEB310}"/>
              </a:ext>
            </a:extLst>
          </p:cNvPr>
          <p:cNvSpPr/>
          <p:nvPr/>
        </p:nvSpPr>
        <p:spPr>
          <a:xfrm>
            <a:off x="2397484" y="228757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A27FCEB-1841-E44F-9127-1D09058B7FA1}"/>
              </a:ext>
            </a:extLst>
          </p:cNvPr>
          <p:cNvSpPr/>
          <p:nvPr/>
        </p:nvSpPr>
        <p:spPr>
          <a:xfrm>
            <a:off x="3002370" y="228757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153AA8C9-54AC-FD44-9798-319F35826C58}"/>
              </a:ext>
            </a:extLst>
          </p:cNvPr>
          <p:cNvSpPr/>
          <p:nvPr/>
        </p:nvSpPr>
        <p:spPr>
          <a:xfrm>
            <a:off x="3607256" y="228757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CD9FE8E8-2A20-7A47-BEBD-52E6419F0882}"/>
              </a:ext>
            </a:extLst>
          </p:cNvPr>
          <p:cNvSpPr/>
          <p:nvPr/>
        </p:nvSpPr>
        <p:spPr>
          <a:xfrm>
            <a:off x="4212142" y="228757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05AFFB70-4A66-D64C-9924-9C5C4E1E3DE0}"/>
              </a:ext>
            </a:extLst>
          </p:cNvPr>
          <p:cNvSpPr/>
          <p:nvPr/>
        </p:nvSpPr>
        <p:spPr>
          <a:xfrm>
            <a:off x="4817028" y="228757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616965C8-359C-9040-8A64-5F42B97EDE9A}"/>
              </a:ext>
            </a:extLst>
          </p:cNvPr>
          <p:cNvSpPr/>
          <p:nvPr/>
        </p:nvSpPr>
        <p:spPr>
          <a:xfrm>
            <a:off x="5421914" y="228757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</a:t>
            </a:r>
          </a:p>
          <a:p>
            <a:pPr algn="ctr"/>
            <a:r>
              <a:rPr lang="en-US" sz="1400" dirty="0"/>
              <a:t>,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5279E65-9A00-AF4B-B502-D6C80AA9AC95}"/>
              </a:ext>
            </a:extLst>
          </p:cNvPr>
          <p:cNvSpPr/>
          <p:nvPr/>
        </p:nvSpPr>
        <p:spPr>
          <a:xfrm>
            <a:off x="6026800" y="228757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&gt;</a:t>
            </a:r>
          </a:p>
          <a:p>
            <a:pPr algn="ctr"/>
            <a:r>
              <a:rPr lang="en-US" sz="1400" dirty="0"/>
              <a:t>.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E3CC4FD-FC7B-8C48-9D87-73B50FCB3951}"/>
              </a:ext>
            </a:extLst>
          </p:cNvPr>
          <p:cNvSpPr/>
          <p:nvPr/>
        </p:nvSpPr>
        <p:spPr>
          <a:xfrm>
            <a:off x="6631686" y="228757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  <a:p>
            <a:pPr algn="ctr"/>
            <a:r>
              <a:rPr lang="en-US" sz="1400" dirty="0"/>
              <a:t>/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107B50C1-7AAD-8445-82AD-169E7AE77E5F}"/>
              </a:ext>
            </a:extLst>
          </p:cNvPr>
          <p:cNvSpPr/>
          <p:nvPr/>
        </p:nvSpPr>
        <p:spPr>
          <a:xfrm>
            <a:off x="266725" y="2287571"/>
            <a:ext cx="813600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SHIFT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23EC8CA0-CA4A-034A-B5F6-B12336C72F49}"/>
              </a:ext>
            </a:extLst>
          </p:cNvPr>
          <p:cNvSpPr/>
          <p:nvPr/>
        </p:nvSpPr>
        <p:spPr>
          <a:xfrm>
            <a:off x="7256693" y="2287571"/>
            <a:ext cx="813600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SHIFT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6BE9FAFF-578F-0C43-8968-7F0D3C378988}"/>
              </a:ext>
            </a:extLst>
          </p:cNvPr>
          <p:cNvSpPr/>
          <p:nvPr/>
        </p:nvSpPr>
        <p:spPr>
          <a:xfrm>
            <a:off x="266725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CAPS</a:t>
            </a:r>
          </a:p>
          <a:p>
            <a:pPr algn="ctr"/>
            <a:r>
              <a:rPr lang="en-US" sz="1400" dirty="0"/>
              <a:t>LOCK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EA193F7-E393-024B-BA5D-4B73972372EA}"/>
              </a:ext>
            </a:extLst>
          </p:cNvPr>
          <p:cNvSpPr/>
          <p:nvPr/>
        </p:nvSpPr>
        <p:spPr>
          <a:xfrm>
            <a:off x="1812719" y="2908169"/>
            <a:ext cx="4771530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SPACE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54EA082-65E0-6648-BD50-605583663BD5}"/>
              </a:ext>
            </a:extLst>
          </p:cNvPr>
          <p:cNvSpPr/>
          <p:nvPr/>
        </p:nvSpPr>
        <p:spPr>
          <a:xfrm>
            <a:off x="582054" y="1046375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19A933DD-6297-6945-977B-6E0D59399249}"/>
              </a:ext>
            </a:extLst>
          </p:cNvPr>
          <p:cNvSpPr/>
          <p:nvPr/>
        </p:nvSpPr>
        <p:spPr>
          <a:xfrm>
            <a:off x="9474073" y="317238"/>
            <a:ext cx="537328" cy="537328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LINE</a:t>
            </a:r>
          </a:p>
          <a:p>
            <a:pPr algn="ctr"/>
            <a:r>
              <a:rPr lang="en-US" sz="1200" dirty="0"/>
              <a:t>DEL</a:t>
            </a:r>
          </a:p>
          <a:p>
            <a:pPr algn="ctr"/>
            <a:r>
              <a:rPr lang="en-US" sz="1200" dirty="0"/>
              <a:t>CHR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207E8F1-7C32-1C49-9A21-27649F28E36C}"/>
              </a:ext>
            </a:extLst>
          </p:cNvPr>
          <p:cNvSpPr/>
          <p:nvPr/>
        </p:nvSpPr>
        <p:spPr>
          <a:xfrm>
            <a:off x="10078959" y="317238"/>
            <a:ext cx="537328" cy="53732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CALC</a:t>
            </a:r>
          </a:p>
          <a:p>
            <a:pPr algn="ctr"/>
            <a:r>
              <a:rPr lang="en-US" sz="1200" dirty="0"/>
              <a:t>HELP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4CDD6A15-686B-0348-B842-E8DADC0A9AFF}"/>
              </a:ext>
            </a:extLst>
          </p:cNvPr>
          <p:cNvSpPr/>
          <p:nvPr/>
        </p:nvSpPr>
        <p:spPr>
          <a:xfrm>
            <a:off x="8869187" y="317238"/>
            <a:ext cx="537328" cy="537328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LINE</a:t>
            </a:r>
          </a:p>
          <a:p>
            <a:pPr algn="ctr"/>
            <a:r>
              <a:rPr lang="en-US" sz="1200" dirty="0"/>
              <a:t>INS</a:t>
            </a:r>
          </a:p>
          <a:p>
            <a:pPr algn="ctr"/>
            <a:r>
              <a:rPr lang="en-US" sz="1200" dirty="0"/>
              <a:t>CHAR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8229D438-EE79-CA4B-BD30-E8DE6146B24F}"/>
              </a:ext>
            </a:extLst>
          </p:cNvPr>
          <p:cNvSpPr/>
          <p:nvPr/>
        </p:nvSpPr>
        <p:spPr>
          <a:xfrm>
            <a:off x="9461897" y="937836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15A3614-053D-9B4E-8670-884977ACF45B}"/>
              </a:ext>
            </a:extLst>
          </p:cNvPr>
          <p:cNvSpPr/>
          <p:nvPr/>
        </p:nvSpPr>
        <p:spPr>
          <a:xfrm>
            <a:off x="10066783" y="937836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9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B47D2A0E-B8CD-D843-9ED8-71B719FD40C9}"/>
              </a:ext>
            </a:extLst>
          </p:cNvPr>
          <p:cNvSpPr/>
          <p:nvPr/>
        </p:nvSpPr>
        <p:spPr>
          <a:xfrm>
            <a:off x="8857011" y="937836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7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ADC4516E-9594-8044-892C-64845A00CAB8}"/>
              </a:ext>
            </a:extLst>
          </p:cNvPr>
          <p:cNvSpPr/>
          <p:nvPr/>
        </p:nvSpPr>
        <p:spPr>
          <a:xfrm>
            <a:off x="9474073" y="1558434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3DA75DE0-D854-0B45-B897-FD712151993D}"/>
              </a:ext>
            </a:extLst>
          </p:cNvPr>
          <p:cNvSpPr/>
          <p:nvPr/>
        </p:nvSpPr>
        <p:spPr>
          <a:xfrm>
            <a:off x="10078959" y="1558434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30F69CAF-3020-304B-B077-337C1A949C18}"/>
              </a:ext>
            </a:extLst>
          </p:cNvPr>
          <p:cNvSpPr/>
          <p:nvPr/>
        </p:nvSpPr>
        <p:spPr>
          <a:xfrm>
            <a:off x="8869187" y="1558434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0E722960-445A-184B-8AE7-64F0AA4ED75A}"/>
              </a:ext>
            </a:extLst>
          </p:cNvPr>
          <p:cNvSpPr/>
          <p:nvPr/>
        </p:nvSpPr>
        <p:spPr>
          <a:xfrm>
            <a:off x="9461897" y="2179032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89202BF8-A4B4-064D-8469-6D3506FEC3A1}"/>
              </a:ext>
            </a:extLst>
          </p:cNvPr>
          <p:cNvSpPr/>
          <p:nvPr/>
        </p:nvSpPr>
        <p:spPr>
          <a:xfrm>
            <a:off x="10066783" y="2179032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DB7E0BA8-7AAE-2741-8C1B-3D6ECA3856BF}"/>
              </a:ext>
            </a:extLst>
          </p:cNvPr>
          <p:cNvSpPr/>
          <p:nvPr/>
        </p:nvSpPr>
        <p:spPr>
          <a:xfrm>
            <a:off x="8857011" y="2179032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C035A281-A6BA-7B44-A6B7-EB1D66BA9D80}"/>
              </a:ext>
            </a:extLst>
          </p:cNvPr>
          <p:cNvSpPr/>
          <p:nvPr/>
        </p:nvSpPr>
        <p:spPr>
          <a:xfrm>
            <a:off x="10066783" y="2799630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.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7F83ED4C-DBEE-F343-9CA7-29337DAB6A79}"/>
              </a:ext>
            </a:extLst>
          </p:cNvPr>
          <p:cNvSpPr/>
          <p:nvPr/>
        </p:nvSpPr>
        <p:spPr>
          <a:xfrm>
            <a:off x="9109297" y="2824899"/>
            <a:ext cx="873550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962E7FDD-0C80-ED45-AE1A-38D049CF46F9}"/>
              </a:ext>
            </a:extLst>
          </p:cNvPr>
          <p:cNvSpPr/>
          <p:nvPr/>
        </p:nvSpPr>
        <p:spPr>
          <a:xfrm>
            <a:off x="10880655" y="317238"/>
            <a:ext cx="537328" cy="53732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EXIT</a:t>
            </a:r>
          </a:p>
          <a:p>
            <a:pPr algn="ctr"/>
            <a:r>
              <a:rPr lang="en-US" sz="1200" dirty="0"/>
              <a:t>BACK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00FE290-13C3-A041-A192-F6ECE65FF41C}"/>
              </a:ext>
            </a:extLst>
          </p:cNvPr>
          <p:cNvSpPr/>
          <p:nvPr/>
        </p:nvSpPr>
        <p:spPr>
          <a:xfrm>
            <a:off x="11198062" y="896201"/>
            <a:ext cx="537328" cy="53732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↑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34552F4A-E837-0A4D-BAB4-6358767CD747}"/>
              </a:ext>
            </a:extLst>
          </p:cNvPr>
          <p:cNvSpPr/>
          <p:nvPr/>
        </p:nvSpPr>
        <p:spPr>
          <a:xfrm>
            <a:off x="11485541" y="1516799"/>
            <a:ext cx="537328" cy="53732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→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D2F38D36-AD4C-5543-976B-6BE512FC7F67}"/>
              </a:ext>
            </a:extLst>
          </p:cNvPr>
          <p:cNvSpPr/>
          <p:nvPr/>
        </p:nvSpPr>
        <p:spPr>
          <a:xfrm>
            <a:off x="10880655" y="1516799"/>
            <a:ext cx="537328" cy="53732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←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1D5ECF2D-9179-884B-BD03-FF2B5C19B850}"/>
              </a:ext>
            </a:extLst>
          </p:cNvPr>
          <p:cNvSpPr/>
          <p:nvPr/>
        </p:nvSpPr>
        <p:spPr>
          <a:xfrm>
            <a:off x="11198062" y="2137397"/>
            <a:ext cx="537328" cy="53732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↓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E77B32C4-F7F1-7744-8A46-AF3B00DDA407}"/>
              </a:ext>
            </a:extLst>
          </p:cNvPr>
          <p:cNvSpPr/>
          <p:nvPr/>
        </p:nvSpPr>
        <p:spPr>
          <a:xfrm>
            <a:off x="11048766" y="2757995"/>
            <a:ext cx="873550" cy="537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ENTER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E891AB9F-325D-B14C-8512-600065F345A3}"/>
              </a:ext>
            </a:extLst>
          </p:cNvPr>
          <p:cNvSpPr/>
          <p:nvPr/>
        </p:nvSpPr>
        <p:spPr>
          <a:xfrm>
            <a:off x="11490404" y="317238"/>
            <a:ext cx="537328" cy="53732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REPEAT</a:t>
            </a:r>
          </a:p>
          <a:p>
            <a:pPr algn="ctr"/>
            <a:r>
              <a:rPr lang="en-US" sz="1200" dirty="0"/>
              <a:t>NEXT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86E5B64B-C3B7-9F48-B718-A48BE2CE4538}"/>
              </a:ext>
            </a:extLst>
          </p:cNvPr>
          <p:cNvSpPr/>
          <p:nvPr/>
        </p:nvSpPr>
        <p:spPr>
          <a:xfrm>
            <a:off x="1233605" y="435976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62AA6D9E-A7B8-6044-A5DE-E7B7F6BA985B}"/>
              </a:ext>
            </a:extLst>
          </p:cNvPr>
          <p:cNvSpPr/>
          <p:nvPr/>
        </p:nvSpPr>
        <p:spPr>
          <a:xfrm>
            <a:off x="1838491" y="435976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C6BD946-9F24-F447-A4B5-8F2B83C140DF}"/>
              </a:ext>
            </a:extLst>
          </p:cNvPr>
          <p:cNvSpPr/>
          <p:nvPr/>
        </p:nvSpPr>
        <p:spPr>
          <a:xfrm>
            <a:off x="2443377" y="435976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F716170C-29D9-434A-82AA-03FAAA5BDCE1}"/>
              </a:ext>
            </a:extLst>
          </p:cNvPr>
          <p:cNvSpPr/>
          <p:nvPr/>
        </p:nvSpPr>
        <p:spPr>
          <a:xfrm>
            <a:off x="3048263" y="435976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7B3D2D9E-5D66-4144-9B1F-CD537D22577B}"/>
              </a:ext>
            </a:extLst>
          </p:cNvPr>
          <p:cNvSpPr/>
          <p:nvPr/>
        </p:nvSpPr>
        <p:spPr>
          <a:xfrm>
            <a:off x="3653149" y="435976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B4CBE539-2760-FC41-8D07-B48716B8270E}"/>
              </a:ext>
            </a:extLst>
          </p:cNvPr>
          <p:cNvSpPr/>
          <p:nvPr/>
        </p:nvSpPr>
        <p:spPr>
          <a:xfrm>
            <a:off x="4258035" y="435976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4386760-2A4F-F34C-B4C7-DC94AC5392E1}"/>
              </a:ext>
            </a:extLst>
          </p:cNvPr>
          <p:cNvSpPr/>
          <p:nvPr/>
        </p:nvSpPr>
        <p:spPr>
          <a:xfrm>
            <a:off x="4862921" y="435976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917E2846-7C68-0044-9EA2-73CF80BC56E8}"/>
              </a:ext>
            </a:extLst>
          </p:cNvPr>
          <p:cNvSpPr/>
          <p:nvPr/>
        </p:nvSpPr>
        <p:spPr>
          <a:xfrm>
            <a:off x="5467807" y="435976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8D66B93-5BBF-B547-89B3-8785B5904257}"/>
              </a:ext>
            </a:extLst>
          </p:cNvPr>
          <p:cNvSpPr/>
          <p:nvPr/>
        </p:nvSpPr>
        <p:spPr>
          <a:xfrm>
            <a:off x="6072693" y="435976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55B1A835-3F35-D14E-9052-E4420A8CD855}"/>
              </a:ext>
            </a:extLst>
          </p:cNvPr>
          <p:cNvSpPr/>
          <p:nvPr/>
        </p:nvSpPr>
        <p:spPr>
          <a:xfrm>
            <a:off x="6677579" y="435976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||</a:t>
            </a:r>
          </a:p>
          <a:p>
            <a:pPr algn="ctr"/>
            <a:r>
              <a:rPr lang="en-US" sz="1400" dirty="0"/>
              <a:t>EXP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8A3E0E76-F833-234A-8401-DDD55B5283B7}"/>
              </a:ext>
            </a:extLst>
          </p:cNvPr>
          <p:cNvSpPr/>
          <p:nvPr/>
        </p:nvSpPr>
        <p:spPr>
          <a:xfrm>
            <a:off x="7294113" y="4359761"/>
            <a:ext cx="813600" cy="537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ENTER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CB538253-96E1-1241-BFF1-423771D3D09E}"/>
              </a:ext>
            </a:extLst>
          </p:cNvPr>
          <p:cNvSpPr/>
          <p:nvPr/>
        </p:nvSpPr>
        <p:spPr>
          <a:xfrm>
            <a:off x="313390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</a:p>
          <a:p>
            <a:pPr algn="ctr"/>
            <a:r>
              <a:rPr lang="en-US" sz="2000" dirty="0"/>
              <a:t>1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0D7BB41-E204-554F-8125-BD8E6DA23D33}"/>
              </a:ext>
            </a:extLst>
          </p:cNvPr>
          <p:cNvSpPr/>
          <p:nvPr/>
        </p:nvSpPr>
        <p:spPr>
          <a:xfrm>
            <a:off x="918276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</a:t>
            </a:r>
          </a:p>
          <a:p>
            <a:pPr algn="ctr"/>
            <a:r>
              <a:rPr lang="en-US" sz="2000" dirty="0"/>
              <a:t>2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E1B03DCB-59D6-6341-AC08-6706188DB342}"/>
              </a:ext>
            </a:extLst>
          </p:cNvPr>
          <p:cNvSpPr/>
          <p:nvPr/>
        </p:nvSpPr>
        <p:spPr>
          <a:xfrm>
            <a:off x="1523162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#</a:t>
            </a:r>
          </a:p>
          <a:p>
            <a:pPr algn="ctr"/>
            <a:r>
              <a:rPr lang="en-US" sz="2000" dirty="0"/>
              <a:t>3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270E8B6D-7FB8-0A4B-A939-C9298EF2ECFE}"/>
              </a:ext>
            </a:extLst>
          </p:cNvPr>
          <p:cNvSpPr/>
          <p:nvPr/>
        </p:nvSpPr>
        <p:spPr>
          <a:xfrm>
            <a:off x="2128048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$</a:t>
            </a:r>
          </a:p>
          <a:p>
            <a:pPr algn="ctr"/>
            <a:r>
              <a:rPr lang="en-US" sz="2000" dirty="0"/>
              <a:t>4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B32E382E-8422-8446-94E6-FE249322FDD5}"/>
              </a:ext>
            </a:extLst>
          </p:cNvPr>
          <p:cNvSpPr/>
          <p:nvPr/>
        </p:nvSpPr>
        <p:spPr>
          <a:xfrm>
            <a:off x="2732934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%</a:t>
            </a:r>
          </a:p>
          <a:p>
            <a:pPr algn="ctr"/>
            <a:r>
              <a:rPr lang="en-US" sz="2000" dirty="0"/>
              <a:t>5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E894864F-0DEF-744A-8A1D-143773BB2985}"/>
              </a:ext>
            </a:extLst>
          </p:cNvPr>
          <p:cNvSpPr/>
          <p:nvPr/>
        </p:nvSpPr>
        <p:spPr>
          <a:xfrm>
            <a:off x="3337820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&amp;</a:t>
            </a:r>
          </a:p>
          <a:p>
            <a:pPr algn="ctr"/>
            <a:r>
              <a:rPr lang="en-US" sz="2000" dirty="0"/>
              <a:t>6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6054497F-C658-C649-A750-40F2999DD505}"/>
              </a:ext>
            </a:extLst>
          </p:cNvPr>
          <p:cNvSpPr/>
          <p:nvPr/>
        </p:nvSpPr>
        <p:spPr>
          <a:xfrm>
            <a:off x="3942706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‘</a:t>
            </a:r>
          </a:p>
          <a:p>
            <a:pPr algn="ctr"/>
            <a:r>
              <a:rPr lang="en-US" sz="2000" dirty="0"/>
              <a:t>7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810328B3-60C2-CE4F-A0E2-5D22613C445F}"/>
              </a:ext>
            </a:extLst>
          </p:cNvPr>
          <p:cNvSpPr/>
          <p:nvPr/>
        </p:nvSpPr>
        <p:spPr>
          <a:xfrm>
            <a:off x="4547592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(</a:t>
            </a:r>
          </a:p>
          <a:p>
            <a:pPr algn="ctr"/>
            <a:r>
              <a:rPr lang="en-US" sz="2000" dirty="0"/>
              <a:t>8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9886B9F7-02CE-8449-9D38-E15F767FB306}"/>
              </a:ext>
            </a:extLst>
          </p:cNvPr>
          <p:cNvSpPr/>
          <p:nvPr/>
        </p:nvSpPr>
        <p:spPr>
          <a:xfrm>
            <a:off x="5152478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)</a:t>
            </a:r>
          </a:p>
          <a:p>
            <a:pPr algn="ctr"/>
            <a:r>
              <a:rPr lang="en-US" sz="2000" dirty="0"/>
              <a:t>9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7E4E3BBF-8E7D-B34E-B068-2B1663D5701E}"/>
              </a:ext>
            </a:extLst>
          </p:cNvPr>
          <p:cNvSpPr/>
          <p:nvPr/>
        </p:nvSpPr>
        <p:spPr>
          <a:xfrm>
            <a:off x="5757364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2000" dirty="0"/>
              <a:t>0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91EAED84-DF6D-9041-89D4-ADEC11C95A45}"/>
              </a:ext>
            </a:extLst>
          </p:cNvPr>
          <p:cNvSpPr/>
          <p:nvPr/>
        </p:nvSpPr>
        <p:spPr>
          <a:xfrm>
            <a:off x="6362250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*</a:t>
            </a:r>
          </a:p>
          <a:p>
            <a:pPr algn="ctr"/>
            <a:r>
              <a:rPr lang="en-US" sz="1400" dirty="0"/>
              <a:t>: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F3B9A555-4083-A742-ABF8-1982EFDD7A9C}"/>
              </a:ext>
            </a:extLst>
          </p:cNvPr>
          <p:cNvSpPr/>
          <p:nvPr/>
        </p:nvSpPr>
        <p:spPr>
          <a:xfrm>
            <a:off x="6967136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=</a:t>
            </a:r>
          </a:p>
          <a:p>
            <a:pPr algn="ctr"/>
            <a:r>
              <a:rPr lang="en-US" sz="1400" dirty="0"/>
              <a:t>-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E41C00D1-7A69-3747-B3FF-71CEE6BB3592}"/>
              </a:ext>
            </a:extLst>
          </p:cNvPr>
          <p:cNvSpPr/>
          <p:nvPr/>
        </p:nvSpPr>
        <p:spPr>
          <a:xfrm>
            <a:off x="7572022" y="3739163"/>
            <a:ext cx="537328" cy="53732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PAUSE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D50EEA62-4E0E-B24E-A421-7AB760A6846E}"/>
              </a:ext>
            </a:extLst>
          </p:cNvPr>
          <p:cNvSpPr/>
          <p:nvPr/>
        </p:nvSpPr>
        <p:spPr>
          <a:xfrm>
            <a:off x="918276" y="4980359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2E700FF0-21C2-E140-9FA7-2A79867570A6}"/>
              </a:ext>
            </a:extLst>
          </p:cNvPr>
          <p:cNvSpPr/>
          <p:nvPr/>
        </p:nvSpPr>
        <p:spPr>
          <a:xfrm>
            <a:off x="1523162" y="4980359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C59B1498-4943-C041-BFB6-E20DB4F572FD}"/>
              </a:ext>
            </a:extLst>
          </p:cNvPr>
          <p:cNvSpPr/>
          <p:nvPr/>
        </p:nvSpPr>
        <p:spPr>
          <a:xfrm>
            <a:off x="2128048" y="4980359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AB09CEA2-2211-9949-BEC7-E48EF19648F0}"/>
              </a:ext>
            </a:extLst>
          </p:cNvPr>
          <p:cNvSpPr/>
          <p:nvPr/>
        </p:nvSpPr>
        <p:spPr>
          <a:xfrm>
            <a:off x="2732934" y="4980359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3CCD97DA-8294-7F4C-9049-0253071209E9}"/>
              </a:ext>
            </a:extLst>
          </p:cNvPr>
          <p:cNvSpPr/>
          <p:nvPr/>
        </p:nvSpPr>
        <p:spPr>
          <a:xfrm>
            <a:off x="3337820" y="4980359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8C58019E-5ABB-A94F-BA3D-70C5CB094D1F}"/>
              </a:ext>
            </a:extLst>
          </p:cNvPr>
          <p:cNvSpPr/>
          <p:nvPr/>
        </p:nvSpPr>
        <p:spPr>
          <a:xfrm>
            <a:off x="3942706" y="4980359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9D806B2A-E85C-D14F-B546-C0CEBB4D40DB}"/>
              </a:ext>
            </a:extLst>
          </p:cNvPr>
          <p:cNvSpPr/>
          <p:nvPr/>
        </p:nvSpPr>
        <p:spPr>
          <a:xfrm>
            <a:off x="4547592" y="4980359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9F90D7AA-1172-F849-AC10-A4F1476C0282}"/>
              </a:ext>
            </a:extLst>
          </p:cNvPr>
          <p:cNvSpPr/>
          <p:nvPr/>
        </p:nvSpPr>
        <p:spPr>
          <a:xfrm>
            <a:off x="5152478" y="4980359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34787B1C-7B4F-E94C-BAFD-429E63997A31}"/>
              </a:ext>
            </a:extLst>
          </p:cNvPr>
          <p:cNvSpPr/>
          <p:nvPr/>
        </p:nvSpPr>
        <p:spPr>
          <a:xfrm>
            <a:off x="5757364" y="4980359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DA70A837-A23F-6340-83DF-AAB74016D21F}"/>
              </a:ext>
            </a:extLst>
          </p:cNvPr>
          <p:cNvSpPr/>
          <p:nvPr/>
        </p:nvSpPr>
        <p:spPr>
          <a:xfrm>
            <a:off x="6362250" y="4980359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+</a:t>
            </a:r>
          </a:p>
          <a:p>
            <a:pPr algn="ctr"/>
            <a:r>
              <a:rPr lang="en-US" sz="1400" dirty="0"/>
              <a:t>;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3B4C2937-A06E-124F-8F39-51472FA2A867}"/>
              </a:ext>
            </a:extLst>
          </p:cNvPr>
          <p:cNvSpPr/>
          <p:nvPr/>
        </p:nvSpPr>
        <p:spPr>
          <a:xfrm>
            <a:off x="6967136" y="4980359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£</a:t>
            </a:r>
            <a:endParaRPr lang="en-US" sz="1400" dirty="0"/>
          </a:p>
          <a:p>
            <a:pPr algn="ctr"/>
            <a:r>
              <a:rPr lang="en-US" sz="1400" dirty="0"/>
              <a:t>@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191D334F-5342-3945-92D4-4C5162E7D2FA}"/>
              </a:ext>
            </a:extLst>
          </p:cNvPr>
          <p:cNvSpPr/>
          <p:nvPr/>
        </p:nvSpPr>
        <p:spPr>
          <a:xfrm>
            <a:off x="1234377" y="560095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Z</a:t>
            </a: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4E3D28AE-67D0-8B43-9BD9-D8F184290F75}"/>
              </a:ext>
            </a:extLst>
          </p:cNvPr>
          <p:cNvSpPr/>
          <p:nvPr/>
        </p:nvSpPr>
        <p:spPr>
          <a:xfrm>
            <a:off x="1839263" y="560095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23971E7D-3EC0-7449-A47C-DE0BC570EA94}"/>
              </a:ext>
            </a:extLst>
          </p:cNvPr>
          <p:cNvSpPr/>
          <p:nvPr/>
        </p:nvSpPr>
        <p:spPr>
          <a:xfrm>
            <a:off x="2444149" y="560095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DC213F26-8B75-244B-B2F6-E228E2380D98}"/>
              </a:ext>
            </a:extLst>
          </p:cNvPr>
          <p:cNvSpPr/>
          <p:nvPr/>
        </p:nvSpPr>
        <p:spPr>
          <a:xfrm>
            <a:off x="3049035" y="560095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23664DCB-B5A8-4C49-8288-B2188F4A3196}"/>
              </a:ext>
            </a:extLst>
          </p:cNvPr>
          <p:cNvSpPr/>
          <p:nvPr/>
        </p:nvSpPr>
        <p:spPr>
          <a:xfrm>
            <a:off x="3653921" y="560095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3C472F2B-0B47-4049-B220-C93633B478EF}"/>
              </a:ext>
            </a:extLst>
          </p:cNvPr>
          <p:cNvSpPr/>
          <p:nvPr/>
        </p:nvSpPr>
        <p:spPr>
          <a:xfrm>
            <a:off x="4258807" y="560095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</a:t>
            </a: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4FADB194-E617-1048-8452-6EF403CBAA40}"/>
              </a:ext>
            </a:extLst>
          </p:cNvPr>
          <p:cNvSpPr/>
          <p:nvPr/>
        </p:nvSpPr>
        <p:spPr>
          <a:xfrm>
            <a:off x="4863693" y="560095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C6C48FB6-C1C4-D548-93CA-671ADE61CA67}"/>
              </a:ext>
            </a:extLst>
          </p:cNvPr>
          <p:cNvSpPr/>
          <p:nvPr/>
        </p:nvSpPr>
        <p:spPr>
          <a:xfrm>
            <a:off x="5468579" y="560095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</a:t>
            </a:r>
          </a:p>
          <a:p>
            <a:pPr algn="ctr"/>
            <a:r>
              <a:rPr lang="en-US" sz="1400" dirty="0"/>
              <a:t>,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3F32B09D-ED5F-6B46-BDAA-C0FE8732A337}"/>
              </a:ext>
            </a:extLst>
          </p:cNvPr>
          <p:cNvSpPr/>
          <p:nvPr/>
        </p:nvSpPr>
        <p:spPr>
          <a:xfrm>
            <a:off x="6073465" y="560095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&gt;</a:t>
            </a:r>
          </a:p>
          <a:p>
            <a:pPr algn="ctr"/>
            <a:r>
              <a:rPr lang="en-US" sz="1400" dirty="0"/>
              <a:t>.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BD1B028F-6EFF-094E-8591-55A55C6AF90A}"/>
              </a:ext>
            </a:extLst>
          </p:cNvPr>
          <p:cNvSpPr/>
          <p:nvPr/>
        </p:nvSpPr>
        <p:spPr>
          <a:xfrm>
            <a:off x="6678351" y="560095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  <a:p>
            <a:pPr algn="ctr"/>
            <a:r>
              <a:rPr lang="en-US" sz="1400" dirty="0"/>
              <a:t>/</a:t>
            </a: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253783DC-0BA0-6047-A04C-45741B92426E}"/>
              </a:ext>
            </a:extLst>
          </p:cNvPr>
          <p:cNvSpPr/>
          <p:nvPr/>
        </p:nvSpPr>
        <p:spPr>
          <a:xfrm>
            <a:off x="313390" y="5600957"/>
            <a:ext cx="813600" cy="537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SHIFT</a:t>
            </a: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7DC27BA4-09AA-864C-9A37-48CF5A424AAF}"/>
              </a:ext>
            </a:extLst>
          </p:cNvPr>
          <p:cNvSpPr/>
          <p:nvPr/>
        </p:nvSpPr>
        <p:spPr>
          <a:xfrm>
            <a:off x="7303358" y="5600957"/>
            <a:ext cx="813600" cy="537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SHIFT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663BC47C-98D0-844A-88AA-F0483DDF6B9D}"/>
              </a:ext>
            </a:extLst>
          </p:cNvPr>
          <p:cNvSpPr/>
          <p:nvPr/>
        </p:nvSpPr>
        <p:spPr>
          <a:xfrm>
            <a:off x="313390" y="4980359"/>
            <a:ext cx="537328" cy="537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CAPS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LOCK</a:t>
            </a: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FB89098F-2893-A243-B4FA-4D6407DD3095}"/>
              </a:ext>
            </a:extLst>
          </p:cNvPr>
          <p:cNvSpPr/>
          <p:nvPr/>
        </p:nvSpPr>
        <p:spPr>
          <a:xfrm>
            <a:off x="1859384" y="6221555"/>
            <a:ext cx="4771530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SPACE</a:t>
            </a: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E8D7C87C-80B6-2042-A12C-BA79822B6C87}"/>
              </a:ext>
            </a:extLst>
          </p:cNvPr>
          <p:cNvSpPr/>
          <p:nvPr/>
        </p:nvSpPr>
        <p:spPr>
          <a:xfrm>
            <a:off x="628719" y="435976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2185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164</Words>
  <Application>Microsoft Macintosh PowerPoint</Application>
  <PresentationFormat>Widescreen</PresentationFormat>
  <Paragraphs>166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Apple Symbols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2021-06-07T00:19:05Z</dcterms:created>
  <dcterms:modified xsi:type="dcterms:W3CDTF">2021-06-07T07:12:39Z</dcterms:modified>
</cp:coreProperties>
</file>