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7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9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D502-4444-9A48-87E0-CD8A5C1B46EE}" type="datetimeFigureOut">
              <a:rPr lang="en-US" smtClean="0"/>
              <a:t>3/3/14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746D-3FBE-914F-AF1A-A0DA6037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00"/>
                </a:solidFill>
              </a:defRPr>
            </a:lvl1pPr>
          </a:lstStyle>
          <a:p>
            <a:fld id="{64C1D502-4444-9A48-87E0-CD8A5C1B46EE}" type="datetimeFigureOut">
              <a:rPr lang="en-US" smtClean="0"/>
              <a:pPr/>
              <a:t>3/3/14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E03A746D-3FBE-914F-AF1A-A0DA60371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3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449"/>
            <a:ext cx="7772400" cy="29470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Whether the weather be wet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Or whether the weather be hot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We’ll weather the weather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Whatever the weather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Whether we like it or not!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85952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Anonymous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i="1" dirty="0" smtClean="0">
                <a:solidFill>
                  <a:srgbClr val="FFFF00"/>
                </a:solidFill>
              </a:rPr>
              <a:t>(I’m Andrew Trotman)</a:t>
            </a:r>
            <a:endParaRPr lang="en-US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Christmas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7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Whether the weather be wet Or whether the weather be hot We’ll weather the weather Whatever the weather Whether we like it or not!</vt:lpstr>
      <vt:lpstr>Christmas 2013</vt:lpstr>
    </vt:vector>
  </TitlesOfParts>
  <Manager/>
  <Company>University of Otago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Whether the weather be wet</dc:title>
  <dc:subject/>
  <dc:creator>Andrew Trotman</dc:creator>
  <cp:keywords/>
  <dc:description/>
  <cp:lastModifiedBy>Andrew Trotman</cp:lastModifiedBy>
  <cp:revision>3</cp:revision>
  <dcterms:created xsi:type="dcterms:W3CDTF">2014-03-03T02:49:30Z</dcterms:created>
  <dcterms:modified xsi:type="dcterms:W3CDTF">2014-03-03T03:06:29Z</dcterms:modified>
  <cp:category/>
</cp:coreProperties>
</file>