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FFE8-2F54-4D6B-98E5-7025E7D18B5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F9CE-C6BA-4D3C-91C5-50A0A4886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32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FFE8-2F54-4D6B-98E5-7025E7D18B5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F9CE-C6BA-4D3C-91C5-50A0A4886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76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FFE8-2F54-4D6B-98E5-7025E7D18B5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F9CE-C6BA-4D3C-91C5-50A0A4886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22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FFE8-2F54-4D6B-98E5-7025E7D18B5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F9CE-C6BA-4D3C-91C5-50A0A4886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22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FFE8-2F54-4D6B-98E5-7025E7D18B5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F9CE-C6BA-4D3C-91C5-50A0A4886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81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FFE8-2F54-4D6B-98E5-7025E7D18B5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F9CE-C6BA-4D3C-91C5-50A0A4886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09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FFE8-2F54-4D6B-98E5-7025E7D18B5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F9CE-C6BA-4D3C-91C5-50A0A4886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05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FFE8-2F54-4D6B-98E5-7025E7D18B5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F9CE-C6BA-4D3C-91C5-50A0A4886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82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FFE8-2F54-4D6B-98E5-7025E7D18B5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F9CE-C6BA-4D3C-91C5-50A0A4886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8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FFE8-2F54-4D6B-98E5-7025E7D18B5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F9CE-C6BA-4D3C-91C5-50A0A4886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24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FFE8-2F54-4D6B-98E5-7025E7D18B5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F9CE-C6BA-4D3C-91C5-50A0A4886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57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0FFE8-2F54-4D6B-98E5-7025E7D18B5D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9F9CE-C6BA-4D3C-91C5-50A0A4886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41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C0CC6368-7929-428B-AC6D-B77031074E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9" r="136" b="3805"/>
          <a:stretch/>
        </p:blipFill>
        <p:spPr>
          <a:xfrm>
            <a:off x="804486" y="-1"/>
            <a:ext cx="10033232" cy="6891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660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00" y="0"/>
            <a:ext cx="9814956" cy="6858000"/>
          </a:xfrm>
          <a:prstGeom prst="rect">
            <a:avLst/>
          </a:prstGeom>
        </p:spPr>
      </p:pic>
      <p:sp>
        <p:nvSpPr>
          <p:cNvPr id="3" name="Выгнутая вверх стрелка 2"/>
          <p:cNvSpPr/>
          <p:nvPr/>
        </p:nvSpPr>
        <p:spPr>
          <a:xfrm rot="16200000">
            <a:off x="-929584" y="2771910"/>
            <a:ext cx="5985164" cy="1251833"/>
          </a:xfrm>
          <a:prstGeom prst="curvedDownArrow">
            <a:avLst>
              <a:gd name="adj1" fmla="val 10112"/>
              <a:gd name="adj2" fmla="val 28616"/>
              <a:gd name="adj3" fmla="val 195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86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B5625C1-3472-478C-B06D-538B7269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53" y="0"/>
            <a:ext cx="7940841" cy="6857999"/>
          </a:xfrm>
          <a:prstGeom prst="rect">
            <a:avLst/>
          </a:prstGeom>
        </p:spPr>
      </p:pic>
      <p:cxnSp>
        <p:nvCxnSpPr>
          <p:cNvPr id="3" name="Скругленная соединительная линия 2"/>
          <p:cNvCxnSpPr/>
          <p:nvPr/>
        </p:nvCxnSpPr>
        <p:spPr>
          <a:xfrm rot="5400000">
            <a:off x="2377998" y="2959633"/>
            <a:ext cx="2445160" cy="2068046"/>
          </a:xfrm>
          <a:prstGeom prst="curvedConnector3">
            <a:avLst>
              <a:gd name="adj1" fmla="val -145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27" y="467590"/>
            <a:ext cx="12192000" cy="604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177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</dc:creator>
  <cp:lastModifiedBy>Andrew</cp:lastModifiedBy>
  <cp:revision>2</cp:revision>
  <dcterms:created xsi:type="dcterms:W3CDTF">2020-10-18T03:09:18Z</dcterms:created>
  <dcterms:modified xsi:type="dcterms:W3CDTF">2020-10-18T03:10:36Z</dcterms:modified>
</cp:coreProperties>
</file>