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C0023-6C47-4020-B1E1-261896AB73C2}" v="54" dt="2020-01-29T19:44:4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urczyn" userId="bc8a73a8e47d84be" providerId="LiveId" clId="{957C0023-6C47-4020-B1E1-261896AB73C2}"/>
    <pc:docChg chg="undo custSel mod addSld delSld modSld">
      <pc:chgData name="Andrew Turczyn" userId="bc8a73a8e47d84be" providerId="LiveId" clId="{957C0023-6C47-4020-B1E1-261896AB73C2}" dt="2020-01-29T20:35:10.086" v="2850" actId="27636"/>
      <pc:docMkLst>
        <pc:docMk/>
      </pc:docMkLst>
      <pc:sldChg chg="addSp delSp modSp">
        <pc:chgData name="Andrew Turczyn" userId="bc8a73a8e47d84be" providerId="LiveId" clId="{957C0023-6C47-4020-B1E1-261896AB73C2}" dt="2020-01-29T20:35:10.086" v="2850" actId="27636"/>
        <pc:sldMkLst>
          <pc:docMk/>
          <pc:sldMk cId="1707544575" sldId="256"/>
        </pc:sldMkLst>
        <pc:spChg chg="mod">
          <ac:chgData name="Andrew Turczyn" userId="bc8a73a8e47d84be" providerId="LiveId" clId="{957C0023-6C47-4020-B1E1-261896AB73C2}" dt="2020-01-29T20:11:08.501" v="2827" actId="14100"/>
          <ac:spMkLst>
            <pc:docMk/>
            <pc:sldMk cId="1707544575" sldId="256"/>
            <ac:spMk id="2" creationId="{7B53A36D-DC5C-44C4-9EE7-62B06F936F6F}"/>
          </ac:spMkLst>
        </pc:spChg>
        <pc:spChg chg="mod">
          <ac:chgData name="Andrew Turczyn" userId="bc8a73a8e47d84be" providerId="LiveId" clId="{957C0023-6C47-4020-B1E1-261896AB73C2}" dt="2020-01-29T20:35:10.086" v="2850" actId="27636"/>
          <ac:spMkLst>
            <pc:docMk/>
            <pc:sldMk cId="1707544575" sldId="256"/>
            <ac:spMk id="3" creationId="{7DACB505-444A-4CBA-A045-31DC6CC6DF86}"/>
          </ac:spMkLst>
        </pc:spChg>
        <pc:spChg chg="add del">
          <ac:chgData name="Andrew Turczyn" userId="bc8a73a8e47d84be" providerId="LiveId" clId="{957C0023-6C47-4020-B1E1-261896AB73C2}" dt="2020-01-29T19:44:41.471" v="2749"/>
          <ac:spMkLst>
            <pc:docMk/>
            <pc:sldMk cId="1707544575" sldId="256"/>
            <ac:spMk id="4" creationId="{D9977102-3155-469B-87AD-1281A768E3D9}"/>
          </ac:spMkLst>
        </pc:spChg>
      </pc:sldChg>
      <pc:sldChg chg="addSp delSp modSp">
        <pc:chgData name="Andrew Turczyn" userId="bc8a73a8e47d84be" providerId="LiveId" clId="{957C0023-6C47-4020-B1E1-261896AB73C2}" dt="2020-01-28T19:46:19.253" v="1294" actId="1076"/>
        <pc:sldMkLst>
          <pc:docMk/>
          <pc:sldMk cId="3301739552" sldId="257"/>
        </pc:sldMkLst>
        <pc:spChg chg="mod">
          <ac:chgData name="Andrew Turczyn" userId="bc8a73a8e47d84be" providerId="LiveId" clId="{957C0023-6C47-4020-B1E1-261896AB73C2}" dt="2020-01-28T17:48:58.712" v="438" actId="6549"/>
          <ac:spMkLst>
            <pc:docMk/>
            <pc:sldMk cId="3301739552" sldId="257"/>
            <ac:spMk id="2" creationId="{55187C60-23D3-474D-9636-DB8935CEEF41}"/>
          </ac:spMkLst>
        </pc:spChg>
        <pc:spChg chg="del mod">
          <ac:chgData name="Andrew Turczyn" userId="bc8a73a8e47d84be" providerId="LiveId" clId="{957C0023-6C47-4020-B1E1-261896AB73C2}" dt="2020-01-28T19:43:56.048" v="1254" actId="478"/>
          <ac:spMkLst>
            <pc:docMk/>
            <pc:sldMk cId="3301739552" sldId="257"/>
            <ac:spMk id="3" creationId="{7875E206-13DF-4241-A01A-C7239DF2BF3E}"/>
          </ac:spMkLst>
        </pc:spChg>
        <pc:spChg chg="add mod">
          <ac:chgData name="Andrew Turczyn" userId="bc8a73a8e47d84be" providerId="LiveId" clId="{957C0023-6C47-4020-B1E1-261896AB73C2}" dt="2020-01-28T19:46:19.253" v="1294" actId="1076"/>
          <ac:spMkLst>
            <pc:docMk/>
            <pc:sldMk cId="3301739552" sldId="257"/>
            <ac:spMk id="8" creationId="{8BF1575E-FC5D-4EFD-8356-E66DDE541494}"/>
          </ac:spMkLst>
        </pc:spChg>
        <pc:spChg chg="add del mod">
          <ac:chgData name="Andrew Turczyn" userId="bc8a73a8e47d84be" providerId="LiveId" clId="{957C0023-6C47-4020-B1E1-261896AB73C2}" dt="2020-01-28T19:45:48.418" v="1288" actId="478"/>
          <ac:spMkLst>
            <pc:docMk/>
            <pc:sldMk cId="3301739552" sldId="257"/>
            <ac:spMk id="9" creationId="{89CC3F55-A75F-4ECE-9BB3-B97C55A91034}"/>
          </ac:spMkLst>
        </pc:spChg>
        <pc:picChg chg="del mod">
          <ac:chgData name="Andrew Turczyn" userId="bc8a73a8e47d84be" providerId="LiveId" clId="{957C0023-6C47-4020-B1E1-261896AB73C2}" dt="2020-01-28T18:13:46.869" v="583" actId="478"/>
          <ac:picMkLst>
            <pc:docMk/>
            <pc:sldMk cId="3301739552" sldId="257"/>
            <ac:picMk id="5" creationId="{71055941-5A98-4A09-A484-B175AE01566C}"/>
          </ac:picMkLst>
        </pc:picChg>
        <pc:picChg chg="add mod">
          <ac:chgData name="Andrew Turczyn" userId="bc8a73a8e47d84be" providerId="LiveId" clId="{957C0023-6C47-4020-B1E1-261896AB73C2}" dt="2020-01-28T19:44:14.714" v="1259" actId="1076"/>
          <ac:picMkLst>
            <pc:docMk/>
            <pc:sldMk cId="3301739552" sldId="257"/>
            <ac:picMk id="6" creationId="{6F89A085-F430-4A6D-BED1-04B824FCDFA9}"/>
          </ac:picMkLst>
        </pc:picChg>
        <pc:picChg chg="add mod">
          <ac:chgData name="Andrew Turczyn" userId="bc8a73a8e47d84be" providerId="LiveId" clId="{957C0023-6C47-4020-B1E1-261896AB73C2}" dt="2020-01-28T19:44:27.711" v="1263" actId="1076"/>
          <ac:picMkLst>
            <pc:docMk/>
            <pc:sldMk cId="3301739552" sldId="257"/>
            <ac:picMk id="7" creationId="{F055BD10-FCDF-4471-BDF8-B58CC040BE32}"/>
          </ac:picMkLst>
        </pc:picChg>
      </pc:sldChg>
      <pc:sldChg chg="modSp add">
        <pc:chgData name="Andrew Turczyn" userId="bc8a73a8e47d84be" providerId="LiveId" clId="{957C0023-6C47-4020-B1E1-261896AB73C2}" dt="2020-01-29T19:25:23.259" v="2717" actId="20577"/>
        <pc:sldMkLst>
          <pc:docMk/>
          <pc:sldMk cId="3866635648" sldId="258"/>
        </pc:sldMkLst>
        <pc:spChg chg="mod">
          <ac:chgData name="Andrew Turczyn" userId="bc8a73a8e47d84be" providerId="LiveId" clId="{957C0023-6C47-4020-B1E1-261896AB73C2}" dt="2020-01-28T17:30:11.341" v="111" actId="20577"/>
          <ac:spMkLst>
            <pc:docMk/>
            <pc:sldMk cId="3866635648" sldId="258"/>
            <ac:spMk id="2" creationId="{D1DF8CAE-C9AC-48F5-BC18-9F16856EBF6C}"/>
          </ac:spMkLst>
        </pc:spChg>
        <pc:spChg chg="mod">
          <ac:chgData name="Andrew Turczyn" userId="bc8a73a8e47d84be" providerId="LiveId" clId="{957C0023-6C47-4020-B1E1-261896AB73C2}" dt="2020-01-29T19:25:23.259" v="2717" actId="20577"/>
          <ac:spMkLst>
            <pc:docMk/>
            <pc:sldMk cId="3866635648" sldId="258"/>
            <ac:spMk id="3" creationId="{748562D4-89BC-42F0-9EAB-2ED8FA86EA27}"/>
          </ac:spMkLst>
        </pc:spChg>
      </pc:sldChg>
      <pc:sldChg chg="addSp modSp add mod setBg">
        <pc:chgData name="Andrew Turczyn" userId="bc8a73a8e47d84be" providerId="LiveId" clId="{957C0023-6C47-4020-B1E1-261896AB73C2}" dt="2020-01-28T20:40:05.961" v="2647" actId="113"/>
        <pc:sldMkLst>
          <pc:docMk/>
          <pc:sldMk cId="2248617257" sldId="259"/>
        </pc:sldMkLst>
        <pc:spChg chg="mod">
          <ac:chgData name="Andrew Turczyn" userId="bc8a73a8e47d84be" providerId="LiveId" clId="{957C0023-6C47-4020-B1E1-261896AB73C2}" dt="2020-01-28T17:37:18.064" v="386" actId="26606"/>
          <ac:spMkLst>
            <pc:docMk/>
            <pc:sldMk cId="2248617257" sldId="259"/>
            <ac:spMk id="2" creationId="{78154948-8A13-4877-A830-DCCD648B4BA1}"/>
          </ac:spMkLst>
        </pc:spChg>
        <pc:spChg chg="mod">
          <ac:chgData name="Andrew Turczyn" userId="bc8a73a8e47d84be" providerId="LiveId" clId="{957C0023-6C47-4020-B1E1-261896AB73C2}" dt="2020-01-28T20:40:05.961" v="2647" actId="113"/>
          <ac:spMkLst>
            <pc:docMk/>
            <pc:sldMk cId="2248617257" sldId="259"/>
            <ac:spMk id="3" creationId="{3CF39A2B-C3A6-4E7D-A8F4-59D829966491}"/>
          </ac:spMkLst>
        </pc:spChg>
        <pc:spChg chg="add">
          <ac:chgData name="Andrew Turczyn" userId="bc8a73a8e47d84be" providerId="LiveId" clId="{957C0023-6C47-4020-B1E1-261896AB73C2}" dt="2020-01-28T17:37:18.064" v="386" actId="26606"/>
          <ac:spMkLst>
            <pc:docMk/>
            <pc:sldMk cId="2248617257" sldId="259"/>
            <ac:spMk id="8" creationId="{F63C748C-967B-4A7B-A90F-3EDD0F485AC6}"/>
          </ac:spMkLst>
        </pc:spChg>
        <pc:spChg chg="add">
          <ac:chgData name="Andrew Turczyn" userId="bc8a73a8e47d84be" providerId="LiveId" clId="{957C0023-6C47-4020-B1E1-261896AB73C2}" dt="2020-01-28T17:37:18.064" v="386" actId="26606"/>
          <ac:spMkLst>
            <pc:docMk/>
            <pc:sldMk cId="2248617257" sldId="259"/>
            <ac:spMk id="10" creationId="{C0143637-4934-44E4-B909-BAF1E7B27972}"/>
          </ac:spMkLst>
        </pc:spChg>
      </pc:sldChg>
      <pc:sldChg chg="addSp delSp modSp add">
        <pc:chgData name="Andrew Turczyn" userId="bc8a73a8e47d84be" providerId="LiveId" clId="{957C0023-6C47-4020-B1E1-261896AB73C2}" dt="2020-01-28T20:44:58.652" v="2681" actId="14100"/>
        <pc:sldMkLst>
          <pc:docMk/>
          <pc:sldMk cId="1490811845" sldId="260"/>
        </pc:sldMkLst>
        <pc:spChg chg="mod">
          <ac:chgData name="Andrew Turczyn" userId="bc8a73a8e47d84be" providerId="LiveId" clId="{957C0023-6C47-4020-B1E1-261896AB73C2}" dt="2020-01-28T20:44:58.652" v="2681" actId="14100"/>
          <ac:spMkLst>
            <pc:docMk/>
            <pc:sldMk cId="1490811845" sldId="260"/>
            <ac:spMk id="2" creationId="{B7965F25-D9AB-4580-A1E8-B35015851CE6}"/>
          </ac:spMkLst>
        </pc:spChg>
        <pc:spChg chg="mod">
          <ac:chgData name="Andrew Turczyn" userId="bc8a73a8e47d84be" providerId="LiveId" clId="{957C0023-6C47-4020-B1E1-261896AB73C2}" dt="2020-01-28T20:39:23.621" v="2643" actId="255"/>
          <ac:spMkLst>
            <pc:docMk/>
            <pc:sldMk cId="1490811845" sldId="260"/>
            <ac:spMk id="3" creationId="{A6539ECB-7284-4F93-92BD-C12DC2AA12C3}"/>
          </ac:spMkLst>
        </pc:spChg>
        <pc:spChg chg="add del">
          <ac:chgData name="Andrew Turczyn" userId="bc8a73a8e47d84be" providerId="LiveId" clId="{957C0023-6C47-4020-B1E1-261896AB73C2}" dt="2020-01-28T17:51:51.015" v="473"/>
          <ac:spMkLst>
            <pc:docMk/>
            <pc:sldMk cId="1490811845" sldId="260"/>
            <ac:spMk id="4" creationId="{59CE9ED6-30B0-475F-BAF2-2E5730A6BCB0}"/>
          </ac:spMkLst>
        </pc:spChg>
        <pc:spChg chg="add del">
          <ac:chgData name="Andrew Turczyn" userId="bc8a73a8e47d84be" providerId="LiveId" clId="{957C0023-6C47-4020-B1E1-261896AB73C2}" dt="2020-01-28T17:51:51.015" v="473"/>
          <ac:spMkLst>
            <pc:docMk/>
            <pc:sldMk cId="1490811845" sldId="260"/>
            <ac:spMk id="5" creationId="{097FC2E8-9D2F-42FB-B149-842910BC018A}"/>
          </ac:spMkLst>
        </pc:spChg>
        <pc:spChg chg="add del">
          <ac:chgData name="Andrew Turczyn" userId="bc8a73a8e47d84be" providerId="LiveId" clId="{957C0023-6C47-4020-B1E1-261896AB73C2}" dt="2020-01-28T17:51:51.015" v="473"/>
          <ac:spMkLst>
            <pc:docMk/>
            <pc:sldMk cId="1490811845" sldId="260"/>
            <ac:spMk id="6" creationId="{D1B52B90-F233-4C0D-91A4-D1C9ACD9A312}"/>
          </ac:spMkLst>
        </pc:spChg>
        <pc:spChg chg="add del">
          <ac:chgData name="Andrew Turczyn" userId="bc8a73a8e47d84be" providerId="LiveId" clId="{957C0023-6C47-4020-B1E1-261896AB73C2}" dt="2020-01-28T17:52:33.785" v="492"/>
          <ac:spMkLst>
            <pc:docMk/>
            <pc:sldMk cId="1490811845" sldId="260"/>
            <ac:spMk id="7" creationId="{56C8A75E-E138-45C2-8453-D8D390D71026}"/>
          </ac:spMkLst>
        </pc:spChg>
        <pc:spChg chg="add del">
          <ac:chgData name="Andrew Turczyn" userId="bc8a73a8e47d84be" providerId="LiveId" clId="{957C0023-6C47-4020-B1E1-261896AB73C2}" dt="2020-01-28T17:52:33.785" v="492"/>
          <ac:spMkLst>
            <pc:docMk/>
            <pc:sldMk cId="1490811845" sldId="260"/>
            <ac:spMk id="8" creationId="{9BB9CB3A-8E3B-4E3D-8839-08517A5B8E32}"/>
          </ac:spMkLst>
        </pc:spChg>
        <pc:spChg chg="add del">
          <ac:chgData name="Andrew Turczyn" userId="bc8a73a8e47d84be" providerId="LiveId" clId="{957C0023-6C47-4020-B1E1-261896AB73C2}" dt="2020-01-28T17:52:33.785" v="492"/>
          <ac:spMkLst>
            <pc:docMk/>
            <pc:sldMk cId="1490811845" sldId="260"/>
            <ac:spMk id="9" creationId="{53025A76-1C78-49A7-A868-06ED83314180}"/>
          </ac:spMkLst>
        </pc:spChg>
        <pc:picChg chg="add del">
          <ac:chgData name="Andrew Turczyn" userId="bc8a73a8e47d84be" providerId="LiveId" clId="{957C0023-6C47-4020-B1E1-261896AB73C2}" dt="2020-01-28T17:51:51.015" v="473"/>
          <ac:picMkLst>
            <pc:docMk/>
            <pc:sldMk cId="1490811845" sldId="260"/>
            <ac:picMk id="1025" creationId="{54ACFAD5-D16F-4735-A24C-65BC48683D8E}"/>
          </ac:picMkLst>
        </pc:picChg>
        <pc:picChg chg="add del">
          <ac:chgData name="Andrew Turczyn" userId="bc8a73a8e47d84be" providerId="LiveId" clId="{957C0023-6C47-4020-B1E1-261896AB73C2}" dt="2020-01-28T17:51:51.015" v="473"/>
          <ac:picMkLst>
            <pc:docMk/>
            <pc:sldMk cId="1490811845" sldId="260"/>
            <ac:picMk id="1026" creationId="{68CA281B-50B5-4774-B7FC-440D3B05F545}"/>
          </ac:picMkLst>
        </pc:picChg>
        <pc:picChg chg="add del">
          <ac:chgData name="Andrew Turczyn" userId="bc8a73a8e47d84be" providerId="LiveId" clId="{957C0023-6C47-4020-B1E1-261896AB73C2}" dt="2020-01-28T17:52:33.785" v="492"/>
          <ac:picMkLst>
            <pc:docMk/>
            <pc:sldMk cId="1490811845" sldId="260"/>
            <ac:picMk id="1030" creationId="{3B10E619-33C4-49AD-ADE3-6D10180C801F}"/>
          </ac:picMkLst>
        </pc:picChg>
        <pc:picChg chg="add del">
          <ac:chgData name="Andrew Turczyn" userId="bc8a73a8e47d84be" providerId="LiveId" clId="{957C0023-6C47-4020-B1E1-261896AB73C2}" dt="2020-01-28T17:52:33.785" v="492"/>
          <ac:picMkLst>
            <pc:docMk/>
            <pc:sldMk cId="1490811845" sldId="260"/>
            <ac:picMk id="1031" creationId="{84D13F02-6A15-4F59-973B-2FC7EA27D3AB}"/>
          </ac:picMkLst>
        </pc:picChg>
      </pc:sldChg>
      <pc:sldChg chg="addSp modSp add del mod setBg">
        <pc:chgData name="Andrew Turczyn" userId="bc8a73a8e47d84be" providerId="LiveId" clId="{957C0023-6C47-4020-B1E1-261896AB73C2}" dt="2020-01-28T19:28:02.426" v="1154" actId="47"/>
        <pc:sldMkLst>
          <pc:docMk/>
          <pc:sldMk cId="276704917" sldId="261"/>
        </pc:sldMkLst>
        <pc:spChg chg="mod">
          <ac:chgData name="Andrew Turczyn" userId="bc8a73a8e47d84be" providerId="LiveId" clId="{957C0023-6C47-4020-B1E1-261896AB73C2}" dt="2020-01-28T19:16:24.175" v="1030" actId="6549"/>
          <ac:spMkLst>
            <pc:docMk/>
            <pc:sldMk cId="276704917" sldId="261"/>
            <ac:spMk id="2" creationId="{DFDBD558-AD46-4212-82CE-06F31D91DA1E}"/>
          </ac:spMkLst>
        </pc:spChg>
        <pc:spChg chg="mod">
          <ac:chgData name="Andrew Turczyn" userId="bc8a73a8e47d84be" providerId="LiveId" clId="{957C0023-6C47-4020-B1E1-261896AB73C2}" dt="2020-01-28T19:07:57.989" v="794" actId="255"/>
          <ac:spMkLst>
            <pc:docMk/>
            <pc:sldMk cId="276704917" sldId="261"/>
            <ac:spMk id="3" creationId="{6C6FE039-0497-427F-AB8F-E62B4AE39F22}"/>
          </ac:spMkLst>
        </pc:spChg>
        <pc:spChg chg="add">
          <ac:chgData name="Andrew Turczyn" userId="bc8a73a8e47d84be" providerId="LiveId" clId="{957C0023-6C47-4020-B1E1-261896AB73C2}" dt="2020-01-28T18:25:28.579" v="646" actId="26606"/>
          <ac:spMkLst>
            <pc:docMk/>
            <pc:sldMk cId="276704917" sldId="261"/>
            <ac:spMk id="8" creationId="{F63C748C-967B-4A7B-A90F-3EDD0F485AC6}"/>
          </ac:spMkLst>
        </pc:spChg>
        <pc:spChg chg="add">
          <ac:chgData name="Andrew Turczyn" userId="bc8a73a8e47d84be" providerId="LiveId" clId="{957C0023-6C47-4020-B1E1-261896AB73C2}" dt="2020-01-28T18:25:28.579" v="646" actId="26606"/>
          <ac:spMkLst>
            <pc:docMk/>
            <pc:sldMk cId="276704917" sldId="261"/>
            <ac:spMk id="10" creationId="{C0143637-4934-44E4-B909-BAF1E7B27972}"/>
          </ac:spMkLst>
        </pc:spChg>
        <pc:picChg chg="add mod">
          <ac:chgData name="Andrew Turczyn" userId="bc8a73a8e47d84be" providerId="LiveId" clId="{957C0023-6C47-4020-B1E1-261896AB73C2}" dt="2020-01-28T18:37:15.117" v="767" actId="1076"/>
          <ac:picMkLst>
            <pc:docMk/>
            <pc:sldMk cId="276704917" sldId="261"/>
            <ac:picMk id="4" creationId="{5E78918E-473F-4144-9B29-0ED27A10315D}"/>
          </ac:picMkLst>
        </pc:picChg>
      </pc:sldChg>
      <pc:sldChg chg="addSp delSp modSp add">
        <pc:chgData name="Andrew Turczyn" userId="bc8a73a8e47d84be" providerId="LiveId" clId="{957C0023-6C47-4020-B1E1-261896AB73C2}" dt="2020-01-29T19:26:10.026" v="2734" actId="1076"/>
        <pc:sldMkLst>
          <pc:docMk/>
          <pc:sldMk cId="3910597700" sldId="262"/>
        </pc:sldMkLst>
        <pc:spChg chg="mod">
          <ac:chgData name="Andrew Turczyn" userId="bc8a73a8e47d84be" providerId="LiveId" clId="{957C0023-6C47-4020-B1E1-261896AB73C2}" dt="2020-01-28T19:26:23.442" v="1135" actId="20577"/>
          <ac:spMkLst>
            <pc:docMk/>
            <pc:sldMk cId="3910597700" sldId="262"/>
            <ac:spMk id="2" creationId="{4A2C9F75-A18E-4705-A042-9F33850149D7}"/>
          </ac:spMkLst>
        </pc:spChg>
        <pc:spChg chg="del mod">
          <ac:chgData name="Andrew Turczyn" userId="bc8a73a8e47d84be" providerId="LiveId" clId="{957C0023-6C47-4020-B1E1-261896AB73C2}" dt="2020-01-28T19:10:51.391" v="929" actId="478"/>
          <ac:spMkLst>
            <pc:docMk/>
            <pc:sldMk cId="3910597700" sldId="262"/>
            <ac:spMk id="3" creationId="{70BF8A4C-C822-43E9-98A7-0994A332B579}"/>
          </ac:spMkLst>
        </pc:spChg>
        <pc:spChg chg="add mod">
          <ac:chgData name="Andrew Turczyn" userId="bc8a73a8e47d84be" providerId="LiveId" clId="{957C0023-6C47-4020-B1E1-261896AB73C2}" dt="2020-01-28T19:27:33.474" v="1151" actId="1076"/>
          <ac:spMkLst>
            <pc:docMk/>
            <pc:sldMk cId="3910597700" sldId="262"/>
            <ac:spMk id="5" creationId="{01D0E00D-8135-4532-BB1C-DE9FB1E6640D}"/>
          </ac:spMkLst>
        </pc:spChg>
        <pc:spChg chg="add mod">
          <ac:chgData name="Andrew Turczyn" userId="bc8a73a8e47d84be" providerId="LiveId" clId="{957C0023-6C47-4020-B1E1-261896AB73C2}" dt="2020-01-29T19:26:10.026" v="2734" actId="1076"/>
          <ac:spMkLst>
            <pc:docMk/>
            <pc:sldMk cId="3910597700" sldId="262"/>
            <ac:spMk id="7" creationId="{1F4DD1AF-265B-4EF4-BBD3-CD868EF31ECE}"/>
          </ac:spMkLst>
        </pc:spChg>
        <pc:picChg chg="add mod">
          <ac:chgData name="Andrew Turczyn" userId="bc8a73a8e47d84be" providerId="LiveId" clId="{957C0023-6C47-4020-B1E1-261896AB73C2}" dt="2020-01-28T19:27:26.439" v="1150" actId="14100"/>
          <ac:picMkLst>
            <pc:docMk/>
            <pc:sldMk cId="3910597700" sldId="262"/>
            <ac:picMk id="4" creationId="{5E56ABF1-86FD-4150-BFC1-06969F076A7A}"/>
          </ac:picMkLst>
        </pc:picChg>
        <pc:picChg chg="add mod">
          <ac:chgData name="Andrew Turczyn" userId="bc8a73a8e47d84be" providerId="LiveId" clId="{957C0023-6C47-4020-B1E1-261896AB73C2}" dt="2020-01-28T19:27:39.067" v="1152" actId="1076"/>
          <ac:picMkLst>
            <pc:docMk/>
            <pc:sldMk cId="3910597700" sldId="262"/>
            <ac:picMk id="6" creationId="{80C1BA60-744F-4B26-AF29-5643FCC5D336}"/>
          </ac:picMkLst>
        </pc:picChg>
      </pc:sldChg>
      <pc:sldChg chg="addSp delSp modSp add">
        <pc:chgData name="Andrew Turczyn" userId="bc8a73a8e47d84be" providerId="LiveId" clId="{957C0023-6C47-4020-B1E1-261896AB73C2}" dt="2020-01-29T19:26:33.789" v="2747" actId="20577"/>
        <pc:sldMkLst>
          <pc:docMk/>
          <pc:sldMk cId="4264316766" sldId="263"/>
        </pc:sldMkLst>
        <pc:spChg chg="mod">
          <ac:chgData name="Andrew Turczyn" userId="bc8a73a8e47d84be" providerId="LiveId" clId="{957C0023-6C47-4020-B1E1-261896AB73C2}" dt="2020-01-28T19:41:48.252" v="1244" actId="20577"/>
          <ac:spMkLst>
            <pc:docMk/>
            <pc:sldMk cId="4264316766" sldId="263"/>
            <ac:spMk id="2" creationId="{79162987-62E4-4697-8F1F-CC84A3659C82}"/>
          </ac:spMkLst>
        </pc:spChg>
        <pc:spChg chg="del">
          <ac:chgData name="Andrew Turczyn" userId="bc8a73a8e47d84be" providerId="LiveId" clId="{957C0023-6C47-4020-B1E1-261896AB73C2}" dt="2020-01-28T19:41:05.132" v="1223" actId="478"/>
          <ac:spMkLst>
            <pc:docMk/>
            <pc:sldMk cId="4264316766" sldId="263"/>
            <ac:spMk id="3" creationId="{0AB6F961-B80E-4860-9A3D-5F9C3C5BD4CC}"/>
          </ac:spMkLst>
        </pc:spChg>
        <pc:spChg chg="add mod">
          <ac:chgData name="Andrew Turczyn" userId="bc8a73a8e47d84be" providerId="LiveId" clId="{957C0023-6C47-4020-B1E1-261896AB73C2}" dt="2020-01-29T19:26:33.789" v="2747" actId="20577"/>
          <ac:spMkLst>
            <pc:docMk/>
            <pc:sldMk cId="4264316766" sldId="263"/>
            <ac:spMk id="5" creationId="{1E51E69F-395C-43ED-89CA-5898F6328262}"/>
          </ac:spMkLst>
        </pc:spChg>
        <pc:picChg chg="add mod">
          <ac:chgData name="Andrew Turczyn" userId="bc8a73a8e47d84be" providerId="LiveId" clId="{957C0023-6C47-4020-B1E1-261896AB73C2}" dt="2020-01-28T19:50:11.897" v="1389" actId="1076"/>
          <ac:picMkLst>
            <pc:docMk/>
            <pc:sldMk cId="4264316766" sldId="263"/>
            <ac:picMk id="4" creationId="{66D25EB3-2825-4B8C-AD40-5EF868639C43}"/>
          </ac:picMkLst>
        </pc:picChg>
      </pc:sldChg>
      <pc:sldChg chg="addSp delSp modSp add">
        <pc:chgData name="Andrew Turczyn" userId="bc8a73a8e47d84be" providerId="LiveId" clId="{957C0023-6C47-4020-B1E1-261896AB73C2}" dt="2020-01-28T20:15:08.782" v="1942" actId="1076"/>
        <pc:sldMkLst>
          <pc:docMk/>
          <pc:sldMk cId="812558368" sldId="264"/>
        </pc:sldMkLst>
        <pc:spChg chg="mod">
          <ac:chgData name="Andrew Turczyn" userId="bc8a73a8e47d84be" providerId="LiveId" clId="{957C0023-6C47-4020-B1E1-261896AB73C2}" dt="2020-01-28T19:51:35.586" v="1431" actId="20577"/>
          <ac:spMkLst>
            <pc:docMk/>
            <pc:sldMk cId="812558368" sldId="264"/>
            <ac:spMk id="2" creationId="{92BD9D05-30FA-4401-A830-8FAA754E3F6A}"/>
          </ac:spMkLst>
        </pc:spChg>
        <pc:spChg chg="del mod">
          <ac:chgData name="Andrew Turczyn" userId="bc8a73a8e47d84be" providerId="LiveId" clId="{957C0023-6C47-4020-B1E1-261896AB73C2}" dt="2020-01-28T19:53:48.091" v="1446" actId="478"/>
          <ac:spMkLst>
            <pc:docMk/>
            <pc:sldMk cId="812558368" sldId="264"/>
            <ac:spMk id="3" creationId="{F6BE86A8-37AF-449F-AA1A-BBCC64E3473B}"/>
          </ac:spMkLst>
        </pc:spChg>
        <pc:spChg chg="add del">
          <ac:chgData name="Andrew Turczyn" userId="bc8a73a8e47d84be" providerId="LiveId" clId="{957C0023-6C47-4020-B1E1-261896AB73C2}" dt="2020-01-28T19:52:54.179" v="1442"/>
          <ac:spMkLst>
            <pc:docMk/>
            <pc:sldMk cId="812558368" sldId="264"/>
            <ac:spMk id="4" creationId="{13C97CD3-8C48-4ED1-A3ED-BB6E6C5B48E7}"/>
          </ac:spMkLst>
        </pc:spChg>
        <pc:spChg chg="add del">
          <ac:chgData name="Andrew Turczyn" userId="bc8a73a8e47d84be" providerId="LiveId" clId="{957C0023-6C47-4020-B1E1-261896AB73C2}" dt="2020-01-28T19:52:54.179" v="1442"/>
          <ac:spMkLst>
            <pc:docMk/>
            <pc:sldMk cId="812558368" sldId="264"/>
            <ac:spMk id="5" creationId="{10D1F113-D142-4C1A-A18B-1AAE184F683B}"/>
          </ac:spMkLst>
        </pc:spChg>
        <pc:spChg chg="add del">
          <ac:chgData name="Andrew Turczyn" userId="bc8a73a8e47d84be" providerId="LiveId" clId="{957C0023-6C47-4020-B1E1-261896AB73C2}" dt="2020-01-28T19:53:00.108" v="1444"/>
          <ac:spMkLst>
            <pc:docMk/>
            <pc:sldMk cId="812558368" sldId="264"/>
            <ac:spMk id="6" creationId="{D432E5E5-1AE0-4F88-BA52-6C2482660B64}"/>
          </ac:spMkLst>
        </pc:spChg>
        <pc:spChg chg="add del">
          <ac:chgData name="Andrew Turczyn" userId="bc8a73a8e47d84be" providerId="LiveId" clId="{957C0023-6C47-4020-B1E1-261896AB73C2}" dt="2020-01-28T19:53:00.108" v="1444"/>
          <ac:spMkLst>
            <pc:docMk/>
            <pc:sldMk cId="812558368" sldId="264"/>
            <ac:spMk id="7" creationId="{F27B25A0-D5F4-4EDD-9298-1C4AFC81B461}"/>
          </ac:spMkLst>
        </pc:spChg>
        <pc:spChg chg="add del mod">
          <ac:chgData name="Andrew Turczyn" userId="bc8a73a8e47d84be" providerId="LiveId" clId="{957C0023-6C47-4020-B1E1-261896AB73C2}" dt="2020-01-28T19:53:51.228" v="1447" actId="478"/>
          <ac:spMkLst>
            <pc:docMk/>
            <pc:sldMk cId="812558368" sldId="264"/>
            <ac:spMk id="9" creationId="{41D4EFCE-0B73-4851-8CF3-0CCE55A97330}"/>
          </ac:spMkLst>
        </pc:spChg>
        <pc:spChg chg="add mod">
          <ac:chgData name="Andrew Turczyn" userId="bc8a73a8e47d84be" providerId="LiveId" clId="{957C0023-6C47-4020-B1E1-261896AB73C2}" dt="2020-01-28T20:15:08.782" v="1942" actId="1076"/>
          <ac:spMkLst>
            <pc:docMk/>
            <pc:sldMk cId="812558368" sldId="264"/>
            <ac:spMk id="20" creationId="{E3986E02-E5E1-44F8-BF21-4BA39626FDF5}"/>
          </ac:spMkLst>
        </pc:spChg>
        <pc:spChg chg="add mod">
          <ac:chgData name="Andrew Turczyn" userId="bc8a73a8e47d84be" providerId="LiveId" clId="{957C0023-6C47-4020-B1E1-261896AB73C2}" dt="2020-01-28T20:14:20.873" v="1933" actId="1076"/>
          <ac:spMkLst>
            <pc:docMk/>
            <pc:sldMk cId="812558368" sldId="264"/>
            <ac:spMk id="21" creationId="{AFC85679-9310-4733-A5F2-197099D85442}"/>
          </ac:spMkLst>
        </pc:spChg>
        <pc:graphicFrameChg chg="add del">
          <ac:chgData name="Andrew Turczyn" userId="bc8a73a8e47d84be" providerId="LiveId" clId="{957C0023-6C47-4020-B1E1-261896AB73C2}" dt="2020-01-28T19:54:19.015" v="1449" actId="3680"/>
          <ac:graphicFrameMkLst>
            <pc:docMk/>
            <pc:sldMk cId="812558368" sldId="264"/>
            <ac:graphicFrameMk id="10" creationId="{F3734D90-DF34-4560-A27D-5797191BC7A2}"/>
          </ac:graphicFrameMkLst>
        </pc:graphicFrameChg>
        <pc:graphicFrameChg chg="add del">
          <ac:chgData name="Andrew Turczyn" userId="bc8a73a8e47d84be" providerId="LiveId" clId="{957C0023-6C47-4020-B1E1-261896AB73C2}" dt="2020-01-28T19:54:50.374" v="1451" actId="3680"/>
          <ac:graphicFrameMkLst>
            <pc:docMk/>
            <pc:sldMk cId="812558368" sldId="264"/>
            <ac:graphicFrameMk id="12" creationId="{769B5127-B4DE-46D7-AB9B-65ABC6044D01}"/>
          </ac:graphicFrameMkLst>
        </pc:graphicFrameChg>
        <pc:graphicFrameChg chg="add del mod modGraphic">
          <ac:chgData name="Andrew Turczyn" userId="bc8a73a8e47d84be" providerId="LiveId" clId="{957C0023-6C47-4020-B1E1-261896AB73C2}" dt="2020-01-28T19:57:12.419" v="1570" actId="478"/>
          <ac:graphicFrameMkLst>
            <pc:docMk/>
            <pc:sldMk cId="812558368" sldId="264"/>
            <ac:graphicFrameMk id="14" creationId="{D175F7AD-A4FF-42F7-91FB-3873589CD912}"/>
          </ac:graphicFrameMkLst>
        </pc:graphicFrameChg>
        <pc:graphicFrameChg chg="add mod modGraphic">
          <ac:chgData name="Andrew Turczyn" userId="bc8a73a8e47d84be" providerId="LiveId" clId="{957C0023-6C47-4020-B1E1-261896AB73C2}" dt="2020-01-28T20:11:25.662" v="1817"/>
          <ac:graphicFrameMkLst>
            <pc:docMk/>
            <pc:sldMk cId="812558368" sldId="264"/>
            <ac:graphicFrameMk id="16" creationId="{CE614445-41AB-4288-BA8B-D8D493E81652}"/>
          </ac:graphicFrameMkLst>
        </pc:graphicFrameChg>
        <pc:picChg chg="add del">
          <ac:chgData name="Andrew Turczyn" userId="bc8a73a8e47d84be" providerId="LiveId" clId="{957C0023-6C47-4020-B1E1-261896AB73C2}" dt="2020-01-28T19:52:54.179" v="1442"/>
          <ac:picMkLst>
            <pc:docMk/>
            <pc:sldMk cId="812558368" sldId="264"/>
            <ac:picMk id="2049" creationId="{216A1B7E-956D-48F8-A7FE-57A025F13A13}"/>
          </ac:picMkLst>
        </pc:picChg>
        <pc:picChg chg="add del">
          <ac:chgData name="Andrew Turczyn" userId="bc8a73a8e47d84be" providerId="LiveId" clId="{957C0023-6C47-4020-B1E1-261896AB73C2}" dt="2020-01-28T19:53:00.108" v="1444"/>
          <ac:picMkLst>
            <pc:docMk/>
            <pc:sldMk cId="812558368" sldId="264"/>
            <ac:picMk id="2052" creationId="{1C64EC14-CEA0-4FAE-9F23-2E9B5016C0C8}"/>
          </ac:picMkLst>
        </pc:picChg>
        <pc:cxnChg chg="add del mod">
          <ac:chgData name="Andrew Turczyn" userId="bc8a73a8e47d84be" providerId="LiveId" clId="{957C0023-6C47-4020-B1E1-261896AB73C2}" dt="2020-01-28T20:14:06.387" v="1931" actId="11529"/>
          <ac:cxnSpMkLst>
            <pc:docMk/>
            <pc:sldMk cId="812558368" sldId="264"/>
            <ac:cxnSpMk id="19" creationId="{83446285-F2F3-4813-8701-F10AEDF44779}"/>
          </ac:cxnSpMkLst>
        </pc:cxnChg>
      </pc:sldChg>
      <pc:sldChg chg="addSp modSp add del">
        <pc:chgData name="Andrew Turczyn" userId="bc8a73a8e47d84be" providerId="LiveId" clId="{957C0023-6C47-4020-B1E1-261896AB73C2}" dt="2020-01-28T20:32:59.743" v="2568" actId="47"/>
        <pc:sldMkLst>
          <pc:docMk/>
          <pc:sldMk cId="2510637751" sldId="265"/>
        </pc:sldMkLst>
        <pc:spChg chg="mod">
          <ac:chgData name="Andrew Turczyn" userId="bc8a73a8e47d84be" providerId="LiveId" clId="{957C0023-6C47-4020-B1E1-261896AB73C2}" dt="2020-01-28T20:24:02.920" v="2286" actId="6549"/>
          <ac:spMkLst>
            <pc:docMk/>
            <pc:sldMk cId="2510637751" sldId="265"/>
            <ac:spMk id="2" creationId="{F4E9AA55-6B48-45BD-8332-C9ED02756371}"/>
          </ac:spMkLst>
        </pc:spChg>
        <pc:spChg chg="mod">
          <ac:chgData name="Andrew Turczyn" userId="bc8a73a8e47d84be" providerId="LiveId" clId="{957C0023-6C47-4020-B1E1-261896AB73C2}" dt="2020-01-28T20:26:34.823" v="2397" actId="27636"/>
          <ac:spMkLst>
            <pc:docMk/>
            <pc:sldMk cId="2510637751" sldId="265"/>
            <ac:spMk id="3" creationId="{ED237AF1-9A22-430B-8EEA-824BA0840E37}"/>
          </ac:spMkLst>
        </pc:spChg>
        <pc:spChg chg="add mod">
          <ac:chgData name="Andrew Turczyn" userId="bc8a73a8e47d84be" providerId="LiveId" clId="{957C0023-6C47-4020-B1E1-261896AB73C2}" dt="2020-01-28T20:26:42.563" v="2399" actId="27636"/>
          <ac:spMkLst>
            <pc:docMk/>
            <pc:sldMk cId="2510637751" sldId="265"/>
            <ac:spMk id="4" creationId="{D514C92D-BDDD-4F2E-94E4-2982BA33731A}"/>
          </ac:spMkLst>
        </pc:spChg>
      </pc:sldChg>
      <pc:sldChg chg="addSp delSp modSp add">
        <pc:chgData name="Andrew Turczyn" userId="bc8a73a8e47d84be" providerId="LiveId" clId="{957C0023-6C47-4020-B1E1-261896AB73C2}" dt="2020-01-28T20:35:19.463" v="2583" actId="113"/>
        <pc:sldMkLst>
          <pc:docMk/>
          <pc:sldMk cId="1646796633" sldId="266"/>
        </pc:sldMkLst>
        <pc:spChg chg="mod">
          <ac:chgData name="Andrew Turczyn" userId="bc8a73a8e47d84be" providerId="LiveId" clId="{957C0023-6C47-4020-B1E1-261896AB73C2}" dt="2020-01-28T20:27:20.256" v="2419" actId="20577"/>
          <ac:spMkLst>
            <pc:docMk/>
            <pc:sldMk cId="1646796633" sldId="266"/>
            <ac:spMk id="2" creationId="{D3F542BC-E2E7-41E8-8573-A1E94D82035F}"/>
          </ac:spMkLst>
        </pc:spChg>
        <pc:spChg chg="del">
          <ac:chgData name="Andrew Turczyn" userId="bc8a73a8e47d84be" providerId="LiveId" clId="{957C0023-6C47-4020-B1E1-261896AB73C2}" dt="2020-01-28T20:27:27.067" v="2420" actId="478"/>
          <ac:spMkLst>
            <pc:docMk/>
            <pc:sldMk cId="1646796633" sldId="266"/>
            <ac:spMk id="3" creationId="{17708AD4-728D-41E5-ADD3-13515428BC84}"/>
          </ac:spMkLst>
        </pc:spChg>
        <pc:graphicFrameChg chg="add mod modGraphic">
          <ac:chgData name="Andrew Turczyn" userId="bc8a73a8e47d84be" providerId="LiveId" clId="{957C0023-6C47-4020-B1E1-261896AB73C2}" dt="2020-01-28T20:35:19.463" v="2583" actId="113"/>
          <ac:graphicFrameMkLst>
            <pc:docMk/>
            <pc:sldMk cId="1646796633" sldId="266"/>
            <ac:graphicFrameMk id="4" creationId="{2EBD33B5-AD4B-44A0-8DEE-6BC57F963084}"/>
          </ac:graphicFrameMkLst>
        </pc:graphicFrameChg>
      </pc:sldChg>
      <pc:sldChg chg="modSp add">
        <pc:chgData name="Andrew Turczyn" userId="bc8a73a8e47d84be" providerId="LiveId" clId="{957C0023-6C47-4020-B1E1-261896AB73C2}" dt="2020-01-28T20:41:58.026" v="2657" actId="14100"/>
        <pc:sldMkLst>
          <pc:docMk/>
          <pc:sldMk cId="1351688280" sldId="267"/>
        </pc:sldMkLst>
        <pc:spChg chg="mod">
          <ac:chgData name="Andrew Turczyn" userId="bc8a73a8e47d84be" providerId="LiveId" clId="{957C0023-6C47-4020-B1E1-261896AB73C2}" dt="2020-01-28T20:36:29.290" v="2601" actId="20577"/>
          <ac:spMkLst>
            <pc:docMk/>
            <pc:sldMk cId="1351688280" sldId="267"/>
            <ac:spMk id="2" creationId="{70354442-0C31-40A1-882C-CF4DF5BC60F8}"/>
          </ac:spMkLst>
        </pc:spChg>
        <pc:spChg chg="mod">
          <ac:chgData name="Andrew Turczyn" userId="bc8a73a8e47d84be" providerId="LiveId" clId="{957C0023-6C47-4020-B1E1-261896AB73C2}" dt="2020-01-28T20:41:58.026" v="2657" actId="14100"/>
          <ac:spMkLst>
            <pc:docMk/>
            <pc:sldMk cId="1351688280" sldId="267"/>
            <ac:spMk id="3" creationId="{0016F21B-8BCC-4973-9F21-B14B1D87BB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ile.lacounty.gov/SDSInter/lac/1031552_MasterZipCod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A36D-DC5C-44C4-9EE7-62B06F936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7904390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a good Starbucks in los Angeles?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CB505-444A-4CBA-A045-31DC6CC6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17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Applied Data Science Capstone project</a:t>
            </a:r>
          </a:p>
          <a:p>
            <a:r>
              <a:rPr lang="en-US" dirty="0"/>
              <a:t>The battle of neighborhoods</a:t>
            </a:r>
          </a:p>
          <a:p>
            <a:r>
              <a:rPr lang="en-US" dirty="0"/>
              <a:t>By Andrew turczyn</a:t>
            </a:r>
          </a:p>
          <a:p>
            <a:r>
              <a:rPr lang="en-US" dirty="0"/>
              <a:t>January 29, 2020</a:t>
            </a:r>
          </a:p>
        </p:txBody>
      </p:sp>
    </p:spTree>
    <p:extLst>
      <p:ext uri="{BB962C8B-B14F-4D97-AF65-F5344CB8AC3E}">
        <p14:creationId xmlns:p14="http://schemas.microsoft.com/office/powerpoint/2010/main" val="170754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442-0C31-40A1-882C-CF4DF5B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F21B-8BCC-4973-9F21-B14B1D87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77" y="2015732"/>
            <a:ext cx="9724292" cy="40949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Consider additional venue attributes to find features that may be more predictive of Foursquare rating</a:t>
            </a:r>
          </a:p>
          <a:p>
            <a:pPr lvl="1"/>
            <a:r>
              <a:rPr lang="en-US" dirty="0"/>
              <a:t>Store cleanliness</a:t>
            </a:r>
          </a:p>
          <a:p>
            <a:pPr lvl="1"/>
            <a:r>
              <a:rPr lang="en-US" dirty="0"/>
              <a:t>Staff friendliness</a:t>
            </a:r>
          </a:p>
          <a:p>
            <a:pPr lvl="1"/>
            <a:r>
              <a:rPr lang="en-US" dirty="0"/>
              <a:t>Average wait times</a:t>
            </a:r>
          </a:p>
          <a:p>
            <a:pPr lvl="2"/>
            <a:r>
              <a:rPr lang="en-US" dirty="0"/>
              <a:t>Store staffing levels</a:t>
            </a:r>
          </a:p>
          <a:p>
            <a:pPr lvl="2"/>
            <a:r>
              <a:rPr lang="en-US" dirty="0"/>
              <a:t>Customer volume</a:t>
            </a:r>
          </a:p>
          <a:p>
            <a:endParaRPr lang="en-US" dirty="0"/>
          </a:p>
          <a:p>
            <a:r>
              <a:rPr lang="en-US" sz="2400" dirty="0"/>
              <a:t>Analyze tips and user comments to find common attributes for stores that are rated very high/low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C60-23D3-474D-9636-DB8935CE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Starbucks locations in los </a:t>
            </a:r>
            <a:r>
              <a:rPr lang="en-US" dirty="0" err="1"/>
              <a:t>angeles</a:t>
            </a:r>
            <a:r>
              <a:rPr lang="en-US" dirty="0"/>
              <a:t> have a range of foursquare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9A085-F430-4A6D-BED1-04B824FC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95" y="2610764"/>
            <a:ext cx="3673886" cy="4110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5BD10-FCDF-4471-BDF8-B58CC040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19" y="2610763"/>
            <a:ext cx="6229852" cy="4110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1575E-FC5D-4EFD-8356-E66DDE541494}"/>
              </a:ext>
            </a:extLst>
          </p:cNvPr>
          <p:cNvSpPr txBox="1"/>
          <p:nvPr/>
        </p:nvSpPr>
        <p:spPr>
          <a:xfrm>
            <a:off x="1034395" y="2188269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966 Starbucks locations in LA County:</a:t>
            </a:r>
          </a:p>
        </p:txBody>
      </p:sp>
    </p:spTree>
    <p:extLst>
      <p:ext uri="{BB962C8B-B14F-4D97-AF65-F5344CB8AC3E}">
        <p14:creationId xmlns:p14="http://schemas.microsoft.com/office/powerpoint/2010/main" val="33017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CAE-C9AC-48F5-BC18-9F16856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Starbucks owners would be helped by higher foursquare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62D4-89BC-42F0-9EAB-2ED8FA86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Existing Starbucks owners </a:t>
            </a:r>
            <a:r>
              <a:rPr lang="en-US" dirty="0"/>
              <a:t>need a high rating to draw customers</a:t>
            </a:r>
          </a:p>
          <a:p>
            <a:endParaRPr lang="en-US" b="1" dirty="0"/>
          </a:p>
          <a:p>
            <a:r>
              <a:rPr lang="en-US" b="1" dirty="0"/>
              <a:t>New Starbucks owners </a:t>
            </a:r>
            <a:r>
              <a:rPr lang="en-US" dirty="0"/>
              <a:t>need to understand neighborhood features that drive a high rating to help choose a location</a:t>
            </a:r>
          </a:p>
        </p:txBody>
      </p:sp>
    </p:spTree>
    <p:extLst>
      <p:ext uri="{BB962C8B-B14F-4D97-AF65-F5344CB8AC3E}">
        <p14:creationId xmlns:p14="http://schemas.microsoft.com/office/powerpoint/2010/main" val="38666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5F25-D9AB-4580-A1E8-B3501585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27840" cy="1049235"/>
          </a:xfrm>
        </p:spPr>
        <p:txBody>
          <a:bodyPr/>
          <a:lstStyle/>
          <a:p>
            <a:r>
              <a:rPr lang="en-US" dirty="0"/>
              <a:t>Proposed predictors of foursquare rating: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9ECB-7284-4F93-92BD-C12DC2AA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64211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Venue attributes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Outdoor seating</a:t>
            </a:r>
          </a:p>
          <a:p>
            <a:pPr lvl="2"/>
            <a:r>
              <a:rPr lang="en-US" dirty="0"/>
              <a:t>Wi-fi</a:t>
            </a:r>
          </a:p>
          <a:p>
            <a:pPr lvl="2"/>
            <a:r>
              <a:rPr lang="en-US" dirty="0"/>
              <a:t>Delivery</a:t>
            </a:r>
          </a:p>
          <a:p>
            <a:endParaRPr lang="en-US" b="1" dirty="0"/>
          </a:p>
          <a:p>
            <a:r>
              <a:rPr lang="en-US" sz="2800" b="1" dirty="0"/>
              <a:t>Neighbor categories</a:t>
            </a:r>
          </a:p>
          <a:p>
            <a:pPr lvl="1"/>
            <a:r>
              <a:rPr lang="en-US" dirty="0"/>
              <a:t>Venues within one-tenth of a mile</a:t>
            </a:r>
          </a:p>
          <a:p>
            <a:endParaRPr lang="en-US" b="1" dirty="0"/>
          </a:p>
          <a:p>
            <a:r>
              <a:rPr lang="en-US" sz="2800" b="1" dirty="0"/>
              <a:t>Distance to nearest Starbucks</a:t>
            </a:r>
          </a:p>
        </p:txBody>
      </p:sp>
    </p:spTree>
    <p:extLst>
      <p:ext uri="{BB962C8B-B14F-4D97-AF65-F5344CB8AC3E}">
        <p14:creationId xmlns:p14="http://schemas.microsoft.com/office/powerpoint/2010/main" val="14908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54948-8A13-4877-A830-DCCD648B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9A2B-C3A6-4E7D-A8F4-59D82996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444012"/>
            <a:ext cx="7993930" cy="6413987"/>
          </a:xfrm>
        </p:spPr>
        <p:txBody>
          <a:bodyPr anchor="t">
            <a:normAutofit/>
          </a:bodyPr>
          <a:lstStyle/>
          <a:p>
            <a:pPr lvl="0"/>
            <a:r>
              <a:rPr lang="en-US" b="1" dirty="0"/>
              <a:t>List of all Starbucks locations in Los Angeles County</a:t>
            </a:r>
          </a:p>
          <a:p>
            <a:pPr lvl="1"/>
            <a:r>
              <a:rPr lang="en-US" dirty="0"/>
              <a:t>LA zip codes from the LA county website:</a:t>
            </a:r>
          </a:p>
          <a:p>
            <a:pPr lvl="2"/>
            <a:r>
              <a:rPr lang="en-US" u="sng" dirty="0">
                <a:hlinkClick r:id="rId2"/>
              </a:rPr>
              <a:t>http://file.lacounty.gov/SDSInter/lac/1031552_MasterZipCodes.pdf</a:t>
            </a:r>
            <a:endParaRPr lang="en-US" dirty="0"/>
          </a:p>
          <a:p>
            <a:pPr lvl="1"/>
            <a:r>
              <a:rPr lang="en-US" dirty="0"/>
              <a:t>Use geocoder to map postal codes to latitude/longitude</a:t>
            </a:r>
          </a:p>
          <a:p>
            <a:pPr lvl="1"/>
            <a:r>
              <a:rPr lang="en-US" dirty="0"/>
              <a:t>Foursquare ‘search’ query by latitude/longitude for Starbucks in each zip</a:t>
            </a:r>
          </a:p>
          <a:p>
            <a:pPr lvl="0"/>
            <a:r>
              <a:rPr lang="en-US" b="1" dirty="0"/>
              <a:t>Starbucks location info</a:t>
            </a:r>
          </a:p>
          <a:p>
            <a:pPr lvl="1"/>
            <a:r>
              <a:rPr lang="en-US" dirty="0"/>
              <a:t>Foursquare ‘venues’ query by store ID</a:t>
            </a:r>
          </a:p>
          <a:p>
            <a:pPr lvl="1"/>
            <a:r>
              <a:rPr lang="en-US" dirty="0"/>
              <a:t>Capture store rating, list of attributes</a:t>
            </a:r>
          </a:p>
          <a:p>
            <a:pPr lvl="0"/>
            <a:r>
              <a:rPr lang="en-US" b="1" dirty="0"/>
              <a:t>Immediate neighbor category types for each Starbucks</a:t>
            </a:r>
          </a:p>
          <a:p>
            <a:pPr lvl="1"/>
            <a:r>
              <a:rPr lang="en-US" dirty="0"/>
              <a:t>Foursquare ‘search’ query by latitude/longitude for 5 nearest venues</a:t>
            </a:r>
          </a:p>
          <a:p>
            <a:pPr lvl="1"/>
            <a:r>
              <a:rPr lang="en-US" dirty="0"/>
              <a:t>Capture category ID and category name</a:t>
            </a:r>
          </a:p>
          <a:p>
            <a:pPr lvl="0"/>
            <a:r>
              <a:rPr lang="en-US" b="1" dirty="0"/>
              <a:t>Distance to the nearest Starbucks</a:t>
            </a:r>
          </a:p>
          <a:p>
            <a:pPr lvl="1"/>
            <a:r>
              <a:rPr lang="en-US" dirty="0"/>
              <a:t>Use geodesic function from </a:t>
            </a:r>
            <a:r>
              <a:rPr lang="en-US" dirty="0" err="1"/>
              <a:t>geopy.distance</a:t>
            </a:r>
            <a:endParaRPr lang="en-US" dirty="0"/>
          </a:p>
          <a:p>
            <a:pPr lvl="1"/>
            <a:r>
              <a:rPr lang="en-US" dirty="0"/>
              <a:t>Calculate straight-line distance between each pair of Starbucks</a:t>
            </a:r>
          </a:p>
        </p:txBody>
      </p:sp>
    </p:spTree>
    <p:extLst>
      <p:ext uri="{BB962C8B-B14F-4D97-AF65-F5344CB8AC3E}">
        <p14:creationId xmlns:p14="http://schemas.microsoft.com/office/powerpoint/2010/main" val="224861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9F75-A18E-4705-A042-9F33850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Venue attributes &amp; neighbor categories have weak correlation with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6ABF1-86FD-4150-BFC1-06969F07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5" y="2545539"/>
            <a:ext cx="4855117" cy="322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0E00D-8135-4532-BB1C-DE9FB1E6640D}"/>
              </a:ext>
            </a:extLst>
          </p:cNvPr>
          <p:cNvSpPr txBox="1"/>
          <p:nvPr/>
        </p:nvSpPr>
        <p:spPr>
          <a:xfrm>
            <a:off x="1217635" y="2176207"/>
            <a:ext cx="434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pearson</a:t>
            </a:r>
            <a:r>
              <a:rPr lang="en-US" dirty="0"/>
              <a:t> correlation vs.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1BA60-744F-4B26-AF29-5643FCC5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58" y="2545539"/>
            <a:ext cx="4715611" cy="3225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DD1AF-265B-4EF4-BBD3-CD868EF31ECE}"/>
              </a:ext>
            </a:extLst>
          </p:cNvPr>
          <p:cNvSpPr txBox="1"/>
          <p:nvPr/>
        </p:nvSpPr>
        <p:spPr>
          <a:xfrm>
            <a:off x="6315496" y="2176207"/>
            <a:ext cx="41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with highest correlation vs. rating</a:t>
            </a:r>
          </a:p>
        </p:txBody>
      </p:sp>
    </p:spTree>
    <p:extLst>
      <p:ext uri="{BB962C8B-B14F-4D97-AF65-F5344CB8AC3E}">
        <p14:creationId xmlns:p14="http://schemas.microsoft.com/office/powerpoint/2010/main" val="391059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987-62E4-4697-8F1F-CC84A365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nearest </a:t>
            </a:r>
            <a:r>
              <a:rPr lang="en-US" dirty="0" err="1"/>
              <a:t>starbucks</a:t>
            </a:r>
            <a:r>
              <a:rPr lang="en-US" dirty="0"/>
              <a:t> has slightly positive correlation with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25EB3-2825-4B8C-AD40-5EF86863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16" y="2615988"/>
            <a:ext cx="9488078" cy="40944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51E69F-395C-43ED-89CA-5898F632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Foursquare rating tends to be higher for Starbucks not as close to another Starbucks</a:t>
            </a:r>
          </a:p>
        </p:txBody>
      </p:sp>
    </p:spTree>
    <p:extLst>
      <p:ext uri="{BB962C8B-B14F-4D97-AF65-F5344CB8AC3E}">
        <p14:creationId xmlns:p14="http://schemas.microsoft.com/office/powerpoint/2010/main" val="426431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9D05-30FA-4401-A830-8FAA754E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to predict rating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614445-41AB-4288-BA8B-D8D493E8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47734"/>
              </p:ext>
            </p:extLst>
          </p:nvPr>
        </p:nvGraphicFramePr>
        <p:xfrm>
          <a:off x="440591" y="2174791"/>
          <a:ext cx="11349896" cy="24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32">
                  <a:extLst>
                    <a:ext uri="{9D8B030D-6E8A-4147-A177-3AD203B41FA5}">
                      <a16:colId xmlns:a16="http://schemas.microsoft.com/office/drawing/2014/main" val="2540362467"/>
                    </a:ext>
                  </a:extLst>
                </a:gridCol>
                <a:gridCol w="6840415">
                  <a:extLst>
                    <a:ext uri="{9D8B030D-6E8A-4147-A177-3AD203B41FA5}">
                      <a16:colId xmlns:a16="http://schemas.microsoft.com/office/drawing/2014/main" val="2431356747"/>
                    </a:ext>
                  </a:extLst>
                </a:gridCol>
                <a:gridCol w="1789235">
                  <a:extLst>
                    <a:ext uri="{9D8B030D-6E8A-4147-A177-3AD203B41FA5}">
                      <a16:colId xmlns:a16="http://schemas.microsoft.com/office/drawing/2014/main" val="973871531"/>
                    </a:ext>
                  </a:extLst>
                </a:gridCol>
                <a:gridCol w="1815614">
                  <a:extLst>
                    <a:ext uri="{9D8B030D-6E8A-4147-A177-3AD203B41FA5}">
                      <a16:colId xmlns:a16="http://schemas.microsoft.com/office/drawing/2014/main" val="2006430408"/>
                    </a:ext>
                  </a:extLst>
                </a:gridCol>
              </a:tblGrid>
              <a:tr h="64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 over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 over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133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-2.35 x 10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121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with correlation &gt; 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2961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Features with correlation &gt; 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09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Features with correlation &gt; 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50161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3986E02-E5E1-44F8-BF21-4BA39626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477" y="5299562"/>
            <a:ext cx="3269265" cy="896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All have poor out-of-sample prediction over test dataset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FC85679-9310-4733-A5F2-197099D85442}"/>
              </a:ext>
            </a:extLst>
          </p:cNvPr>
          <p:cNvSpPr/>
          <p:nvPr/>
        </p:nvSpPr>
        <p:spPr>
          <a:xfrm>
            <a:off x="10097966" y="4706082"/>
            <a:ext cx="641838" cy="479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42BC-E2E7-41E8-8573-A1E94D82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BD33B5-AD4B-44A0-8DEE-6BC57F96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2174"/>
              </p:ext>
            </p:extLst>
          </p:nvPr>
        </p:nvGraphicFramePr>
        <p:xfrm>
          <a:off x="831721" y="2117642"/>
          <a:ext cx="10479583" cy="45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241">
                  <a:extLst>
                    <a:ext uri="{9D8B030D-6E8A-4147-A177-3AD203B41FA5}">
                      <a16:colId xmlns:a16="http://schemas.microsoft.com/office/drawing/2014/main" val="136016874"/>
                    </a:ext>
                  </a:extLst>
                </a:gridCol>
                <a:gridCol w="5552342">
                  <a:extLst>
                    <a:ext uri="{9D8B030D-6E8A-4147-A177-3AD203B41FA5}">
                      <a16:colId xmlns:a16="http://schemas.microsoft.com/office/drawing/2014/main" val="2203029199"/>
                    </a:ext>
                  </a:extLst>
                </a:gridCol>
              </a:tblGrid>
              <a:tr h="858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Starbucks owners: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Starbucks owners: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351443"/>
                  </a:ext>
                </a:extLst>
              </a:tr>
              <a:tr h="3644411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Add</a:t>
                      </a:r>
                      <a:r>
                        <a:rPr lang="en-US" dirty="0"/>
                        <a:t> the following services if possible: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Outdoor seating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Breakfast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Wi-fi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Delivery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Private parking lot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Remove</a:t>
                      </a:r>
                      <a:r>
                        <a:rPr lang="en-US" dirty="0"/>
                        <a:t> the following services: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ATMs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TVs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Avoid</a:t>
                      </a:r>
                      <a:r>
                        <a:rPr lang="en-US" dirty="0"/>
                        <a:t> locating near transportation sites: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Airports (terminals, gates, lounges, and border crossings)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Bus stations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stations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Avoid</a:t>
                      </a:r>
                      <a:r>
                        <a:rPr lang="en-US" dirty="0"/>
                        <a:t> locating on college campuses: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College theater, library, bookstore, residence halls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University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9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966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449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What makes a good Starbucks in los Angeles?</vt:lpstr>
      <vt:lpstr>Starbucks locations in los angeles have a range of foursquare ratings</vt:lpstr>
      <vt:lpstr>Starbucks owners would be helped by higher foursquare rating</vt:lpstr>
      <vt:lpstr>Proposed predictors of foursquare rating:</vt:lpstr>
      <vt:lpstr>Data</vt:lpstr>
      <vt:lpstr>Venue attributes &amp; neighbor categories have weak correlation with rating</vt:lpstr>
      <vt:lpstr>Distance to nearest starbucks has slightly positive correlation with rating</vt:lpstr>
      <vt:lpstr>Linear regression model to predict rating</vt:lpstr>
      <vt:lpstr>recommendations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Starbucks in los Angeles?</dc:title>
  <dc:creator>Andrew Turczyn</dc:creator>
  <cp:lastModifiedBy>Andrew Turczyn</cp:lastModifiedBy>
  <cp:revision>1</cp:revision>
  <dcterms:created xsi:type="dcterms:W3CDTF">2020-01-28T18:25:28Z</dcterms:created>
  <dcterms:modified xsi:type="dcterms:W3CDTF">2020-01-29T20:35:14Z</dcterms:modified>
</cp:coreProperties>
</file>