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1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mv.cast.uark.edu/photogrammetry/" TargetMode="External"/><Relationship Id="rId2" Type="http://schemas.openxmlformats.org/officeDocument/2006/relationships/hyperlink" Target="https://github.com/yunishi3/3D-FCR-alphaG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2C58-94D5-49B4-B414-48D31DF3F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general adversarial networks to recreate terrain from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32FAB-70F5-4636-B240-4D2F5B63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FD05-2726-42E4-868D-37DA20A6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0993-68BF-4F09-AC10-3450E4CE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neural network generate terrain from 2d images?</a:t>
            </a:r>
          </a:p>
          <a:p>
            <a:r>
              <a:rPr lang="en-US" dirty="0"/>
              <a:t>Independent variable: Algorithm used</a:t>
            </a:r>
          </a:p>
          <a:p>
            <a:r>
              <a:rPr lang="en-US" dirty="0"/>
              <a:t>Dependent variable: Accuracy of the terrain generated</a:t>
            </a:r>
          </a:p>
          <a:p>
            <a:r>
              <a:rPr lang="en-US" dirty="0"/>
              <a:t>Hypothesis: Using GANs, models of terrain can be generated</a:t>
            </a:r>
          </a:p>
        </p:txBody>
      </p:sp>
    </p:spTree>
    <p:extLst>
      <p:ext uri="{BB962C8B-B14F-4D97-AF65-F5344CB8AC3E}">
        <p14:creationId xmlns:p14="http://schemas.microsoft.com/office/powerpoint/2010/main" val="384551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D8A6-C5E3-4281-A748-AD81FD30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3B-19D9-4966-926C-B1314F07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  <a:p>
            <a:pPr lvl="1"/>
            <a:r>
              <a:rPr lang="en-US" dirty="0"/>
              <a:t>Can be expanded to other applications</a:t>
            </a:r>
          </a:p>
          <a:p>
            <a:pPr lvl="2"/>
            <a:r>
              <a:rPr lang="en-US" i="0" dirty="0"/>
              <a:t>Medical imaging</a:t>
            </a:r>
          </a:p>
          <a:p>
            <a:pPr lvl="2"/>
            <a:r>
              <a:rPr lang="en-US" i="0" dirty="0"/>
              <a:t>Space</a:t>
            </a:r>
          </a:p>
          <a:p>
            <a:r>
              <a:rPr lang="en-US" dirty="0"/>
              <a:t>Project focuses on open landscapes</a:t>
            </a:r>
          </a:p>
        </p:txBody>
      </p:sp>
    </p:spTree>
    <p:extLst>
      <p:ext uri="{BB962C8B-B14F-4D97-AF65-F5344CB8AC3E}">
        <p14:creationId xmlns:p14="http://schemas.microsoft.com/office/powerpoint/2010/main" val="1891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03F3-3378-453C-AADD-1ECFB15E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D22D-5FC0-43B2-95F2-7D6771A4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research focused on recreating objects in 3d (Gadelha, Maji, &amp; Wang, 2016).  </a:t>
            </a:r>
          </a:p>
          <a:p>
            <a:r>
              <a:rPr lang="en-US" dirty="0"/>
              <a:t>Previous research also recreated confined rooms (Nishimura, 2017).</a:t>
            </a:r>
          </a:p>
          <a:p>
            <a:r>
              <a:rPr lang="en-US" dirty="0"/>
              <a:t>Other methods to generate 3D geometries use different methods (University of Arkansas, n.d.).</a:t>
            </a:r>
          </a:p>
          <a:p>
            <a:r>
              <a:rPr lang="en-US" dirty="0"/>
              <a:t>This focuses on large open spaces</a:t>
            </a:r>
          </a:p>
        </p:txBody>
      </p:sp>
    </p:spTree>
    <p:extLst>
      <p:ext uri="{BB962C8B-B14F-4D97-AF65-F5344CB8AC3E}">
        <p14:creationId xmlns:p14="http://schemas.microsoft.com/office/powerpoint/2010/main" val="397102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DF515-D726-45F8-8B0B-C8AA3F976EE4}"/>
              </a:ext>
            </a:extLst>
          </p:cNvPr>
          <p:cNvSpPr/>
          <p:nvPr/>
        </p:nvSpPr>
        <p:spPr>
          <a:xfrm>
            <a:off x="5004318" y="1026368"/>
            <a:ext cx="2183363" cy="1073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  <a:p>
            <a:pPr algn="ctr"/>
            <a:r>
              <a:rPr lang="en-US" sz="1200" dirty="0"/>
              <a:t>Differentiates between real and fake images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DFAB9B-0928-485F-A4AB-B1492864BBF6}"/>
              </a:ext>
            </a:extLst>
          </p:cNvPr>
          <p:cNvSpPr/>
          <p:nvPr/>
        </p:nvSpPr>
        <p:spPr>
          <a:xfrm>
            <a:off x="5004318" y="4345735"/>
            <a:ext cx="2183363" cy="112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sz="1200" dirty="0"/>
              <a:t>Generates a model of the terrain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7384F0-B46F-4BB5-A420-80511860E66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7187681" y="4907904"/>
            <a:ext cx="765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0F5E29-EFBA-40B0-A6AB-36E8C72363B2}"/>
              </a:ext>
            </a:extLst>
          </p:cNvPr>
          <p:cNvSpPr/>
          <p:nvPr/>
        </p:nvSpPr>
        <p:spPr>
          <a:xfrm>
            <a:off x="7953052" y="4472846"/>
            <a:ext cx="1971609" cy="87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Imager</a:t>
            </a:r>
          </a:p>
          <a:p>
            <a:pPr algn="ctr"/>
            <a:r>
              <a:rPr lang="en-US" sz="1200" dirty="0"/>
              <a:t>Creates an image within the model from a point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3E577BB-C828-4BAE-9BB3-3A74644E6B9F}"/>
              </a:ext>
            </a:extLst>
          </p:cNvPr>
          <p:cNvSpPr/>
          <p:nvPr/>
        </p:nvSpPr>
        <p:spPr>
          <a:xfrm>
            <a:off x="498968" y="1152195"/>
            <a:ext cx="1438799" cy="82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200" dirty="0"/>
              <a:t>Terrain image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A6D1AF-309C-410B-A7BE-31F54EA50D99}"/>
              </a:ext>
            </a:extLst>
          </p:cNvPr>
          <p:cNvCxnSpPr>
            <a:cxnSpLocks/>
            <a:stCxn id="23" idx="3"/>
            <a:endCxn id="108" idx="1"/>
          </p:cNvCxnSpPr>
          <p:nvPr/>
        </p:nvCxnSpPr>
        <p:spPr>
          <a:xfrm flipV="1">
            <a:off x="1937767" y="1562877"/>
            <a:ext cx="943813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991BA4C-4996-4F8C-8443-4ADF5A5A6647}"/>
              </a:ext>
            </a:extLst>
          </p:cNvPr>
          <p:cNvCxnSpPr>
            <a:cxnSpLocks/>
            <a:stCxn id="20" idx="0"/>
            <a:endCxn id="4" idx="1"/>
          </p:cNvCxnSpPr>
          <p:nvPr/>
        </p:nvCxnSpPr>
        <p:spPr>
          <a:xfrm rot="16200000" flipV="1">
            <a:off x="5516604" y="1050592"/>
            <a:ext cx="2909968" cy="3934539"/>
          </a:xfrm>
          <a:prstGeom prst="bentConnector4">
            <a:avLst>
              <a:gd name="adj1" fmla="val 40782"/>
              <a:gd name="adj2" fmla="val 10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7A028-06D6-446E-86CD-036D117C4453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>
            <a:off x="7187681" y="1562878"/>
            <a:ext cx="761041" cy="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4D68B6D-DC63-4B27-BAA1-0BDCFCBB065E}"/>
              </a:ext>
            </a:extLst>
          </p:cNvPr>
          <p:cNvSpPr/>
          <p:nvPr/>
        </p:nvSpPr>
        <p:spPr>
          <a:xfrm>
            <a:off x="7948722" y="1140763"/>
            <a:ext cx="1769707" cy="85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sz="1200" dirty="0"/>
              <a:t>Number indicating whether the image is real or not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BE45360-1727-4E43-ACB4-57479BA70A3D}"/>
              </a:ext>
            </a:extLst>
          </p:cNvPr>
          <p:cNvSpPr/>
          <p:nvPr/>
        </p:nvSpPr>
        <p:spPr>
          <a:xfrm>
            <a:off x="7948721" y="319581"/>
            <a:ext cx="1769707" cy="681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function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BB08B81-BBB1-4B80-9094-8D4A980F072C}"/>
              </a:ext>
            </a:extLst>
          </p:cNvPr>
          <p:cNvCxnSpPr>
            <a:stCxn id="60" idx="1"/>
            <a:endCxn id="4" idx="0"/>
          </p:cNvCxnSpPr>
          <p:nvPr/>
        </p:nvCxnSpPr>
        <p:spPr>
          <a:xfrm rot="10800000" flipV="1">
            <a:off x="6096001" y="660144"/>
            <a:ext cx="1852721" cy="366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1580CAE-0E5C-429A-A306-8E1FF19B4A16}"/>
              </a:ext>
            </a:extLst>
          </p:cNvPr>
          <p:cNvSpPr/>
          <p:nvPr/>
        </p:nvSpPr>
        <p:spPr>
          <a:xfrm>
            <a:off x="7948721" y="5466026"/>
            <a:ext cx="1623526" cy="713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function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1BD425F-9113-4282-A2FA-802CA508E860}"/>
              </a:ext>
            </a:extLst>
          </p:cNvPr>
          <p:cNvCxnSpPr>
            <a:cxnSpLocks/>
            <a:stCxn id="55" idx="3"/>
            <a:endCxn id="69" idx="3"/>
          </p:cNvCxnSpPr>
          <p:nvPr/>
        </p:nvCxnSpPr>
        <p:spPr>
          <a:xfrm flipH="1">
            <a:off x="9572247" y="1567325"/>
            <a:ext cx="146182" cy="4255617"/>
          </a:xfrm>
          <a:prstGeom prst="bentConnector3">
            <a:avLst>
              <a:gd name="adj1" fmla="val -1423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AC217C0-8A01-45AB-BE15-8FC1C8577CDF}"/>
              </a:ext>
            </a:extLst>
          </p:cNvPr>
          <p:cNvCxnSpPr>
            <a:cxnSpLocks/>
            <a:stCxn id="55" idx="3"/>
            <a:endCxn id="60" idx="3"/>
          </p:cNvCxnSpPr>
          <p:nvPr/>
        </p:nvCxnSpPr>
        <p:spPr>
          <a:xfrm flipH="1" flipV="1">
            <a:off x="9718428" y="660144"/>
            <a:ext cx="1" cy="90718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A4FB45-843D-4393-A1DC-80EE2A4D6709}"/>
              </a:ext>
            </a:extLst>
          </p:cNvPr>
          <p:cNvCxnSpPr>
            <a:cxnSpLocks/>
            <a:stCxn id="69" idx="1"/>
            <a:endCxn id="5" idx="2"/>
          </p:cNvCxnSpPr>
          <p:nvPr/>
        </p:nvCxnSpPr>
        <p:spPr>
          <a:xfrm rot="10800000">
            <a:off x="6096001" y="5470074"/>
            <a:ext cx="1852721" cy="352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3B975E-8A65-4D5D-91E5-AA050ACAEB00}"/>
              </a:ext>
            </a:extLst>
          </p:cNvPr>
          <p:cNvSpPr/>
          <p:nvPr/>
        </p:nvSpPr>
        <p:spPr>
          <a:xfrm>
            <a:off x="3604726" y="4567335"/>
            <a:ext cx="93306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200" dirty="0"/>
              <a:t>Random noise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54547B-6374-4CCC-A0D4-EFC64A5D7498}"/>
              </a:ext>
            </a:extLst>
          </p:cNvPr>
          <p:cNvCxnSpPr>
            <a:stCxn id="79" idx="3"/>
            <a:endCxn id="5" idx="1"/>
          </p:cNvCxnSpPr>
          <p:nvPr/>
        </p:nvCxnSpPr>
        <p:spPr>
          <a:xfrm>
            <a:off x="4537787" y="4907903"/>
            <a:ext cx="4665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CDFA1E5-0783-4E81-AE5B-2169DF255CB7}"/>
              </a:ext>
            </a:extLst>
          </p:cNvPr>
          <p:cNvSpPr/>
          <p:nvPr/>
        </p:nvSpPr>
        <p:spPr>
          <a:xfrm>
            <a:off x="470244" y="3428999"/>
            <a:ext cx="93306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sz="1200" dirty="0"/>
              <a:t>Model of the terrain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C886D38-DC32-49B9-9419-A44F4CEE8EE8}"/>
              </a:ext>
            </a:extLst>
          </p:cNvPr>
          <p:cNvCxnSpPr>
            <a:stCxn id="5" idx="3"/>
            <a:endCxn id="83" idx="3"/>
          </p:cNvCxnSpPr>
          <p:nvPr/>
        </p:nvCxnSpPr>
        <p:spPr>
          <a:xfrm flipH="1" flipV="1">
            <a:off x="1403305" y="3769567"/>
            <a:ext cx="5784376" cy="1138338"/>
          </a:xfrm>
          <a:prstGeom prst="bentConnector3">
            <a:avLst>
              <a:gd name="adj1" fmla="val -3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CDD6C4E-7A1E-4901-A71D-A33DB1A3DE73}"/>
              </a:ext>
            </a:extLst>
          </p:cNvPr>
          <p:cNvSpPr/>
          <p:nvPr/>
        </p:nvSpPr>
        <p:spPr>
          <a:xfrm>
            <a:off x="10167256" y="4345736"/>
            <a:ext cx="1386372" cy="112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Viewpoint generator</a:t>
            </a:r>
          </a:p>
          <a:p>
            <a:pPr algn="ctr"/>
            <a:r>
              <a:rPr lang="en-US" sz="1200" dirty="0"/>
              <a:t>Creates random position and orientation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FB52B6-E718-479F-BB33-77B61E3F79C4}"/>
              </a:ext>
            </a:extLst>
          </p:cNvPr>
          <p:cNvCxnSpPr>
            <a:stCxn id="94" idx="1"/>
            <a:endCxn id="20" idx="3"/>
          </p:cNvCxnSpPr>
          <p:nvPr/>
        </p:nvCxnSpPr>
        <p:spPr>
          <a:xfrm flipH="1" flipV="1">
            <a:off x="9924661" y="4907904"/>
            <a:ext cx="242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87D00CB9-3479-4228-9497-AFC907C3B902}"/>
              </a:ext>
            </a:extLst>
          </p:cNvPr>
          <p:cNvSpPr/>
          <p:nvPr/>
        </p:nvSpPr>
        <p:spPr>
          <a:xfrm>
            <a:off x="2881580" y="1329922"/>
            <a:ext cx="1673911" cy="465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E16434-C623-48F9-9845-B87150565701}"/>
              </a:ext>
            </a:extLst>
          </p:cNvPr>
          <p:cNvCxnSpPr>
            <a:cxnSpLocks/>
            <a:stCxn id="108" idx="3"/>
            <a:endCxn id="4" idx="1"/>
          </p:cNvCxnSpPr>
          <p:nvPr/>
        </p:nvCxnSpPr>
        <p:spPr>
          <a:xfrm>
            <a:off x="4555491" y="1562877"/>
            <a:ext cx="448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3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00E008-54A2-4512-819E-5D5A21A29860}"/>
              </a:ext>
            </a:extLst>
          </p:cNvPr>
          <p:cNvSpPr/>
          <p:nvPr/>
        </p:nvSpPr>
        <p:spPr>
          <a:xfrm>
            <a:off x="5181600" y="4922981"/>
            <a:ext cx="1828800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A2C73-7537-412D-A657-158E1EDC50EE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6095999" y="1570182"/>
            <a:ext cx="1" cy="33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07FDB-931F-421D-9968-CB95D2CE4C9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62400" y="1570182"/>
            <a:ext cx="2133600" cy="33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0C5B51-19CC-499D-AA1B-47881705BCC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05527" y="1570182"/>
            <a:ext cx="4590473" cy="33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1A52B-B4EC-4B5E-89AE-43FA4E1B1C6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6000" y="1537854"/>
            <a:ext cx="2059709" cy="33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A1ABF-819C-4942-B134-AE2D955C2BD5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6000" y="1505527"/>
            <a:ext cx="4858327" cy="34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A2D56E-97D4-4E61-9C01-BC2E2EAA4740}"/>
              </a:ext>
            </a:extLst>
          </p:cNvPr>
          <p:cNvSpPr txBox="1"/>
          <p:nvPr/>
        </p:nvSpPr>
        <p:spPr>
          <a:xfrm>
            <a:off x="5905883" y="120085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0°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CFDED1-5638-47FE-9687-9CE4E7117DB6}"/>
              </a:ext>
            </a:extLst>
          </p:cNvPr>
          <p:cNvCxnSpPr>
            <a:cxnSpLocks/>
          </p:cNvCxnSpPr>
          <p:nvPr/>
        </p:nvCxnSpPr>
        <p:spPr>
          <a:xfrm flipV="1">
            <a:off x="1505527" y="1505527"/>
            <a:ext cx="9448800" cy="6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49B069-359D-4350-9C9C-4F46797BA786}"/>
              </a:ext>
            </a:extLst>
          </p:cNvPr>
          <p:cNvSpPr txBox="1"/>
          <p:nvPr/>
        </p:nvSpPr>
        <p:spPr>
          <a:xfrm>
            <a:off x="3713774" y="12008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F64D02-654E-4F4F-AF1B-10E6386252AF}"/>
              </a:ext>
            </a:extLst>
          </p:cNvPr>
          <p:cNvSpPr txBox="1"/>
          <p:nvPr/>
        </p:nvSpPr>
        <p:spPr>
          <a:xfrm>
            <a:off x="1257657" y="12008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12EC4-BB40-403B-BA51-E44E1E87E1F9}"/>
              </a:ext>
            </a:extLst>
          </p:cNvPr>
          <p:cNvSpPr txBox="1"/>
          <p:nvPr/>
        </p:nvSpPr>
        <p:spPr>
          <a:xfrm>
            <a:off x="1257657" y="775855"/>
            <a:ext cx="651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move a drone along single axis, then move along other axes.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7B16B-29DD-4CE9-A6BF-D759E693B429}"/>
              </a:ext>
            </a:extLst>
          </p:cNvPr>
          <p:cNvSpPr txBox="1"/>
          <p:nvPr/>
        </p:nvSpPr>
        <p:spPr>
          <a:xfrm>
            <a:off x="7980972" y="12008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29B40-CFDD-4F26-8CCA-9D156F3C4F46}"/>
              </a:ext>
            </a:extLst>
          </p:cNvPr>
          <p:cNvSpPr txBox="1"/>
          <p:nvPr/>
        </p:nvSpPr>
        <p:spPr>
          <a:xfrm>
            <a:off x="10738043" y="1136195"/>
            <a:ext cx="4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45°</a:t>
            </a:r>
          </a:p>
        </p:txBody>
      </p:sp>
    </p:spTree>
    <p:extLst>
      <p:ext uri="{BB962C8B-B14F-4D97-AF65-F5344CB8AC3E}">
        <p14:creationId xmlns:p14="http://schemas.microsoft.com/office/powerpoint/2010/main" val="20011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BEFA-4D61-4A5C-B747-3AF128E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8441-EC1C-4D99-BD43-BC6A122A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Gadelha, M., Maji, S., Wang, R., (2016). 3D Shape Induction of 2D Views of Multiple Objects. arXiv:1612.05872[cs.CV]. Retrieved April 25, 2018, from the </a:t>
            </a:r>
            <a:r>
              <a:rPr lang="en-US" dirty="0" err="1"/>
              <a:t>arXiv</a:t>
            </a:r>
            <a:r>
              <a:rPr lang="en-US" dirty="0"/>
              <a:t> database</a:t>
            </a:r>
          </a:p>
          <a:p>
            <a:r>
              <a:rPr lang="en-US" dirty="0"/>
              <a:t>Nishimura, Y., (2017) Fully Convolutional Refined Auto-Encoding Generative Adversarial Networks for 3d Multi Object Scenes. Retrieved from </a:t>
            </a:r>
            <a:r>
              <a:rPr lang="en-US" dirty="0">
                <a:hlinkClick r:id="rId2"/>
              </a:rPr>
              <a:t>https://github.com/yunishi3/3D-FCR-alphaGAN</a:t>
            </a:r>
            <a:endParaRPr lang="en-US" dirty="0"/>
          </a:p>
          <a:p>
            <a:r>
              <a:rPr lang="en-US" dirty="0"/>
              <a:t>University of Arkansas. (n.d.). Digital Photogrammetry. Retrieved from </a:t>
            </a:r>
            <a:r>
              <a:rPr lang="en-US" dirty="0">
                <a:hlinkClick r:id="rId3"/>
              </a:rPr>
              <a:t>http://gmv.cast.uark.edu/photogrammetry/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94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843</TotalTime>
  <Words>297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Using general adversarial networks to recreate terrain from images</vt:lpstr>
      <vt:lpstr>Introduction</vt:lpstr>
      <vt:lpstr>Scope</vt:lpstr>
      <vt:lpstr>Previous research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domain randomization to walk with noisy terrain data</dc:title>
  <dc:creator>ANDREW ZHANG (775657)</dc:creator>
  <cp:lastModifiedBy>ANDREW ZHANG (775657)</cp:lastModifiedBy>
  <cp:revision>27</cp:revision>
  <dcterms:created xsi:type="dcterms:W3CDTF">2018-04-27T00:41:53Z</dcterms:created>
  <dcterms:modified xsi:type="dcterms:W3CDTF">2018-05-07T12:54:40Z</dcterms:modified>
</cp:coreProperties>
</file>