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6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5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6916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6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7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5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36737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8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8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6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140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7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023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0884-C263-4476-990F-3B1C05153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19788-C56D-4EE0-8BF4-49B87BA04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9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88A5-E97E-4B80-994F-961679D1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1308"/>
          </a:xfrm>
        </p:spPr>
        <p:txBody>
          <a:bodyPr/>
          <a:lstStyle/>
          <a:p>
            <a:r>
              <a:rPr lang="en-US" dirty="0"/>
              <a:t>Generative Adversarial Networks</a:t>
            </a:r>
          </a:p>
        </p:txBody>
      </p:sp>
      <p:pic>
        <p:nvPicPr>
          <p:cNvPr id="5122" name="Picture 2" descr="Image result for general adversarial network diagram">
            <a:extLst>
              <a:ext uri="{FF2B5EF4-FFF2-40B4-BE49-F238E27FC236}">
                <a16:creationId xmlns:a16="http://schemas.microsoft.com/office/drawing/2014/main" id="{E6085F81-F871-459F-8AC1-2339FC55C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77108"/>
            <a:ext cx="9334500" cy="519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18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3BA7-1849-4B5C-B2F4-A70C90E0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5328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Differentiable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25A5-5B4B-42CE-8EFD-90B7BE7C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1128"/>
            <a:ext cx="9601200" cy="4954138"/>
          </a:xfrm>
        </p:spPr>
        <p:txBody>
          <a:bodyPr/>
          <a:lstStyle/>
          <a:p>
            <a:r>
              <a:rPr lang="en-US" dirty="0"/>
              <a:t>Is a way to create images without disrupting the training process</a:t>
            </a:r>
          </a:p>
          <a:p>
            <a:r>
              <a:rPr lang="en-US" dirty="0"/>
              <a:t>Helps bridge the gap between 2D and 3D</a:t>
            </a:r>
          </a:p>
        </p:txBody>
      </p:sp>
      <p:pic>
        <p:nvPicPr>
          <p:cNvPr id="4" name="Picture 2" descr="Image result for rasterization diagram">
            <a:extLst>
              <a:ext uri="{FF2B5EF4-FFF2-40B4-BE49-F238E27FC236}">
                <a16:creationId xmlns:a16="http://schemas.microsoft.com/office/drawing/2014/main" id="{9C5A65E1-0A13-4B8B-9CE4-00F68E1F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07" y="2144753"/>
            <a:ext cx="5942665" cy="460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91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E7C6735-0C35-480B-A576-13CBA124A681}"/>
                  </a:ext>
                </a:extLst>
              </p:cNvPr>
              <p:cNvSpPr/>
              <p:nvPr/>
            </p:nvSpPr>
            <p:spPr>
              <a:xfrm>
                <a:off x="8627172" y="3176988"/>
                <a:ext cx="1931158" cy="16854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Discriminator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>
                          <a:latin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E7C6735-0C35-480B-A576-13CBA124A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172" y="3176988"/>
                <a:ext cx="1931158" cy="168549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F13DEB4-B60B-46D9-A1BB-4F11E63A1FE3}"/>
                  </a:ext>
                </a:extLst>
              </p:cNvPr>
              <p:cNvSpPr/>
              <p:nvPr/>
            </p:nvSpPr>
            <p:spPr>
              <a:xfrm>
                <a:off x="955415" y="3176988"/>
                <a:ext cx="1931158" cy="16854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Generator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endParaRPr lang="en-US" sz="80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F13DEB4-B60B-46D9-A1BB-4F11E63A1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15" y="3176988"/>
                <a:ext cx="1931158" cy="16854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 descr="Image result for voxel diagram">
            <a:extLst>
              <a:ext uri="{FF2B5EF4-FFF2-40B4-BE49-F238E27FC236}">
                <a16:creationId xmlns:a16="http://schemas.microsoft.com/office/drawing/2014/main" id="{AAE44183-33E8-46FC-9A3D-B9C59CB76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32" y="869297"/>
            <a:ext cx="2014651" cy="230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1BF24D-2A8F-422F-B20F-271A80CCF4D0}"/>
              </a:ext>
            </a:extLst>
          </p:cNvPr>
          <p:cNvSpPr/>
          <p:nvPr/>
        </p:nvSpPr>
        <p:spPr>
          <a:xfrm>
            <a:off x="955415" y="5584873"/>
            <a:ext cx="1931158" cy="618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Latent space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DD2BAB18-E787-4641-9289-D0553BC0AD72}"/>
              </a:ext>
            </a:extLst>
          </p:cNvPr>
          <p:cNvSpPr/>
          <p:nvPr/>
        </p:nvSpPr>
        <p:spPr>
          <a:xfrm>
            <a:off x="1678678" y="4930022"/>
            <a:ext cx="484632" cy="5423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966285FF-2FC7-4CF8-B168-50C14070F700}"/>
              </a:ext>
            </a:extLst>
          </p:cNvPr>
          <p:cNvSpPr/>
          <p:nvPr/>
        </p:nvSpPr>
        <p:spPr>
          <a:xfrm>
            <a:off x="1741423" y="1547762"/>
            <a:ext cx="1195917" cy="1505243"/>
          </a:xfrm>
          <a:prstGeom prst="bentArrow">
            <a:avLst>
              <a:gd name="adj1" fmla="val 202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8F8CC3-003F-4889-8D9B-5C0230F29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049" y="804837"/>
            <a:ext cx="2197245" cy="2436610"/>
          </a:xfrm>
          <a:prstGeom prst="rect">
            <a:avLst/>
          </a:prstGeom>
        </p:spPr>
      </p:pic>
      <p:pic>
        <p:nvPicPr>
          <p:cNvPr id="9222" name="Picture 6" descr="Image result for depth map">
            <a:extLst>
              <a:ext uri="{FF2B5EF4-FFF2-40B4-BE49-F238E27FC236}">
                <a16:creationId xmlns:a16="http://schemas.microsoft.com/office/drawing/2014/main" id="{0078DB59-EF95-4EC0-8224-F56E5D84C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049" y="3305908"/>
            <a:ext cx="21945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Left 16">
            <a:extLst>
              <a:ext uri="{FF2B5EF4-FFF2-40B4-BE49-F238E27FC236}">
                <a16:creationId xmlns:a16="http://schemas.microsoft.com/office/drawing/2014/main" id="{55F52314-ADC5-46BA-B4E8-13F1E11C0566}"/>
              </a:ext>
            </a:extLst>
          </p:cNvPr>
          <p:cNvSpPr/>
          <p:nvPr/>
        </p:nvSpPr>
        <p:spPr>
          <a:xfrm flipH="1">
            <a:off x="5503704" y="1565626"/>
            <a:ext cx="548640" cy="4575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8DD463C-DCE6-4B45-B767-F6196B1BAAE5}"/>
              </a:ext>
            </a:extLst>
          </p:cNvPr>
          <p:cNvSpPr/>
          <p:nvPr/>
        </p:nvSpPr>
        <p:spPr>
          <a:xfrm rot="5400000">
            <a:off x="8435482" y="1627033"/>
            <a:ext cx="1290430" cy="1561513"/>
          </a:xfrm>
          <a:prstGeom prst="bentArrow">
            <a:avLst>
              <a:gd name="adj1" fmla="val 25000"/>
              <a:gd name="adj2" fmla="val 1834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FD0E52-870E-480F-8BDE-CF51A45BAD0E}"/>
              </a:ext>
            </a:extLst>
          </p:cNvPr>
          <p:cNvSpPr/>
          <p:nvPr/>
        </p:nvSpPr>
        <p:spPr>
          <a:xfrm>
            <a:off x="6201750" y="5584872"/>
            <a:ext cx="1931158" cy="61897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Training/Input Picture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A715C80-1F02-40A2-B45A-29FCD9A7540C}"/>
              </a:ext>
            </a:extLst>
          </p:cNvPr>
          <p:cNvSpPr/>
          <p:nvPr/>
        </p:nvSpPr>
        <p:spPr>
          <a:xfrm>
            <a:off x="10623900" y="3764707"/>
            <a:ext cx="391103" cy="510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C46864-912E-4EE4-AA8A-47E9BDCBA79B}"/>
              </a:ext>
            </a:extLst>
          </p:cNvPr>
          <p:cNvSpPr txBox="1"/>
          <p:nvPr/>
        </p:nvSpPr>
        <p:spPr>
          <a:xfrm>
            <a:off x="10944663" y="3696570"/>
            <a:ext cx="1319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or Generated?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331C90C-DD8C-4910-B266-D2699AEC995F}"/>
              </a:ext>
            </a:extLst>
          </p:cNvPr>
          <p:cNvSpPr/>
          <p:nvPr/>
        </p:nvSpPr>
        <p:spPr>
          <a:xfrm>
            <a:off x="3522011" y="5584872"/>
            <a:ext cx="1931158" cy="6189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Output model</a:t>
            </a: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498BDF7C-A7E2-4E7C-9B1A-D1F589FFC734}"/>
              </a:ext>
            </a:extLst>
          </p:cNvPr>
          <p:cNvSpPr/>
          <p:nvPr/>
        </p:nvSpPr>
        <p:spPr>
          <a:xfrm rot="5400000" flipH="1">
            <a:off x="8619854" y="4751237"/>
            <a:ext cx="1107555" cy="14881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18DAD6DA-841E-431D-85F0-8F6BB1197619}"/>
              </a:ext>
            </a:extLst>
          </p:cNvPr>
          <p:cNvSpPr/>
          <p:nvPr/>
        </p:nvSpPr>
        <p:spPr>
          <a:xfrm>
            <a:off x="4178101" y="3404381"/>
            <a:ext cx="618979" cy="2011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7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6793-52A0-434B-BFE5-88109612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0" name="Google Shape;54;p13">
            <a:extLst>
              <a:ext uri="{FF2B5EF4-FFF2-40B4-BE49-F238E27FC236}">
                <a16:creationId xmlns:a16="http://schemas.microsoft.com/office/drawing/2014/main" id="{146DCEF8-1BA5-40C9-8DBA-7FA10B43E16A}"/>
              </a:ext>
            </a:extLst>
          </p:cNvPr>
          <p:cNvSpPr/>
          <p:nvPr/>
        </p:nvSpPr>
        <p:spPr>
          <a:xfrm>
            <a:off x="3718200" y="1626600"/>
            <a:ext cx="5365200" cy="5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Big Idea: Use GANs to generate models of objects from images</a:t>
            </a:r>
            <a:endParaRPr sz="1400"/>
          </a:p>
        </p:txBody>
      </p:sp>
      <p:sp>
        <p:nvSpPr>
          <p:cNvPr id="31" name="Google Shape;55;p13">
            <a:extLst>
              <a:ext uri="{FF2B5EF4-FFF2-40B4-BE49-F238E27FC236}">
                <a16:creationId xmlns:a16="http://schemas.microsoft.com/office/drawing/2014/main" id="{2D102EE8-50D7-47E4-81AC-518BAB1F413E}"/>
              </a:ext>
            </a:extLst>
          </p:cNvPr>
          <p:cNvSpPr/>
          <p:nvPr/>
        </p:nvSpPr>
        <p:spPr>
          <a:xfrm>
            <a:off x="2438050" y="2531375"/>
            <a:ext cx="996000" cy="5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Datasets</a:t>
            </a:r>
            <a:endParaRPr sz="1400"/>
          </a:p>
        </p:txBody>
      </p:sp>
      <p:sp>
        <p:nvSpPr>
          <p:cNvPr id="32" name="Google Shape;56;p13">
            <a:extLst>
              <a:ext uri="{FF2B5EF4-FFF2-40B4-BE49-F238E27FC236}">
                <a16:creationId xmlns:a16="http://schemas.microsoft.com/office/drawing/2014/main" id="{4E92794C-C649-4941-8AB4-57CDF5344E98}"/>
              </a:ext>
            </a:extLst>
          </p:cNvPr>
          <p:cNvSpPr/>
          <p:nvPr/>
        </p:nvSpPr>
        <p:spPr>
          <a:xfrm>
            <a:off x="4547025" y="2531375"/>
            <a:ext cx="1546500" cy="5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Preprocessing</a:t>
            </a:r>
            <a:endParaRPr sz="1400"/>
          </a:p>
        </p:txBody>
      </p:sp>
      <p:sp>
        <p:nvSpPr>
          <p:cNvPr id="33" name="Google Shape;57;p13">
            <a:extLst>
              <a:ext uri="{FF2B5EF4-FFF2-40B4-BE49-F238E27FC236}">
                <a16:creationId xmlns:a16="http://schemas.microsoft.com/office/drawing/2014/main" id="{99806CEC-A0EA-4A4A-9E15-90FC4C28E314}"/>
              </a:ext>
            </a:extLst>
          </p:cNvPr>
          <p:cNvSpPr/>
          <p:nvPr/>
        </p:nvSpPr>
        <p:spPr>
          <a:xfrm>
            <a:off x="7740630" y="2552665"/>
            <a:ext cx="1054500" cy="5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Networks</a:t>
            </a:r>
            <a:endParaRPr sz="1400"/>
          </a:p>
        </p:txBody>
      </p:sp>
      <p:sp>
        <p:nvSpPr>
          <p:cNvPr id="34" name="Google Shape;58;p13">
            <a:extLst>
              <a:ext uri="{FF2B5EF4-FFF2-40B4-BE49-F238E27FC236}">
                <a16:creationId xmlns:a16="http://schemas.microsoft.com/office/drawing/2014/main" id="{71F3275E-3D68-4218-AC01-BD9EB3EB71E7}"/>
              </a:ext>
            </a:extLst>
          </p:cNvPr>
          <p:cNvSpPr/>
          <p:nvPr/>
        </p:nvSpPr>
        <p:spPr>
          <a:xfrm>
            <a:off x="2080750" y="3485669"/>
            <a:ext cx="1710600" cy="82189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SUN3D, ICL-NUIM RGB-D, Shapenet</a:t>
            </a:r>
            <a:endParaRPr sz="1400" dirty="0"/>
          </a:p>
        </p:txBody>
      </p:sp>
      <p:sp>
        <p:nvSpPr>
          <p:cNvPr id="35" name="Google Shape;59;p13">
            <a:extLst>
              <a:ext uri="{FF2B5EF4-FFF2-40B4-BE49-F238E27FC236}">
                <a16:creationId xmlns:a16="http://schemas.microsoft.com/office/drawing/2014/main" id="{91AE9E1B-BEE3-4415-A7E3-5A4F5A280F48}"/>
              </a:ext>
            </a:extLst>
          </p:cNvPr>
          <p:cNvSpPr/>
          <p:nvPr/>
        </p:nvSpPr>
        <p:spPr>
          <a:xfrm>
            <a:off x="4004914" y="3485669"/>
            <a:ext cx="1710600" cy="82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Create 2D images as test input into the network</a:t>
            </a:r>
            <a:endParaRPr sz="1400" dirty="0"/>
          </a:p>
        </p:txBody>
      </p:sp>
      <p:sp>
        <p:nvSpPr>
          <p:cNvPr id="36" name="Google Shape;60;p13">
            <a:extLst>
              <a:ext uri="{FF2B5EF4-FFF2-40B4-BE49-F238E27FC236}">
                <a16:creationId xmlns:a16="http://schemas.microsoft.com/office/drawing/2014/main" id="{5C7A2066-1FC0-4389-BA47-A2283D99099A}"/>
              </a:ext>
            </a:extLst>
          </p:cNvPr>
          <p:cNvSpPr/>
          <p:nvPr/>
        </p:nvSpPr>
        <p:spPr>
          <a:xfrm>
            <a:off x="5129472" y="4577512"/>
            <a:ext cx="1438088" cy="82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Create depth map of object  as input</a:t>
            </a:r>
            <a:endParaRPr sz="1400" dirty="0"/>
          </a:p>
        </p:txBody>
      </p:sp>
      <p:sp>
        <p:nvSpPr>
          <p:cNvPr id="37" name="Google Shape;60;p13">
            <a:extLst>
              <a:ext uri="{FF2B5EF4-FFF2-40B4-BE49-F238E27FC236}">
                <a16:creationId xmlns:a16="http://schemas.microsoft.com/office/drawing/2014/main" id="{8394A712-F840-4AA7-8F53-3204FCE6315B}"/>
              </a:ext>
            </a:extLst>
          </p:cNvPr>
          <p:cNvSpPr/>
          <p:nvPr/>
        </p:nvSpPr>
        <p:spPr>
          <a:xfrm>
            <a:off x="7215207" y="3757312"/>
            <a:ext cx="1095823" cy="82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Create GAN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1D6012-2D75-470D-9521-E01B1DC1EE3E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2936050" y="3076475"/>
            <a:ext cx="0" cy="40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585740-D052-4045-BD47-DE76DA4EEC64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 flipH="1">
            <a:off x="4860214" y="3076475"/>
            <a:ext cx="460061" cy="40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16208B1-F1B6-4661-8270-E6BEB595EBA9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 rot="16200000" flipH="1">
            <a:off x="4833877" y="3562872"/>
            <a:ext cx="1501037" cy="528241"/>
          </a:xfrm>
          <a:prstGeom prst="bentConnector3">
            <a:avLst>
              <a:gd name="adj1" fmla="val 15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9D2F634-D930-4F06-838C-27E641BBEBBC}"/>
              </a:ext>
            </a:extLst>
          </p:cNvPr>
          <p:cNvCxnSpPr>
            <a:stCxn id="33" idx="2"/>
            <a:endCxn id="37" idx="0"/>
          </p:cNvCxnSpPr>
          <p:nvPr/>
        </p:nvCxnSpPr>
        <p:spPr>
          <a:xfrm rot="5400000">
            <a:off x="7685727" y="3175158"/>
            <a:ext cx="659547" cy="504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60;p13">
            <a:extLst>
              <a:ext uri="{FF2B5EF4-FFF2-40B4-BE49-F238E27FC236}">
                <a16:creationId xmlns:a16="http://schemas.microsoft.com/office/drawing/2014/main" id="{D036FF44-0F6C-49EF-89F3-A5F65647E33F}"/>
              </a:ext>
            </a:extLst>
          </p:cNvPr>
          <p:cNvSpPr/>
          <p:nvPr/>
        </p:nvSpPr>
        <p:spPr>
          <a:xfrm>
            <a:off x="9047035" y="2665469"/>
            <a:ext cx="1546500" cy="82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Compare output to actual model</a:t>
            </a:r>
            <a:endParaRPr sz="1400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964463C-E2D9-4F15-BA7D-2C9838D2E20F}"/>
              </a:ext>
            </a:extLst>
          </p:cNvPr>
          <p:cNvCxnSpPr>
            <a:cxnSpLocks/>
            <a:stCxn id="51" idx="3"/>
            <a:endCxn id="42" idx="1"/>
          </p:cNvCxnSpPr>
          <p:nvPr/>
        </p:nvCxnSpPr>
        <p:spPr>
          <a:xfrm flipV="1">
            <a:off x="8308605" y="3075569"/>
            <a:ext cx="738430" cy="2264079"/>
          </a:xfrm>
          <a:prstGeom prst="bentConnector3">
            <a:avLst>
              <a:gd name="adj1" fmla="val 72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29CB94-0637-4EB5-861B-10951C923C93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434050" y="2803925"/>
            <a:ext cx="1112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7753E6-F47C-494F-BC6E-26DB49EFB98A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6093525" y="2803925"/>
            <a:ext cx="1647105" cy="2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60;p13">
            <a:extLst>
              <a:ext uri="{FF2B5EF4-FFF2-40B4-BE49-F238E27FC236}">
                <a16:creationId xmlns:a16="http://schemas.microsoft.com/office/drawing/2014/main" id="{09AA23DC-64A1-4F6B-ADEF-653FD35AD4A4}"/>
              </a:ext>
            </a:extLst>
          </p:cNvPr>
          <p:cNvSpPr/>
          <p:nvPr/>
        </p:nvSpPr>
        <p:spPr>
          <a:xfrm>
            <a:off x="9047035" y="4167412"/>
            <a:ext cx="1546500" cy="82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Evaluate using Mean Distance Error</a:t>
            </a:r>
            <a:endParaRPr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49A7E1-B5C5-4C5C-A4F6-F9561D35C41F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9820285" y="3485669"/>
            <a:ext cx="0" cy="68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60;p13">
            <a:extLst>
              <a:ext uri="{FF2B5EF4-FFF2-40B4-BE49-F238E27FC236}">
                <a16:creationId xmlns:a16="http://schemas.microsoft.com/office/drawing/2014/main" id="{BAC85660-4E27-47BA-B44B-9891103A2E63}"/>
              </a:ext>
            </a:extLst>
          </p:cNvPr>
          <p:cNvSpPr/>
          <p:nvPr/>
        </p:nvSpPr>
        <p:spPr>
          <a:xfrm>
            <a:off x="7212782" y="4929548"/>
            <a:ext cx="1095823" cy="82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Create 3D Models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6A21637-DD2C-41B7-BC15-7A690AB35EC9}"/>
              </a:ext>
            </a:extLst>
          </p:cNvPr>
          <p:cNvCxnSpPr>
            <a:stCxn id="37" idx="2"/>
            <a:endCxn id="51" idx="0"/>
          </p:cNvCxnSpPr>
          <p:nvPr/>
        </p:nvCxnSpPr>
        <p:spPr>
          <a:xfrm flipH="1">
            <a:off x="7760694" y="4577512"/>
            <a:ext cx="2425" cy="35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../_images/no_padding_no_strides_transposed.gif">
            <a:extLst>
              <a:ext uri="{FF2B5EF4-FFF2-40B4-BE49-F238E27FC236}">
                <a16:creationId xmlns:a16="http://schemas.microsoft.com/office/drawing/2014/main" id="{92C75359-D0D9-4A68-9057-4FDA031BBFA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70" y="682387"/>
            <a:ext cx="4905613" cy="551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../_images/padding_strides_transposed.gif">
            <a:extLst>
              <a:ext uri="{FF2B5EF4-FFF2-40B4-BE49-F238E27FC236}">
                <a16:creationId xmlns:a16="http://schemas.microsoft.com/office/drawing/2014/main" id="{00871829-9AC7-4917-984D-D5C6160B996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739" y="684133"/>
            <a:ext cx="4848232" cy="551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91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0A77-6A7B-4296-8DCD-A89FAE1A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B55F-F5CE-4406-8E49-A03B4BF42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8946541" cy="4195481"/>
          </a:xfrm>
        </p:spPr>
        <p:txBody>
          <a:bodyPr/>
          <a:lstStyle/>
          <a:p>
            <a:r>
              <a:rPr lang="en-US" dirty="0"/>
              <a:t>Photogrammetry is a set of</a:t>
            </a:r>
            <a:br>
              <a:rPr lang="en-US" dirty="0"/>
            </a:br>
            <a:r>
              <a:rPr lang="en-US" dirty="0"/>
              <a:t>techniques to get measurements </a:t>
            </a:r>
            <a:br>
              <a:rPr lang="en-US" dirty="0"/>
            </a:br>
            <a:r>
              <a:rPr lang="en-US" dirty="0"/>
              <a:t>from images.</a:t>
            </a:r>
          </a:p>
          <a:p>
            <a:r>
              <a:rPr lang="en-US" dirty="0"/>
              <a:t>It can be used to create models</a:t>
            </a:r>
          </a:p>
          <a:p>
            <a:r>
              <a:rPr lang="en-US" dirty="0"/>
              <a:t>Has limitations</a:t>
            </a:r>
          </a:p>
          <a:p>
            <a:pPr lvl="1"/>
            <a:r>
              <a:rPr lang="en-US" dirty="0"/>
              <a:t>Must have pictures all around</a:t>
            </a:r>
          </a:p>
          <a:p>
            <a:r>
              <a:rPr lang="en-US" dirty="0"/>
              <a:t>Neural Networks can solve this</a:t>
            </a:r>
          </a:p>
        </p:txBody>
      </p:sp>
      <p:pic>
        <p:nvPicPr>
          <p:cNvPr id="1026" name="Picture 2" descr="Image result for photogrammetry diagram">
            <a:extLst>
              <a:ext uri="{FF2B5EF4-FFF2-40B4-BE49-F238E27FC236}">
                <a16:creationId xmlns:a16="http://schemas.microsoft.com/office/drawing/2014/main" id="{B701E074-5F59-4633-9183-47B03EDB8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1333499"/>
            <a:ext cx="6619875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82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curiosity panorama">
            <a:extLst>
              <a:ext uri="{FF2B5EF4-FFF2-40B4-BE49-F238E27FC236}">
                <a16:creationId xmlns:a16="http://schemas.microsoft.com/office/drawing/2014/main" id="{04365E8F-FF7E-474F-BE97-8F161994B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24" y="2114616"/>
            <a:ext cx="7243407" cy="452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82EC0-A287-4B91-B0C6-701838BA6542}"/>
              </a:ext>
            </a:extLst>
          </p:cNvPr>
          <p:cNvSpPr txBox="1"/>
          <p:nvPr/>
        </p:nvSpPr>
        <p:spPr>
          <a:xfrm>
            <a:off x="1119116" y="491319"/>
            <a:ext cx="4544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Max speed of .09 mph.</a:t>
            </a:r>
          </a:p>
          <a:p>
            <a:r>
              <a:rPr lang="en-US" sz="2000" dirty="0"/>
              <a:t>Only moved 1km in 1 year</a:t>
            </a:r>
          </a:p>
          <a:p>
            <a:r>
              <a:rPr lang="en-US" sz="2000" dirty="0"/>
              <a:t>Means its hard to do photogrammetry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42233-66CC-4854-A265-5690A07CDBD6}"/>
              </a:ext>
            </a:extLst>
          </p:cNvPr>
          <p:cNvSpPr txBox="1"/>
          <p:nvPr/>
        </p:nvSpPr>
        <p:spPr>
          <a:xfrm>
            <a:off x="8420669" y="395785"/>
            <a:ext cx="3411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Because of this lack of info, there can be significant damage</a:t>
            </a:r>
          </a:p>
        </p:txBody>
      </p:sp>
      <p:pic>
        <p:nvPicPr>
          <p:cNvPr id="8196" name="Picture 4" descr="Image result for curiosity wheel damage">
            <a:extLst>
              <a:ext uri="{FF2B5EF4-FFF2-40B4-BE49-F238E27FC236}">
                <a16:creationId xmlns:a16="http://schemas.microsoft.com/office/drawing/2014/main" id="{970CF17A-6209-40E9-B92F-0AC227C04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531" y="2114616"/>
            <a:ext cx="4203912" cy="309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83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229B-6EF0-4BBA-B7C7-D1F51BAA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9F5B-EB8E-41DF-BD55-32956AE6D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/>
              <a:t>Recent research done used silhouettes to</a:t>
            </a:r>
            <a:br>
              <a:rPr lang="en-US" dirty="0"/>
            </a:br>
            <a:r>
              <a:rPr lang="en-US" dirty="0"/>
              <a:t>help in the creation of models.</a:t>
            </a:r>
          </a:p>
          <a:p>
            <a:r>
              <a:rPr lang="en-US" dirty="0"/>
              <a:t>This can work pretty well</a:t>
            </a:r>
          </a:p>
          <a:p>
            <a:r>
              <a:rPr lang="en-US" dirty="0"/>
              <a:t>But even it has limitations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D3510-9B7C-4C6B-85B5-6A8487F77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92" y="4266904"/>
            <a:ext cx="7340510" cy="1781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E84785-6C0E-4C00-A046-4046B5463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8" y="1152982"/>
            <a:ext cx="3949628" cy="274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1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0CE8-1DEE-43EB-8A9B-E63545EE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1882-2A02-4073-A8BB-BEA866DA3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67301"/>
            <a:ext cx="8946541" cy="4195481"/>
          </a:xfrm>
        </p:spPr>
        <p:txBody>
          <a:bodyPr/>
          <a:lstStyle/>
          <a:p>
            <a:r>
              <a:rPr lang="en-US" dirty="0"/>
              <a:t>The network failed.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F7D27-EF6C-41FA-8B91-3652822E2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244" y="2031466"/>
            <a:ext cx="76390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9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8BE-6370-4FA9-AF2F-EC51BCC7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problems</a:t>
            </a:r>
          </a:p>
        </p:txBody>
      </p:sp>
      <p:pic>
        <p:nvPicPr>
          <p:cNvPr id="7170" name="Picture 2" descr="Image result for depth map">
            <a:extLst>
              <a:ext uri="{FF2B5EF4-FFF2-40B4-BE49-F238E27FC236}">
                <a16:creationId xmlns:a16="http://schemas.microsoft.com/office/drawing/2014/main" id="{63CFE17D-CE54-4E7D-8D20-9D6C698A8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61984"/>
            <a:ext cx="9192904" cy="235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depth map">
            <a:extLst>
              <a:ext uri="{FF2B5EF4-FFF2-40B4-BE49-F238E27FC236}">
                <a16:creationId xmlns:a16="http://schemas.microsoft.com/office/drawing/2014/main" id="{07C415BB-7294-4F70-9906-9BA814E6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28852"/>
            <a:ext cx="4111388" cy="24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84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0C0B-7491-4CE6-A503-17EFE433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48476-A5AF-4158-BD0A-65310595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428750"/>
            <a:ext cx="8946541" cy="4195481"/>
          </a:xfrm>
        </p:spPr>
        <p:txBody>
          <a:bodyPr/>
          <a:lstStyle/>
          <a:p>
            <a:r>
              <a:rPr lang="en-US" dirty="0"/>
              <a:t>So how does this network work?</a:t>
            </a:r>
          </a:p>
          <a:p>
            <a:r>
              <a:rPr lang="en-US" dirty="0"/>
              <a:t>Neural networks are a way of modeling datasets.</a:t>
            </a:r>
          </a:p>
          <a:p>
            <a:r>
              <a:rPr lang="en-US" dirty="0"/>
              <a:t>They have several advantages compared to other methods.</a:t>
            </a:r>
          </a:p>
          <a:p>
            <a:pPr lvl="1"/>
            <a:r>
              <a:rPr lang="en-US" dirty="0"/>
              <a:t>Many dimensions</a:t>
            </a:r>
          </a:p>
          <a:p>
            <a:pPr lvl="1"/>
            <a:r>
              <a:rPr lang="en-US" dirty="0"/>
              <a:t>Very generalizable</a:t>
            </a:r>
          </a:p>
          <a:p>
            <a:pPr lvl="1"/>
            <a:r>
              <a:rPr lang="en-US" dirty="0"/>
              <a:t>Significantly easier to create</a:t>
            </a:r>
          </a:p>
        </p:txBody>
      </p:sp>
      <p:pic>
        <p:nvPicPr>
          <p:cNvPr id="2050" name="Picture 2" descr="Image result for neural network neuron">
            <a:extLst>
              <a:ext uri="{FF2B5EF4-FFF2-40B4-BE49-F238E27FC236}">
                <a16:creationId xmlns:a16="http://schemas.microsoft.com/office/drawing/2014/main" id="{42740565-AAFD-4F23-8986-2198FB07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877" y="3894264"/>
            <a:ext cx="5064634" cy="29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eural network">
            <a:extLst>
              <a:ext uri="{FF2B5EF4-FFF2-40B4-BE49-F238E27FC236}">
                <a16:creationId xmlns:a16="http://schemas.microsoft.com/office/drawing/2014/main" id="{900840AD-53F0-4845-9CF0-66C0066BE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553" y="3887619"/>
            <a:ext cx="3512888" cy="297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0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7661-C667-4077-966F-23FFF3E0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pic>
        <p:nvPicPr>
          <p:cNvPr id="3078" name="Picture 6" descr="../_images/numerical_padding_strides.gif">
            <a:extLst>
              <a:ext uri="{FF2B5EF4-FFF2-40B4-BE49-F238E27FC236}">
                <a16:creationId xmlns:a16="http://schemas.microsoft.com/office/drawing/2014/main" id="{56322005-63FC-4F36-B428-D3ADA26E92F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1558110"/>
            <a:ext cx="5904621" cy="414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../_images/padding_strides.gif">
            <a:extLst>
              <a:ext uri="{FF2B5EF4-FFF2-40B4-BE49-F238E27FC236}">
                <a16:creationId xmlns:a16="http://schemas.microsoft.com/office/drawing/2014/main" id="{2E448F5B-37F9-41B4-B7D9-29BD05CD7C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24" y="1528294"/>
            <a:ext cx="4359301" cy="420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44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convolutional network diagram">
            <a:extLst>
              <a:ext uri="{FF2B5EF4-FFF2-40B4-BE49-F238E27FC236}">
                <a16:creationId xmlns:a16="http://schemas.microsoft.com/office/drawing/2014/main" id="{9821E454-76B0-42FC-BE46-B01948C89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99" y="3179298"/>
            <a:ext cx="11089223" cy="357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pooling layer diagram">
            <a:extLst>
              <a:ext uri="{FF2B5EF4-FFF2-40B4-BE49-F238E27FC236}">
                <a16:creationId xmlns:a16="http://schemas.microsoft.com/office/drawing/2014/main" id="{FD734AC6-B9B9-4CFC-96D8-2C10FA6FA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99" y="0"/>
            <a:ext cx="6578656" cy="342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2457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8335</TotalTime>
  <Words>184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Cambria Math</vt:lpstr>
      <vt:lpstr>Franklin Gothic Book</vt:lpstr>
      <vt:lpstr>Crop</vt:lpstr>
      <vt:lpstr>PowerPoint Presentation</vt:lpstr>
      <vt:lpstr>Problem</vt:lpstr>
      <vt:lpstr>PowerPoint Presentation</vt:lpstr>
      <vt:lpstr>Current research</vt:lpstr>
      <vt:lpstr>Current stuff</vt:lpstr>
      <vt:lpstr>Solving the problems</vt:lpstr>
      <vt:lpstr>Background</vt:lpstr>
      <vt:lpstr>Convolutional Neural Network</vt:lpstr>
      <vt:lpstr>PowerPoint Presentation</vt:lpstr>
      <vt:lpstr>Generative Adversarial Networks</vt:lpstr>
      <vt:lpstr>Differentiable Rendering</vt:lpstr>
      <vt:lpstr>PowerPoint Presentation</vt:lpstr>
      <vt:lpstr>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Ooh look a title</dc:title>
  <dc:creator>ANDREW ZHANG (775657)</dc:creator>
  <cp:lastModifiedBy>ANDREW ZHANG (775657)</cp:lastModifiedBy>
  <cp:revision>20</cp:revision>
  <dcterms:created xsi:type="dcterms:W3CDTF">2018-12-07T02:16:09Z</dcterms:created>
  <dcterms:modified xsi:type="dcterms:W3CDTF">2019-01-28T18:14:39Z</dcterms:modified>
</cp:coreProperties>
</file>