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2DB"/>
    <a:srgbClr val="4B6C2E"/>
    <a:srgbClr val="6A9939"/>
    <a:srgbClr val="DAE3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zemysław Jaros" userId="8495c72f-fbca-4559-a89d-dd3bd086f106" providerId="ADAL" clId="{0E761A16-663D-4F5F-A21B-143ED5F2997F}"/>
    <pc:docChg chg="undo custSel addSld delSld modSld">
      <pc:chgData name="Przemysław Jaros" userId="8495c72f-fbca-4559-a89d-dd3bd086f106" providerId="ADAL" clId="{0E761A16-663D-4F5F-A21B-143ED5F2997F}" dt="2018-04-25T08:00:25.206" v="694" actId="1076"/>
      <pc:docMkLst>
        <pc:docMk/>
      </pc:docMkLst>
      <pc:sldChg chg="modSp">
        <pc:chgData name="Przemysław Jaros" userId="8495c72f-fbca-4559-a89d-dd3bd086f106" providerId="ADAL" clId="{0E761A16-663D-4F5F-A21B-143ED5F2997F}" dt="2018-04-25T07:53:35.669" v="682" actId="20577"/>
        <pc:sldMkLst>
          <pc:docMk/>
          <pc:sldMk cId="1290283797" sldId="256"/>
        </pc:sldMkLst>
        <pc:spChg chg="mod">
          <ac:chgData name="Przemysław Jaros" userId="8495c72f-fbca-4559-a89d-dd3bd086f106" providerId="ADAL" clId="{0E761A16-663D-4F5F-A21B-143ED5F2997F}" dt="2018-04-25T07:53:35.669" v="682" actId="20577"/>
          <ac:spMkLst>
            <pc:docMk/>
            <pc:sldMk cId="1290283797" sldId="256"/>
            <ac:spMk id="17" creationId="{9145514A-8C32-48F3-9997-624BF4960E6F}"/>
          </ac:spMkLst>
        </pc:spChg>
      </pc:sldChg>
      <pc:sldChg chg="modSp">
        <pc:chgData name="Przemysław Jaros" userId="8495c72f-fbca-4559-a89d-dd3bd086f106" providerId="ADAL" clId="{0E761A16-663D-4F5F-A21B-143ED5F2997F}" dt="2018-04-24T08:29:17.671" v="8" actId="20577"/>
        <pc:sldMkLst>
          <pc:docMk/>
          <pc:sldMk cId="3912414999" sldId="257"/>
        </pc:sldMkLst>
        <pc:spChg chg="mod">
          <ac:chgData name="Przemysław Jaros" userId="8495c72f-fbca-4559-a89d-dd3bd086f106" providerId="ADAL" clId="{0E761A16-663D-4F5F-A21B-143ED5F2997F}" dt="2018-04-24T08:29:17.671" v="8" actId="20577"/>
          <ac:spMkLst>
            <pc:docMk/>
            <pc:sldMk cId="3912414999" sldId="257"/>
            <ac:spMk id="17" creationId="{9145514A-8C32-48F3-9997-624BF4960E6F}"/>
          </ac:spMkLst>
        </pc:spChg>
      </pc:sldChg>
      <pc:sldChg chg="modSp">
        <pc:chgData name="Przemysław Jaros" userId="8495c72f-fbca-4559-a89d-dd3bd086f106" providerId="ADAL" clId="{0E761A16-663D-4F5F-A21B-143ED5F2997F}" dt="2018-04-25T07:59:21.333" v="683" actId="732"/>
        <pc:sldMkLst>
          <pc:docMk/>
          <pc:sldMk cId="516312176" sldId="258"/>
        </pc:sldMkLst>
        <pc:picChg chg="mod modCrop">
          <ac:chgData name="Przemysław Jaros" userId="8495c72f-fbca-4559-a89d-dd3bd086f106" providerId="ADAL" clId="{0E761A16-663D-4F5F-A21B-143ED5F2997F}" dt="2018-04-25T07:59:21.333" v="683" actId="732"/>
          <ac:picMkLst>
            <pc:docMk/>
            <pc:sldMk cId="516312176" sldId="258"/>
            <ac:picMk id="19" creationId="{0F47F42B-468D-4083-A2D8-F801CA5F46EE}"/>
          </ac:picMkLst>
        </pc:picChg>
      </pc:sldChg>
      <pc:sldChg chg="addSp delSp modSp delAnim modAnim">
        <pc:chgData name="Przemysław Jaros" userId="8495c72f-fbca-4559-a89d-dd3bd086f106" providerId="ADAL" clId="{0E761A16-663D-4F5F-A21B-143ED5F2997F}" dt="2018-04-25T07:05:27.945" v="160" actId="1076"/>
        <pc:sldMkLst>
          <pc:docMk/>
          <pc:sldMk cId="1494057158" sldId="259"/>
        </pc:sldMkLst>
        <pc:spChg chg="mod">
          <ac:chgData name="Przemysław Jaros" userId="8495c72f-fbca-4559-a89d-dd3bd086f106" providerId="ADAL" clId="{0E761A16-663D-4F5F-A21B-143ED5F2997F}" dt="2018-04-25T06:59:15.669" v="118" actId="20577"/>
          <ac:spMkLst>
            <pc:docMk/>
            <pc:sldMk cId="1494057158" sldId="259"/>
            <ac:spMk id="16" creationId="{67D1D31E-C3FF-4549-926E-89DBF9B974BE}"/>
          </ac:spMkLst>
        </pc:spChg>
        <pc:picChg chg="del">
          <ac:chgData name="Przemysław Jaros" userId="8495c72f-fbca-4559-a89d-dd3bd086f106" providerId="ADAL" clId="{0E761A16-663D-4F5F-A21B-143ED5F2997F}" dt="2018-04-25T06:54:35.902" v="52" actId="478"/>
          <ac:picMkLst>
            <pc:docMk/>
            <pc:sldMk cId="1494057158" sldId="259"/>
            <ac:picMk id="2" creationId="{105D3F53-62C5-41F5-88C1-EEC37C24B477}"/>
          </ac:picMkLst>
        </pc:picChg>
        <pc:picChg chg="del">
          <ac:chgData name="Przemysław Jaros" userId="8495c72f-fbca-4559-a89d-dd3bd086f106" providerId="ADAL" clId="{0E761A16-663D-4F5F-A21B-143ED5F2997F}" dt="2018-04-25T06:54:35.089" v="51" actId="478"/>
          <ac:picMkLst>
            <pc:docMk/>
            <pc:sldMk cId="1494057158" sldId="259"/>
            <ac:picMk id="3" creationId="{CE8134E6-2712-4837-BA6B-B5F2C055FA5B}"/>
          </ac:picMkLst>
        </pc:picChg>
        <pc:picChg chg="add del mod modCrop">
          <ac:chgData name="Przemysław Jaros" userId="8495c72f-fbca-4559-a89d-dd3bd086f106" providerId="ADAL" clId="{0E761A16-663D-4F5F-A21B-143ED5F2997F}" dt="2018-04-25T07:00:17.674" v="120" actId="478"/>
          <ac:picMkLst>
            <pc:docMk/>
            <pc:sldMk cId="1494057158" sldId="259"/>
            <ac:picMk id="4" creationId="{68007248-89A6-4D62-A616-D60DA49CC88A}"/>
          </ac:picMkLst>
        </pc:picChg>
        <pc:picChg chg="add mod modCrop">
          <ac:chgData name="Przemysław Jaros" userId="8495c72f-fbca-4559-a89d-dd3bd086f106" providerId="ADAL" clId="{0E761A16-663D-4F5F-A21B-143ED5F2997F}" dt="2018-04-25T07:01:13.369" v="129" actId="1076"/>
          <ac:picMkLst>
            <pc:docMk/>
            <pc:sldMk cId="1494057158" sldId="259"/>
            <ac:picMk id="6" creationId="{C078C6FC-014A-4B78-8C6B-BDC3B4391E02}"/>
          </ac:picMkLst>
        </pc:picChg>
        <pc:picChg chg="add mod modCrop">
          <ac:chgData name="Przemysław Jaros" userId="8495c72f-fbca-4559-a89d-dd3bd086f106" providerId="ADAL" clId="{0E761A16-663D-4F5F-A21B-143ED5F2997F}" dt="2018-04-25T07:02:51.804" v="140" actId="1076"/>
          <ac:picMkLst>
            <pc:docMk/>
            <pc:sldMk cId="1494057158" sldId="259"/>
            <ac:picMk id="7" creationId="{D6830040-0A3F-4038-AA11-2E1E626C2B1E}"/>
          </ac:picMkLst>
        </pc:picChg>
        <pc:picChg chg="add mod modCrop">
          <ac:chgData name="Przemysław Jaros" userId="8495c72f-fbca-4559-a89d-dd3bd086f106" providerId="ADAL" clId="{0E761A16-663D-4F5F-A21B-143ED5F2997F}" dt="2018-04-25T07:05:15.052" v="158" actId="1076"/>
          <ac:picMkLst>
            <pc:docMk/>
            <pc:sldMk cId="1494057158" sldId="259"/>
            <ac:picMk id="10" creationId="{1BFAEEB5-E183-4D7B-B3E4-CE711860A2C5}"/>
          </ac:picMkLst>
        </pc:picChg>
        <pc:picChg chg="mod modCrop">
          <ac:chgData name="Przemysław Jaros" userId="8495c72f-fbca-4559-a89d-dd3bd086f106" providerId="ADAL" clId="{0E761A16-663D-4F5F-A21B-143ED5F2997F}" dt="2018-04-25T06:54:48.197" v="53" actId="732"/>
          <ac:picMkLst>
            <pc:docMk/>
            <pc:sldMk cId="1494057158" sldId="259"/>
            <ac:picMk id="19" creationId="{0F47F42B-468D-4083-A2D8-F801CA5F46EE}"/>
          </ac:picMkLst>
        </pc:picChg>
      </pc:sldChg>
      <pc:sldChg chg="delSp modSp add del">
        <pc:chgData name="Przemysław Jaros" userId="8495c72f-fbca-4559-a89d-dd3bd086f106" providerId="ADAL" clId="{0E761A16-663D-4F5F-A21B-143ED5F2997F}" dt="2018-04-24T06:57:37.266" v="5" actId="2696"/>
        <pc:sldMkLst>
          <pc:docMk/>
          <pc:sldMk cId="1416474286" sldId="268"/>
        </pc:sldMkLst>
        <pc:spChg chg="mod">
          <ac:chgData name="Przemysław Jaros" userId="8495c72f-fbca-4559-a89d-dd3bd086f106" providerId="ADAL" clId="{0E761A16-663D-4F5F-A21B-143ED5F2997F}" dt="2018-04-24T06:57:31.464" v="4" actId="20577"/>
          <ac:spMkLst>
            <pc:docMk/>
            <pc:sldMk cId="1416474286" sldId="268"/>
            <ac:spMk id="16" creationId="{67D1D31E-C3FF-4549-926E-89DBF9B974BE}"/>
          </ac:spMkLst>
        </pc:spChg>
        <pc:picChg chg="del">
          <ac:chgData name="Przemysław Jaros" userId="8495c72f-fbca-4559-a89d-dd3bd086f106" providerId="ADAL" clId="{0E761A16-663D-4F5F-A21B-143ED5F2997F}" dt="2018-04-24T06:57:25.199" v="1" actId="478"/>
          <ac:picMkLst>
            <pc:docMk/>
            <pc:sldMk cId="1416474286" sldId="268"/>
            <ac:picMk id="3" creationId="{8011F270-C76F-402F-8F31-D0A07B1B31BB}"/>
          </ac:picMkLst>
        </pc:picChg>
      </pc:sldChg>
      <pc:sldChg chg="modSp add modAnim">
        <pc:chgData name="Przemysław Jaros" userId="8495c72f-fbca-4559-a89d-dd3bd086f106" providerId="ADAL" clId="{0E761A16-663D-4F5F-A21B-143ED5F2997F}" dt="2018-04-25T08:00:25.206" v="694" actId="1076"/>
        <pc:sldMkLst>
          <pc:docMk/>
          <pc:sldMk cId="2083401423" sldId="268"/>
        </pc:sldMkLst>
        <pc:picChg chg="mod">
          <ac:chgData name="Przemysław Jaros" userId="8495c72f-fbca-4559-a89d-dd3bd086f106" providerId="ADAL" clId="{0E761A16-663D-4F5F-A21B-143ED5F2997F}" dt="2018-04-25T07:59:34.678" v="687" actId="1076"/>
          <ac:picMkLst>
            <pc:docMk/>
            <pc:sldMk cId="2083401423" sldId="268"/>
            <ac:picMk id="2" creationId="{105D3F53-62C5-41F5-88C1-EEC37C24B477}"/>
          </ac:picMkLst>
        </pc:picChg>
        <pc:picChg chg="mod">
          <ac:chgData name="Przemysław Jaros" userId="8495c72f-fbca-4559-a89d-dd3bd086f106" providerId="ADAL" clId="{0E761A16-663D-4F5F-A21B-143ED5F2997F}" dt="2018-04-25T08:00:25.206" v="694" actId="1076"/>
          <ac:picMkLst>
            <pc:docMk/>
            <pc:sldMk cId="2083401423" sldId="268"/>
            <ac:picMk id="3" creationId="{CE8134E6-2712-4837-BA6B-B5F2C055FA5B}"/>
          </ac:picMkLst>
        </pc:picChg>
      </pc:sldChg>
      <pc:sldChg chg="addSp delSp modSp add">
        <pc:chgData name="Przemysław Jaros" userId="8495c72f-fbca-4559-a89d-dd3bd086f106" providerId="ADAL" clId="{0E761A16-663D-4F5F-A21B-143ED5F2997F}" dt="2018-04-25T07:34:02.313" v="304" actId="207"/>
        <pc:sldMkLst>
          <pc:docMk/>
          <pc:sldMk cId="1037302419" sldId="269"/>
        </pc:sldMkLst>
        <pc:spChg chg="del">
          <ac:chgData name="Przemysław Jaros" userId="8495c72f-fbca-4559-a89d-dd3bd086f106" providerId="ADAL" clId="{0E761A16-663D-4F5F-A21B-143ED5F2997F}" dt="2018-04-25T07:07:15.968" v="188" actId="478"/>
          <ac:spMkLst>
            <pc:docMk/>
            <pc:sldMk cId="1037302419" sldId="269"/>
            <ac:spMk id="15" creationId="{9F92CBA7-F312-4E48-8090-7659754C87D2}"/>
          </ac:spMkLst>
        </pc:spChg>
        <pc:spChg chg="mod">
          <ac:chgData name="Przemysław Jaros" userId="8495c72f-fbca-4559-a89d-dd3bd086f106" providerId="ADAL" clId="{0E761A16-663D-4F5F-A21B-143ED5F2997F}" dt="2018-04-25T07:07:10.732" v="187" actId="20577"/>
          <ac:spMkLst>
            <pc:docMk/>
            <pc:sldMk cId="1037302419" sldId="269"/>
            <ac:spMk id="16" creationId="{67D1D31E-C3FF-4549-926E-89DBF9B974BE}"/>
          </ac:spMkLst>
        </pc:spChg>
        <pc:graphicFrameChg chg="add mod">
          <ac:chgData name="Przemysław Jaros" userId="8495c72f-fbca-4559-a89d-dd3bd086f106" providerId="ADAL" clId="{0E761A16-663D-4F5F-A21B-143ED5F2997F}" dt="2018-04-25T07:34:02.313" v="304" actId="207"/>
          <ac:graphicFrameMkLst>
            <pc:docMk/>
            <pc:sldMk cId="1037302419" sldId="269"/>
            <ac:graphicFrameMk id="2" creationId="{FBFACE6F-7D56-4AD8-AB88-1D6441B5C93E}"/>
          </ac:graphicFrameMkLst>
        </pc:graphicFrameChg>
        <pc:picChg chg="del">
          <ac:chgData name="Przemysław Jaros" userId="8495c72f-fbca-4559-a89d-dd3bd086f106" providerId="ADAL" clId="{0E761A16-663D-4F5F-A21B-143ED5F2997F}" dt="2018-04-25T07:06:38.414" v="162" actId="478"/>
          <ac:picMkLst>
            <pc:docMk/>
            <pc:sldMk cId="1037302419" sldId="269"/>
            <ac:picMk id="3" creationId="{8011F270-C76F-402F-8F31-D0A07B1B31BB}"/>
          </ac:picMkLst>
        </pc:picChg>
        <pc:picChg chg="add del mod">
          <ac:chgData name="Przemysław Jaros" userId="8495c72f-fbca-4559-a89d-dd3bd086f106" providerId="ADAL" clId="{0E761A16-663D-4F5F-A21B-143ED5F2997F}" dt="2018-04-25T07:26:49.914" v="289" actId="478"/>
          <ac:picMkLst>
            <pc:docMk/>
            <pc:sldMk cId="1037302419" sldId="269"/>
            <ac:picMk id="5" creationId="{85429AA7-4849-490C-8BD5-C17310D7A993}"/>
          </ac:picMkLst>
        </pc:picChg>
        <pc:picChg chg="add mod ord modCrop">
          <ac:chgData name="Przemysław Jaros" userId="8495c72f-fbca-4559-a89d-dd3bd086f106" providerId="ADAL" clId="{0E761A16-663D-4F5F-A21B-143ED5F2997F}" dt="2018-04-25T07:32:47.389" v="300" actId="732"/>
          <ac:picMkLst>
            <pc:docMk/>
            <pc:sldMk cId="1037302419" sldId="269"/>
            <ac:picMk id="7" creationId="{5E1B1BC5-2235-4942-AFCE-C1870D11E048}"/>
          </ac:picMkLst>
        </pc:picChg>
      </pc:sldChg>
      <pc:sldChg chg="addSp delSp modSp add mod">
        <pc:chgData name="Przemysław Jaros" userId="8495c72f-fbca-4559-a89d-dd3bd086f106" providerId="ADAL" clId="{0E761A16-663D-4F5F-A21B-143ED5F2997F}" dt="2018-04-25T07:47:07.934" v="345" actId="1076"/>
        <pc:sldMkLst>
          <pc:docMk/>
          <pc:sldMk cId="1385483772" sldId="270"/>
        </pc:sldMkLst>
        <pc:spChg chg="mod">
          <ac:chgData name="Przemysław Jaros" userId="8495c72f-fbca-4559-a89d-dd3bd086f106" providerId="ADAL" clId="{0E761A16-663D-4F5F-A21B-143ED5F2997F}" dt="2018-04-25T07:34:28.839" v="313" actId="20577"/>
          <ac:spMkLst>
            <pc:docMk/>
            <pc:sldMk cId="1385483772" sldId="270"/>
            <ac:spMk id="16" creationId="{67D1D31E-C3FF-4549-926E-89DBF9B974BE}"/>
          </ac:spMkLst>
        </pc:spChg>
        <pc:graphicFrameChg chg="del mod">
          <ac:chgData name="Przemysław Jaros" userId="8495c72f-fbca-4559-a89d-dd3bd086f106" providerId="ADAL" clId="{0E761A16-663D-4F5F-A21B-143ED5F2997F}" dt="2018-04-25T07:34:36.671" v="316" actId="478"/>
          <ac:graphicFrameMkLst>
            <pc:docMk/>
            <pc:sldMk cId="1385483772" sldId="270"/>
            <ac:graphicFrameMk id="2" creationId="{FBFACE6F-7D56-4AD8-AB88-1D6441B5C93E}"/>
          </ac:graphicFrameMkLst>
        </pc:graphicFrameChg>
        <pc:graphicFrameChg chg="add mod">
          <ac:chgData name="Przemysław Jaros" userId="8495c72f-fbca-4559-a89d-dd3bd086f106" providerId="ADAL" clId="{0E761A16-663D-4F5F-A21B-143ED5F2997F}" dt="2018-04-25T07:47:07.934" v="345" actId="1076"/>
          <ac:graphicFrameMkLst>
            <pc:docMk/>
            <pc:sldMk cId="1385483772" sldId="270"/>
            <ac:graphicFrameMk id="5" creationId="{FA1F21F2-BC10-42C4-99DE-25F4946239C2}"/>
          </ac:graphicFrameMkLst>
        </pc:graphicFrameChg>
        <pc:picChg chg="del">
          <ac:chgData name="Przemysław Jaros" userId="8495c72f-fbca-4559-a89d-dd3bd086f106" providerId="ADAL" clId="{0E761A16-663D-4F5F-A21B-143ED5F2997F}" dt="2018-04-25T07:34:32.264" v="314" actId="478"/>
          <ac:picMkLst>
            <pc:docMk/>
            <pc:sldMk cId="1385483772" sldId="270"/>
            <ac:picMk id="7" creationId="{5E1B1BC5-2235-4942-AFCE-C1870D11E048}"/>
          </ac:picMkLst>
        </pc:picChg>
      </pc:sldChg>
      <pc:sldChg chg="addSp delSp modSp add setBg">
        <pc:chgData name="Przemysław Jaros" userId="8495c72f-fbca-4559-a89d-dd3bd086f106" providerId="ADAL" clId="{0E761A16-663D-4F5F-A21B-143ED5F2997F}" dt="2018-04-25T07:53:14.120" v="680" actId="20577"/>
        <pc:sldMkLst>
          <pc:docMk/>
          <pc:sldMk cId="4151711946" sldId="271"/>
        </pc:sldMkLst>
        <pc:spChg chg="add mod">
          <ac:chgData name="Przemysław Jaros" userId="8495c72f-fbca-4559-a89d-dd3bd086f106" providerId="ADAL" clId="{0E761A16-663D-4F5F-A21B-143ED5F2997F}" dt="2018-04-25T07:53:14.120" v="680" actId="20577"/>
          <ac:spMkLst>
            <pc:docMk/>
            <pc:sldMk cId="4151711946" sldId="271"/>
            <ac:spMk id="2" creationId="{5B4F2E36-D03B-40AF-BAEB-56DE40B994FA}"/>
          </ac:spMkLst>
        </pc:spChg>
        <pc:spChg chg="mod">
          <ac:chgData name="Przemysław Jaros" userId="8495c72f-fbca-4559-a89d-dd3bd086f106" providerId="ADAL" clId="{0E761A16-663D-4F5F-A21B-143ED5F2997F}" dt="2018-04-25T07:47:44.369" v="354" actId="20577"/>
          <ac:spMkLst>
            <pc:docMk/>
            <pc:sldMk cId="4151711946" sldId="271"/>
            <ac:spMk id="16" creationId="{67D1D31E-C3FF-4549-926E-89DBF9B974BE}"/>
          </ac:spMkLst>
        </pc:spChg>
        <pc:graphicFrameChg chg="del">
          <ac:chgData name="Przemysław Jaros" userId="8495c72f-fbca-4559-a89d-dd3bd086f106" providerId="ADAL" clId="{0E761A16-663D-4F5F-A21B-143ED5F2997F}" dt="2018-04-25T07:47:35.967" v="347" actId="478"/>
          <ac:graphicFrameMkLst>
            <pc:docMk/>
            <pc:sldMk cId="4151711946" sldId="271"/>
            <ac:graphicFrameMk id="5" creationId="{FA1F21F2-BC10-42C4-99DE-25F4946239C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310800199928414"/>
          <c:y val="1.0873522953154344E-3"/>
          <c:w val="0.63548959400843386"/>
          <c:h val="0.7464749171705882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Choose insurance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ras Light ITC" panose="020B0402030504020804" pitchFamily="34" charset="0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</c:f>
              <c:strCache>
                <c:ptCount val="1"/>
                <c:pt idx="0">
                  <c:v>Estimated time to complete (in workdays)</c:v>
                </c:pt>
              </c:strCache>
            </c:strRef>
          </c:cat>
          <c:val>
            <c:numRef>
              <c:f>Arkusz1!$B$2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40-433A-86EB-2B06F9857FA0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Online payment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ras Light ITC" panose="020B0402030504020804" pitchFamily="34" charset="0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</c:f>
              <c:strCache>
                <c:ptCount val="1"/>
                <c:pt idx="0">
                  <c:v>Estimated time to complete (in workdays)</c:v>
                </c:pt>
              </c:strCache>
            </c:strRef>
          </c:cat>
          <c:val>
            <c:numRef>
              <c:f>Arkusz1!$C$2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40-433A-86EB-2B06F9857FA0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Get customer service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ras Light ITC" panose="020B0402030504020804" pitchFamily="34" charset="0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</c:f>
              <c:strCache>
                <c:ptCount val="1"/>
                <c:pt idx="0">
                  <c:v>Estimated time to complete (in workdays)</c:v>
                </c:pt>
              </c:strCache>
            </c:strRef>
          </c:cat>
          <c:val>
            <c:numRef>
              <c:f>Arkusz1!$D$2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40-433A-86EB-2B06F9857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04237024"/>
        <c:axId val="1947892384"/>
      </c:barChart>
      <c:catAx>
        <c:axId val="200423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anose="020B0402030504020804" pitchFamily="34" charset="0"/>
                <a:ea typeface="+mn-ea"/>
                <a:cs typeface="+mn-cs"/>
              </a:defRPr>
            </a:pPr>
            <a:endParaRPr lang="pl-PL"/>
          </a:p>
        </c:txPr>
        <c:crossAx val="1947892384"/>
        <c:crosses val="autoZero"/>
        <c:auto val="1"/>
        <c:lblAlgn val="ctr"/>
        <c:lblOffset val="100"/>
        <c:noMultiLvlLbl val="0"/>
      </c:catAx>
      <c:valAx>
        <c:axId val="194789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0423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ras Light ITC" panose="020B0402030504020804" pitchFamily="34" charset="0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090219-B3DB-4753-AE8B-F0E78427D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C83285-3524-4290-AB41-1460C9748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0ED6F1-7C99-4CFD-A2F3-6D25D0F5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712544-2A77-4011-B535-46BA137A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132D62-385E-42D9-935B-49DE2AD6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5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C65B0F-D629-4017-8207-293073A2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A2C665-39C4-4C7C-81BE-2E7837B5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9C38DC-BC22-44D7-AE14-4051A23B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B02B6E-A744-4FCE-A7E1-C07AD820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6D7515-9650-4AD9-91BF-3BB2CE68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49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1DAF61C-5869-49F6-B87B-5E524E879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F737E4-E523-4AC8-8865-9C00AE58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071E85-34EF-49AE-93E4-D0A12BB8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E73C0B-BB97-4B54-BAD1-B01F693A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A1779B-92A1-494E-8FE4-C6E79FD4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58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1DD02E-03C2-44D5-A60B-E611D64B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0A2144-CB72-487E-AB3F-B4A2A8EA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EAD506-5F67-455B-BB83-31EC3BD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B34215-02D8-4B03-9F92-D7F823E0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2803A3D-B68B-4270-B125-D3A42CF3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36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180505-064F-475B-BCBF-5BE88404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01B23-FEA2-492C-814B-15B8CE79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577A4C-1C5E-4701-90F0-8322C627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1E1C18-0DDA-41C5-99A7-8E19BEEC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6374ED-CC81-44FD-8744-D619E0F9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5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D660AA-607F-4957-8DAD-9027BF8D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FDC443-9CF8-44EB-94D5-6172AF37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FBA963-8390-4730-903D-EE372408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86A3458-35E4-4EAC-B4EE-1EC1003C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EBB846-B3AD-444A-8E89-7597B68F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283448-4D5B-4FC6-8657-3AF63C06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9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BE1902-BF7B-47F9-A7B1-476A9610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F433B2-4400-4D12-973B-5508C0A3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6A71CD0-7C6F-4C00-A940-B13621D2A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276348C-8F44-4DC4-972E-331C32A83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092516-ACDF-41A5-A979-E6D25045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EFBE89A-5C07-4A2E-860C-597AD8F5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13FC847-2377-46ED-94E7-6546D569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1362952-C9A8-4B75-A4C2-05EDE26F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32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C0F54C-44CC-40A2-B8E5-CCFD9EA8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32B602-D0DE-4855-98A6-D2AF147A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672037-7566-42AB-AC8B-7007387F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3745F5-82F0-4637-829E-5D976B4C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5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5E2B3FB-FB6C-4FD8-A583-A6CF8D5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A56C415-22DA-41C5-A7B7-9B624A22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098A611-3E7A-41FE-A151-D694E15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84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19C08B-3F79-466A-A5D3-AA1452AC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B30B5F-1696-46AC-BEFD-CBD07672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3EA705-0472-441D-AF3D-10806DD6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E9B2FA0-4E12-47D6-B33C-ECEC266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F6BF89-8D97-413E-A52B-9CA5AC2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16FF36-C99D-4488-AF7A-4A72C314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11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5904D-88B7-4440-B182-622ADC3D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493D818-B4A4-4733-95AE-1E4B9B425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AD7D97-DBFC-481D-AB4C-A53E9D0D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571E44-7414-41A1-93E4-7AF5DEE8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D1FB71-03DD-4C85-8B60-D690ECDD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DF69CE-6B76-4126-8D71-49748937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49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B096ACF-3C19-4E57-8BFB-16A3CD17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32A885-7319-4FB4-8312-DBE660BB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CEC0D7-383B-4C89-ADE4-789E5F671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FDEF-0D89-4CCB-B7AB-7BADA2A4BE32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7851C1-247C-44FE-BF1D-7026F0F25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508391-696E-4627-94B0-E8659DEC5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5DF0-15B5-4167-AC50-5E21A5D48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iedzi&#10;&#10;Opis wygenerowany przy wysokim poziomie pewności">
            <a:extLst>
              <a:ext uri="{FF2B5EF4-FFF2-40B4-BE49-F238E27FC236}">
                <a16:creationId xmlns:a16="http://schemas.microsoft.com/office/drawing/2014/main" id="{B553EFFE-1127-4E21-9217-93893946D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F29F051-3B7B-4427-8D57-4D39D01C8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922" y="1352356"/>
            <a:ext cx="1811850" cy="109435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EE2A371-A00F-485D-BE6A-D7750CBEFA26}"/>
              </a:ext>
            </a:extLst>
          </p:cNvPr>
          <p:cNvSpPr txBox="1"/>
          <p:nvPr/>
        </p:nvSpPr>
        <p:spPr>
          <a:xfrm>
            <a:off x="3881792" y="341121"/>
            <a:ext cx="7787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3600">
                <a:latin typeface="Eras Light ITC" panose="020B0402030504020804" pitchFamily="34" charset="0"/>
              </a:rPr>
              <a:t>ONLINE SALES</a:t>
            </a:r>
          </a:p>
          <a:p>
            <a:pPr algn="r"/>
            <a:r>
              <a:rPr lang="pl-PL" sz="2000">
                <a:latin typeface="Eras Light ITC" panose="020B0402030504020804" pitchFamily="34" charset="0"/>
              </a:rPr>
              <a:t>project overview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4BD22F62-33EC-4F3B-AFF9-C902A568FFCA}"/>
              </a:ext>
            </a:extLst>
          </p:cNvPr>
          <p:cNvCxnSpPr/>
          <p:nvPr/>
        </p:nvCxnSpPr>
        <p:spPr>
          <a:xfrm flipV="1">
            <a:off x="2086654" y="3419407"/>
            <a:ext cx="474148" cy="8616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a 20">
            <a:extLst>
              <a:ext uri="{FF2B5EF4-FFF2-40B4-BE49-F238E27FC236}">
                <a16:creationId xmlns:a16="http://schemas.microsoft.com/office/drawing/2014/main" id="{3B965C09-8B70-4EE1-B7B4-EEB45FD187DC}"/>
              </a:ext>
            </a:extLst>
          </p:cNvPr>
          <p:cNvGrpSpPr/>
          <p:nvPr/>
        </p:nvGrpSpPr>
        <p:grpSpPr>
          <a:xfrm>
            <a:off x="2086654" y="1346444"/>
            <a:ext cx="2021747" cy="2021747"/>
            <a:chOff x="2086654" y="1346444"/>
            <a:chExt cx="2021747" cy="2021747"/>
          </a:xfrm>
        </p:grpSpPr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1C35DA16-78D7-4BF6-9697-9D896E2258E2}"/>
                </a:ext>
              </a:extLst>
            </p:cNvPr>
            <p:cNvSpPr/>
            <p:nvPr/>
          </p:nvSpPr>
          <p:spPr>
            <a:xfrm>
              <a:off x="2086654" y="1346444"/>
              <a:ext cx="2021747" cy="2021747"/>
            </a:xfrm>
            <a:prstGeom prst="ellipse">
              <a:avLst/>
            </a:prstGeom>
            <a:solidFill>
              <a:srgbClr val="DAE3F3">
                <a:alpha val="38039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9145514A-8C32-48F3-9997-624BF4960E6F}"/>
                </a:ext>
              </a:extLst>
            </p:cNvPr>
            <p:cNvSpPr txBox="1"/>
            <p:nvPr/>
          </p:nvSpPr>
          <p:spPr>
            <a:xfrm>
              <a:off x="2141181" y="2003374"/>
              <a:ext cx="19126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>
                  <a:latin typeface="Eras Light ITC" panose="020B0402030504020804" pitchFamily="34" charset="0"/>
                </a:rPr>
                <a:t>Key app</a:t>
              </a:r>
            </a:p>
            <a:p>
              <a:pPr algn="ctr"/>
              <a:r>
                <a:rPr lang="pl-PL" sz="2000">
                  <a:latin typeface="Eras Light ITC" panose="020B0402030504020804" pitchFamily="34" charset="0"/>
                </a:rPr>
                <a:t>attributes</a:t>
              </a:r>
            </a:p>
          </p:txBody>
        </p: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51E7D3F2-516B-4933-8616-2D9F0F963C34}"/>
              </a:ext>
            </a:extLst>
          </p:cNvPr>
          <p:cNvGrpSpPr/>
          <p:nvPr/>
        </p:nvGrpSpPr>
        <p:grpSpPr>
          <a:xfrm>
            <a:off x="539055" y="4420999"/>
            <a:ext cx="2021747" cy="2021747"/>
            <a:chOff x="539055" y="4420999"/>
            <a:chExt cx="2021747" cy="2021747"/>
          </a:xfrm>
        </p:grpSpPr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93BF8C0C-132E-4DE1-A480-199F01A497D9}"/>
                </a:ext>
              </a:extLst>
            </p:cNvPr>
            <p:cNvSpPr/>
            <p:nvPr/>
          </p:nvSpPr>
          <p:spPr>
            <a:xfrm>
              <a:off x="539055" y="4420999"/>
              <a:ext cx="2021747" cy="2021747"/>
            </a:xfrm>
            <a:prstGeom prst="ellipse">
              <a:avLst/>
            </a:prstGeom>
            <a:solidFill>
              <a:srgbClr val="DAE3F3">
                <a:alpha val="51000"/>
              </a:srgb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87BBBEBA-93DD-4305-B9D6-0C1985590BA0}"/>
                </a:ext>
              </a:extLst>
            </p:cNvPr>
            <p:cNvSpPr txBox="1"/>
            <p:nvPr/>
          </p:nvSpPr>
          <p:spPr>
            <a:xfrm>
              <a:off x="591376" y="5231817"/>
              <a:ext cx="1912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>
                  <a:latin typeface="Eras Light ITC" panose="020B0402030504020804" pitchFamily="34" charset="0"/>
                </a:rPr>
                <a:t>About 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2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9EE2A371-A00F-485D-BE6A-D7750CBEFA26}"/>
              </a:ext>
            </a:extLst>
          </p:cNvPr>
          <p:cNvSpPr txBox="1"/>
          <p:nvPr/>
        </p:nvSpPr>
        <p:spPr>
          <a:xfrm>
            <a:off x="3862184" y="226834"/>
            <a:ext cx="7787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3600">
                <a:latin typeface="Eras Light ITC" panose="020B0402030504020804" pitchFamily="34" charset="0"/>
              </a:rPr>
              <a:t>ONLINE SALES</a:t>
            </a:r>
          </a:p>
          <a:p>
            <a:pPr algn="r"/>
            <a:r>
              <a:rPr lang="pl-PL" sz="2000">
                <a:latin typeface="Eras Light ITC" panose="020B0402030504020804" pitchFamily="34" charset="0"/>
              </a:rPr>
              <a:t>project overview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7D1D31E-C3FF-4549-926E-89DBF9B974BE}"/>
              </a:ext>
            </a:extLst>
          </p:cNvPr>
          <p:cNvSpPr txBox="1"/>
          <p:nvPr/>
        </p:nvSpPr>
        <p:spPr>
          <a:xfrm>
            <a:off x="829387" y="703887"/>
            <a:ext cx="427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>
                <a:latin typeface="Eras Light ITC" panose="020B0402030504020804" pitchFamily="34" charset="0"/>
              </a:rPr>
              <a:t>Timeline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667C16C8-2667-4E8A-B36D-B88A03E8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5" y="1273831"/>
            <a:ext cx="1811850" cy="1094357"/>
          </a:xfrm>
          <a:prstGeom prst="rect">
            <a:avLst/>
          </a:prstGeom>
        </p:spPr>
      </p:pic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FA1F21F2-BC10-42C4-99DE-25F494623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26581"/>
              </p:ext>
            </p:extLst>
          </p:nvPr>
        </p:nvGraphicFramePr>
        <p:xfrm>
          <a:off x="943429" y="1057830"/>
          <a:ext cx="878114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54837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60F2ECD0136C409CF86E6D34C64261" ma:contentTypeVersion="7" ma:contentTypeDescription="Utwórz nowy dokument." ma:contentTypeScope="" ma:versionID="f265021989160d50b10bf9521056712a">
  <xsd:schema xmlns:xsd="http://www.w3.org/2001/XMLSchema" xmlns:xs="http://www.w3.org/2001/XMLSchema" xmlns:p="http://schemas.microsoft.com/office/2006/metadata/properties" xmlns:ns2="e2bf3095-a6b3-4f21-81a5-e05070bcc705" xmlns:ns3="fc0d87fc-0430-4a8b-9ac6-2df113b167bc" targetNamespace="http://schemas.microsoft.com/office/2006/metadata/properties" ma:root="true" ma:fieldsID="44465c753409848dc16406d78f8abd11" ns2:_="" ns3:_="">
    <xsd:import namespace="e2bf3095-a6b3-4f21-81a5-e05070bcc705"/>
    <xsd:import namespace="fc0d87fc-0430-4a8b-9ac6-2df113b167b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f3095-a6b3-4f21-81a5-e05070bcc7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0d87fc-0430-4a8b-9ac6-2df113b167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DA921-363D-44FA-8C53-E4690BC5DD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6C92C4-2F8B-4E95-8F06-375CE9D2A380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fc0d87fc-0430-4a8b-9ac6-2df113b167bc"/>
    <ds:schemaRef ds:uri="http://schemas.microsoft.com/office/infopath/2007/PartnerControls"/>
    <ds:schemaRef ds:uri="e2bf3095-a6b3-4f21-81a5-e05070bcc70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4971905-35B9-415C-9604-3E8AADA37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bf3095-a6b3-4f21-81a5-e05070bcc705"/>
    <ds:schemaRef ds:uri="fc0d87fc-0430-4a8b-9ac6-2df113b167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14</Words>
  <Application>Microsoft Office PowerPoint</Application>
  <PresentationFormat>Panoramiczny</PresentationFormat>
  <Paragraphs>8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Light ITC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Jaros</dc:creator>
  <cp:lastModifiedBy>Andrii Vakhniuk</cp:lastModifiedBy>
  <cp:revision>27</cp:revision>
  <dcterms:created xsi:type="dcterms:W3CDTF">2018-04-23T22:39:59Z</dcterms:created>
  <dcterms:modified xsi:type="dcterms:W3CDTF">2018-04-27T15:16:41Z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0x0101009160F2ECD0136C409CF86E6D34C64261</vt:lpwstr>
  </property>
</Properties>
</file>