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240E06-AA49-402E-AD39-EF2505BFC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6B1B123-DF7A-480B-99EB-805D6D85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07BBB33-8E23-4C8C-B1D2-49BAF7B5F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B039-4A9D-4FFD-AC9C-EAD038148E6D}" type="datetimeFigureOut">
              <a:rPr lang="pl-PL" smtClean="0"/>
              <a:t>25.04.2018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460177-2FD9-4C6B-BCB1-D32D7229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73F4A0-42BC-4C42-B6AF-B6A49528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47EE-909D-43B8-9972-97E1D010BF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826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E0E109-DD2F-4A58-AD44-EC8DE5CDD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48821D4-A8DB-470D-BB8C-B1CB84952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78A5215-AFF1-47E4-BF8C-6897C0D7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B039-4A9D-4FFD-AC9C-EAD038148E6D}" type="datetimeFigureOut">
              <a:rPr lang="pl-PL" smtClean="0"/>
              <a:t>25.04.2018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4B88935-34B8-499A-80E2-31C80E22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F18904A-2DBD-4107-8CE5-6F352889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47EE-909D-43B8-9972-97E1D010BF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194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7BF0381-8CE4-4B2A-A5F3-D72DBA6A7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2A4D0CC-E656-4D75-AC6C-C1DCE7B06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170710E-D3C4-4920-A8D3-B9509C73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B039-4A9D-4FFD-AC9C-EAD038148E6D}" type="datetimeFigureOut">
              <a:rPr lang="pl-PL" smtClean="0"/>
              <a:t>25.04.2018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B976E52-4697-457E-B3B3-F7061EB6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458EF0B-02BA-4DB0-B795-0FC49A1A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47EE-909D-43B8-9972-97E1D010BF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386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5FA60C-C4C0-41A6-9754-74B0BA060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68E207C-9D8F-40CE-A27F-CA994B015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8E510D7-2CCB-4ECD-91B8-71638018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B039-4A9D-4FFD-AC9C-EAD038148E6D}" type="datetimeFigureOut">
              <a:rPr lang="pl-PL" smtClean="0"/>
              <a:t>25.04.2018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FE46413-4142-4015-8488-83A4DA80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B84C14F-0728-40C0-A866-ABA97DA2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47EE-909D-43B8-9972-97E1D010BF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973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867F26-75D8-47ED-BFEF-A82CBD7B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3D04EFC-5F63-4C67-A49D-ECB059633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83BE129-6CD0-4C45-A1D4-A20A55A6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B039-4A9D-4FFD-AC9C-EAD038148E6D}" type="datetimeFigureOut">
              <a:rPr lang="pl-PL" smtClean="0"/>
              <a:t>25.04.2018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258CC4C-DA43-4B2B-8629-CED172FC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FC9E936-433B-4887-9F34-C227836B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47EE-909D-43B8-9972-97E1D010BF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136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0949F5-5FC4-4D6A-8487-8B9B5020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ABD69A-CAF6-4E8B-BBC2-AEBFE53F7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D0F4F40-4867-4433-B7FC-52D8994A0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79F715C-A687-43D2-8E0C-0E6A01B1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B039-4A9D-4FFD-AC9C-EAD038148E6D}" type="datetimeFigureOut">
              <a:rPr lang="pl-PL" smtClean="0"/>
              <a:t>25.04.2018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4693454-C1B0-424D-994A-D7F46F0D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8AB2C6E-88B8-423B-86E9-36D248FA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47EE-909D-43B8-9972-97E1D010BF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312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AF068B-5525-40BE-B439-7409829FB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F19BFFD-624E-4B2A-AEBC-5CC45305C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817F5DA-C143-4238-9883-326481229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5789754-29A4-4BD8-9BE4-3C137E42E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5FFF84-9ACF-421C-9088-3814C7D48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2EACE7FC-C1FB-466E-B8DE-9836AA3F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B039-4A9D-4FFD-AC9C-EAD038148E6D}" type="datetimeFigureOut">
              <a:rPr lang="pl-PL" smtClean="0"/>
              <a:t>25.04.2018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27D6382-307D-46FE-A974-9989C5AC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6556929-8517-42A5-9BA7-5F018F96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47EE-909D-43B8-9972-97E1D010BF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629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C4EA9F-1BFD-4D83-8D7F-92626F3E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DCCDD0E-F580-41A0-91ED-C8664E01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B039-4A9D-4FFD-AC9C-EAD038148E6D}" type="datetimeFigureOut">
              <a:rPr lang="pl-PL" smtClean="0"/>
              <a:t>25.04.2018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420B7FD-F76C-4CF2-9FF5-1916C6F3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E3B6CB5-F5D2-44D6-ABA6-6BC93883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47EE-909D-43B8-9972-97E1D010BF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105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CBC898A-1D21-431A-A35C-A36B3837E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B039-4A9D-4FFD-AC9C-EAD038148E6D}" type="datetimeFigureOut">
              <a:rPr lang="pl-PL" smtClean="0"/>
              <a:t>25.04.2018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434C95E-7C21-4F43-B85F-217C3B02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FA76D97-8F70-4A22-97FE-552F63D6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47EE-909D-43B8-9972-97E1D010BF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940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C1140A-FDF3-42A4-BD01-87356009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7F1E4C-2C14-43A9-857A-FBA97322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38AA4EC-83F5-4AE7-8B20-B4936E07B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DDA55FE-6E8F-4181-B817-CBBE59FD9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B039-4A9D-4FFD-AC9C-EAD038148E6D}" type="datetimeFigureOut">
              <a:rPr lang="pl-PL" smtClean="0"/>
              <a:t>25.04.2018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F29BEAA-E66B-43CB-B41A-D9B6ACEF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98C5194-7470-4FD9-9B0D-7BFB85A3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47EE-909D-43B8-9972-97E1D010BF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578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13C9CA-AA1C-4BF1-8EBE-901A42CE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FE26D70-07E9-4A07-9713-B2DAD5EA2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4DCFE08-A285-4694-8861-577D80254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F5772BA-DB1E-4230-B0B1-19ABD7F3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B039-4A9D-4FFD-AC9C-EAD038148E6D}" type="datetimeFigureOut">
              <a:rPr lang="pl-PL" smtClean="0"/>
              <a:t>25.04.2018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E27EBA1-C746-4B55-9B15-355EE8A4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613E436-DEBF-493A-9A88-17405DFE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47EE-909D-43B8-9972-97E1D010BF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980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C4742FC-C242-405C-9E36-FDE4DA2C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5014932-D271-49B1-9152-5CF75ECA0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32EF2AF-ABCC-4CF6-A8A2-E094B63EE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9B039-4A9D-4FFD-AC9C-EAD038148E6D}" type="datetimeFigureOut">
              <a:rPr lang="pl-PL" smtClean="0"/>
              <a:t>25.04.2018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F5C03D7-9DFE-4C7B-821C-381B206D4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54C1447-1F46-4992-A716-7081B865E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447EE-909D-43B8-9972-97E1D010BF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291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C5631E-A916-4610-9C86-EE9E5360E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adsf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429491A-0A4E-4CD6-9586-0B782DCF6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886939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Panoramiczny</PresentationFormat>
  <Paragraphs>1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adsf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adsf</dc:title>
  <dc:creator>Andrii Vakhniuk</dc:creator>
  <cp:lastModifiedBy>Andrii Vakhniuk</cp:lastModifiedBy>
  <cp:revision>1</cp:revision>
  <dcterms:created xsi:type="dcterms:W3CDTF">2018-04-25T13:56:15Z</dcterms:created>
  <dcterms:modified xsi:type="dcterms:W3CDTF">2018-04-25T13:56:20Z</dcterms:modified>
</cp:coreProperties>
</file>