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6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F5F9-BE80-5248-B023-AC0FDCBF67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E3A2-1BF5-2F46-9A34-DEB82DC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095556-DEC2-F74B-AB51-B5744F739470}"/>
              </a:ext>
            </a:extLst>
          </p:cNvPr>
          <p:cNvGrpSpPr/>
          <p:nvPr/>
        </p:nvGrpSpPr>
        <p:grpSpPr>
          <a:xfrm>
            <a:off x="0" y="594937"/>
            <a:ext cx="8965324" cy="5262979"/>
            <a:chOff x="0" y="594937"/>
            <a:chExt cx="8965324" cy="52629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FE29EC-B0EC-B949-89A2-71045D174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440992" y="3195219"/>
              <a:ext cx="5524332" cy="26626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7A6DC3-3176-7242-8BFB-EAB4971BD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4937"/>
              <a:ext cx="4616669" cy="461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EE275F6-010D-3349-AD94-EE48C2ECCE10}"/>
              </a:ext>
            </a:extLst>
          </p:cNvPr>
          <p:cNvGrpSpPr/>
          <p:nvPr/>
        </p:nvGrpSpPr>
        <p:grpSpPr>
          <a:xfrm>
            <a:off x="93279" y="851339"/>
            <a:ext cx="8957441" cy="5559972"/>
            <a:chOff x="93279" y="851339"/>
            <a:chExt cx="8957441" cy="55599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97EDA-78DD-7845-B25D-C3C8D5E35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996" b="26932"/>
            <a:stretch/>
          </p:blipFill>
          <p:spPr>
            <a:xfrm>
              <a:off x="93279" y="851339"/>
              <a:ext cx="8957441" cy="55599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B59945D-88CD-9D4A-831B-DFA690DEB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544" b="19081"/>
            <a:stretch/>
          </p:blipFill>
          <p:spPr>
            <a:xfrm>
              <a:off x="2151997" y="3429000"/>
              <a:ext cx="4579268" cy="2207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47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Van Leuven</dc:creator>
  <cp:lastModifiedBy>Andrew Van Leuven</cp:lastModifiedBy>
  <cp:revision>1</cp:revision>
  <dcterms:created xsi:type="dcterms:W3CDTF">2022-01-21T23:24:42Z</dcterms:created>
  <dcterms:modified xsi:type="dcterms:W3CDTF">2022-01-21T23:47:53Z</dcterms:modified>
</cp:coreProperties>
</file>