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772400" cy="10058400"/>
  <p:notesSz cx="7010400" cy="9236075"/>
  <p:defaultTextStyle>
    <a:defPPr>
      <a:defRPr lang="en-US"/>
    </a:defPPr>
    <a:lvl1pPr marL="0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94" autoAdjust="0"/>
    <p:restoredTop sz="94660"/>
  </p:normalViewPr>
  <p:slideViewPr>
    <p:cSldViewPr snapToGrid="0">
      <p:cViewPr>
        <p:scale>
          <a:sx n="143" d="100"/>
          <a:sy n="143" d="100"/>
        </p:scale>
        <p:origin x="152" y="-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36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93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14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78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71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0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1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61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85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73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08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3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Page-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481">
            <a:extLst>
              <a:ext uri="{FF2B5EF4-FFF2-40B4-BE49-F238E27FC236}">
                <a16:creationId xmlns:a16="http://schemas.microsoft.com/office/drawing/2014/main" id="{0ADD8A97-C27B-C948-9B97-705AAB68E06E}"/>
              </a:ext>
            </a:extLst>
          </p:cNvPr>
          <p:cNvGrpSpPr/>
          <p:nvPr/>
        </p:nvGrpSpPr>
        <p:grpSpPr>
          <a:xfrm rot="5400000">
            <a:off x="-417611" y="1585351"/>
            <a:ext cx="8631379" cy="6293257"/>
            <a:chOff x="648742" y="965772"/>
            <a:chExt cx="7593370" cy="5002457"/>
          </a:xfrm>
        </p:grpSpPr>
        <p:grpSp>
          <p:nvGrpSpPr>
            <p:cNvPr id="213" name="Schema">
              <a:extLst>
                <a:ext uri="{FF2B5EF4-FFF2-40B4-BE49-F238E27FC236}">
                  <a16:creationId xmlns:a16="http://schemas.microsoft.com/office/drawing/2014/main" id="{95AD1D2B-3EE1-844B-9A61-DC8A99EF9CCE}"/>
                </a:ext>
              </a:extLst>
            </p:cNvPr>
            <p:cNvGrpSpPr/>
            <p:nvPr/>
          </p:nvGrpSpPr>
          <p:grpSpPr>
            <a:xfrm rot="-5400000">
              <a:off x="1267314" y="4984283"/>
              <a:ext cx="1136900" cy="779087"/>
              <a:chOff x="1267314" y="4984283"/>
              <a:chExt cx="1136900" cy="779087"/>
            </a:xfrm>
          </p:grpSpPr>
          <p:sp>
            <p:nvSpPr>
              <p:cNvPr id="569" name="Rectangle">
                <a:extLst>
                  <a:ext uri="{FF2B5EF4-FFF2-40B4-BE49-F238E27FC236}">
                    <a16:creationId xmlns:a16="http://schemas.microsoft.com/office/drawing/2014/main" id="{B221E3AB-0930-1B46-88DF-6E903B06BC95}"/>
                  </a:ext>
                </a:extLst>
              </p:cNvPr>
              <p:cNvSpPr/>
              <p:nvPr/>
            </p:nvSpPr>
            <p:spPr>
              <a:xfrm>
                <a:off x="1267314" y="4984283"/>
                <a:ext cx="1136900" cy="251318"/>
              </a:xfrm>
              <a:custGeom>
                <a:avLst/>
                <a:gdLst/>
                <a:ahLst/>
                <a:cxnLst/>
                <a:rect l="l" t="t" r="r" b="b"/>
                <a:pathLst>
                  <a:path w="1136900" h="251318">
                    <a:moveTo>
                      <a:pt x="0" y="0"/>
                    </a:moveTo>
                    <a:lnTo>
                      <a:pt x="1136900" y="0"/>
                    </a:lnTo>
                    <a:lnTo>
                      <a:pt x="1136900" y="251318"/>
                    </a:lnTo>
                    <a:lnTo>
                      <a:pt x="0" y="25131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100" b="1" dirty="0">
                    <a:latin typeface="Arial"/>
                  </a:rPr>
                  <a:t>category</a:t>
                </a:r>
                <a:endParaRPr sz="760" b="1" dirty="0">
                  <a:latin typeface="Arial"/>
                </a:endParaRPr>
              </a:p>
            </p:txBody>
          </p:sp>
          <p:sp>
            <p:nvSpPr>
              <p:cNvPr id="570" name="Rectangle">
                <a:extLst>
                  <a:ext uri="{FF2B5EF4-FFF2-40B4-BE49-F238E27FC236}">
                    <a16:creationId xmlns:a16="http://schemas.microsoft.com/office/drawing/2014/main" id="{B1B802EC-58F6-4441-8AC7-C0CBE327C2A6}"/>
                  </a:ext>
                </a:extLst>
              </p:cNvPr>
              <p:cNvSpPr/>
              <p:nvPr/>
            </p:nvSpPr>
            <p:spPr>
              <a:xfrm>
                <a:off x="1267314" y="5232190"/>
                <a:ext cx="1136900" cy="487538"/>
              </a:xfrm>
              <a:custGeom>
                <a:avLst/>
                <a:gdLst/>
                <a:ahLst/>
                <a:cxnLst/>
                <a:rect l="l" t="t" r="r" b="b"/>
                <a:pathLst>
                  <a:path w="1136900" h="487538">
                    <a:moveTo>
                      <a:pt x="0" y="0"/>
                    </a:moveTo>
                    <a:lnTo>
                      <a:pt x="1136900" y="0"/>
                    </a:lnTo>
                    <a:lnTo>
                      <a:pt x="1136900" y="487538"/>
                    </a:lnTo>
                    <a:lnTo>
                      <a:pt x="0" y="48753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  <p:txBody>
              <a:bodyPr wrap="square" lIns="36000" tIns="0" rIns="36000" bIns="0" rtlCol="0" anchor="t"/>
              <a:lstStyle/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* </a:t>
                </a:r>
                <a:r>
                  <a:rPr sz="1000" dirty="0" err="1">
                    <a:latin typeface="Arial"/>
                  </a:rPr>
                  <a:t>category_id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name</a:t>
                </a:r>
              </a:p>
              <a:p>
                <a:pPr algn="l">
                  <a:lnSpc>
                    <a:spcPct val="100000"/>
                  </a:lnSpc>
                </a:pPr>
                <a:endParaRPr sz="1000" dirty="0">
                  <a:latin typeface="Arial"/>
                </a:endParaRPr>
              </a:p>
            </p:txBody>
          </p:sp>
        </p:grpSp>
        <p:grpSp>
          <p:nvGrpSpPr>
            <p:cNvPr id="214" name="Schema">
              <a:extLst>
                <a:ext uri="{FF2B5EF4-FFF2-40B4-BE49-F238E27FC236}">
                  <a16:creationId xmlns:a16="http://schemas.microsoft.com/office/drawing/2014/main" id="{EF172561-386D-484F-94A1-B2CAD75E7AE7}"/>
                </a:ext>
              </a:extLst>
            </p:cNvPr>
            <p:cNvGrpSpPr/>
            <p:nvPr/>
          </p:nvGrpSpPr>
          <p:grpSpPr>
            <a:xfrm rot="-5400000">
              <a:off x="2249919" y="5126695"/>
              <a:ext cx="1136897" cy="494260"/>
              <a:chOff x="2249919" y="5126695"/>
              <a:chExt cx="1136897" cy="494260"/>
            </a:xfrm>
          </p:grpSpPr>
          <p:sp>
            <p:nvSpPr>
              <p:cNvPr id="567" name="Rectangle">
                <a:extLst>
                  <a:ext uri="{FF2B5EF4-FFF2-40B4-BE49-F238E27FC236}">
                    <a16:creationId xmlns:a16="http://schemas.microsoft.com/office/drawing/2014/main" id="{EC9422BE-701C-5A44-B2F2-696A2AA87272}"/>
                  </a:ext>
                </a:extLst>
              </p:cNvPr>
              <p:cNvSpPr/>
              <p:nvPr/>
            </p:nvSpPr>
            <p:spPr>
              <a:xfrm>
                <a:off x="2249919" y="5126695"/>
                <a:ext cx="1136897" cy="247130"/>
              </a:xfrm>
              <a:custGeom>
                <a:avLst/>
                <a:gdLst/>
                <a:ahLst/>
                <a:cxnLst/>
                <a:rect l="l" t="t" r="r" b="b"/>
                <a:pathLst>
                  <a:path w="1136897" h="247130">
                    <a:moveTo>
                      <a:pt x="0" y="0"/>
                    </a:moveTo>
                    <a:lnTo>
                      <a:pt x="1136897" y="0"/>
                    </a:lnTo>
                    <a:lnTo>
                      <a:pt x="1136897" y="247130"/>
                    </a:lnTo>
                    <a:lnTo>
                      <a:pt x="0" y="24713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100" b="1">
                    <a:latin typeface="Arial"/>
                  </a:rPr>
                  <a:t>film_category</a:t>
                </a:r>
              </a:p>
            </p:txBody>
          </p:sp>
          <p:sp>
            <p:nvSpPr>
              <p:cNvPr id="568" name="Rectangle">
                <a:extLst>
                  <a:ext uri="{FF2B5EF4-FFF2-40B4-BE49-F238E27FC236}">
                    <a16:creationId xmlns:a16="http://schemas.microsoft.com/office/drawing/2014/main" id="{74C49ABE-A06C-7946-A8E5-B10EA3138C11}"/>
                  </a:ext>
                </a:extLst>
              </p:cNvPr>
              <p:cNvSpPr/>
              <p:nvPr/>
            </p:nvSpPr>
            <p:spPr>
              <a:xfrm>
                <a:off x="2249919" y="5373825"/>
                <a:ext cx="1136897" cy="443996"/>
              </a:xfrm>
              <a:custGeom>
                <a:avLst/>
                <a:gdLst/>
                <a:ahLst/>
                <a:cxnLst/>
                <a:rect l="l" t="t" r="r" b="b"/>
                <a:pathLst>
                  <a:path w="1136897" h="443996">
                    <a:moveTo>
                      <a:pt x="0" y="0"/>
                    </a:moveTo>
                    <a:lnTo>
                      <a:pt x="1136897" y="0"/>
                    </a:lnTo>
                    <a:lnTo>
                      <a:pt x="1136897" y="443996"/>
                    </a:lnTo>
                    <a:lnTo>
                      <a:pt x="0" y="44399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  <p:txBody>
              <a:bodyPr wrap="square" lIns="36000" tIns="0" rIns="36000" bIns="0" rtlCol="0" anchor="t"/>
              <a:lstStyle/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* </a:t>
                </a:r>
                <a:r>
                  <a:rPr sz="1000" dirty="0" err="1">
                    <a:latin typeface="Arial"/>
                  </a:rPr>
                  <a:t>film_id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* </a:t>
                </a:r>
                <a:r>
                  <a:rPr sz="1000" dirty="0" err="1">
                    <a:latin typeface="Arial"/>
                  </a:rPr>
                  <a:t>category_id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endParaRPr sz="1000" dirty="0">
                  <a:latin typeface="Arial"/>
                </a:endParaRPr>
              </a:p>
            </p:txBody>
          </p:sp>
        </p:grpSp>
        <p:grpSp>
          <p:nvGrpSpPr>
            <p:cNvPr id="215" name="Schema">
              <a:extLst>
                <a:ext uri="{FF2B5EF4-FFF2-40B4-BE49-F238E27FC236}">
                  <a16:creationId xmlns:a16="http://schemas.microsoft.com/office/drawing/2014/main" id="{6DCC8E64-7C3C-A340-B54B-4078E9ED089B}"/>
                </a:ext>
              </a:extLst>
            </p:cNvPr>
            <p:cNvGrpSpPr/>
            <p:nvPr/>
          </p:nvGrpSpPr>
          <p:grpSpPr>
            <a:xfrm rot="-5400000">
              <a:off x="4085225" y="4406621"/>
              <a:ext cx="1162852" cy="1960364"/>
              <a:chOff x="3384053" y="5193547"/>
              <a:chExt cx="1162852" cy="1960364"/>
            </a:xfrm>
          </p:grpSpPr>
          <p:sp>
            <p:nvSpPr>
              <p:cNvPr id="565" name="Rectangle">
                <a:extLst>
                  <a:ext uri="{FF2B5EF4-FFF2-40B4-BE49-F238E27FC236}">
                    <a16:creationId xmlns:a16="http://schemas.microsoft.com/office/drawing/2014/main" id="{3F117AE1-FCE4-0B41-A5B8-4CCE4C1BE9DC}"/>
                  </a:ext>
                </a:extLst>
              </p:cNvPr>
              <p:cNvSpPr/>
              <p:nvPr/>
            </p:nvSpPr>
            <p:spPr>
              <a:xfrm>
                <a:off x="3384053" y="5193547"/>
                <a:ext cx="1162850" cy="236133"/>
              </a:xfrm>
              <a:custGeom>
                <a:avLst/>
                <a:gdLst/>
                <a:ahLst/>
                <a:cxnLst/>
                <a:rect l="l" t="t" r="r" b="b"/>
                <a:pathLst>
                  <a:path w="1162850" h="236133">
                    <a:moveTo>
                      <a:pt x="0" y="0"/>
                    </a:moveTo>
                    <a:lnTo>
                      <a:pt x="1162850" y="0"/>
                    </a:lnTo>
                    <a:lnTo>
                      <a:pt x="1162850" y="236133"/>
                    </a:lnTo>
                    <a:lnTo>
                      <a:pt x="0" y="23613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100" b="1">
                    <a:latin typeface="Arial"/>
                  </a:rPr>
                  <a:t>film</a:t>
                </a:r>
              </a:p>
            </p:txBody>
          </p:sp>
          <p:sp>
            <p:nvSpPr>
              <p:cNvPr id="566" name="Rectangle">
                <a:extLst>
                  <a:ext uri="{FF2B5EF4-FFF2-40B4-BE49-F238E27FC236}">
                    <a16:creationId xmlns:a16="http://schemas.microsoft.com/office/drawing/2014/main" id="{A04061A5-5189-4146-B6AC-E27008F58F9C}"/>
                  </a:ext>
                </a:extLst>
              </p:cNvPr>
              <p:cNvSpPr/>
              <p:nvPr/>
            </p:nvSpPr>
            <p:spPr>
              <a:xfrm>
                <a:off x="3384055" y="5429677"/>
                <a:ext cx="1162850" cy="1724234"/>
              </a:xfrm>
              <a:custGeom>
                <a:avLst/>
                <a:gdLst/>
                <a:ahLst/>
                <a:cxnLst/>
                <a:rect l="l" t="t" r="r" b="b"/>
                <a:pathLst>
                  <a:path w="1162850" h="1648668">
                    <a:moveTo>
                      <a:pt x="0" y="0"/>
                    </a:moveTo>
                    <a:lnTo>
                      <a:pt x="1162850" y="0"/>
                    </a:lnTo>
                    <a:lnTo>
                      <a:pt x="1162850" y="1648668"/>
                    </a:lnTo>
                    <a:lnTo>
                      <a:pt x="0" y="164866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  <p:txBody>
              <a:bodyPr wrap="square" lIns="36000" tIns="0" rIns="36000" bIns="0" rtlCol="0" anchor="t"/>
              <a:lstStyle/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* </a:t>
                </a:r>
                <a:r>
                  <a:rPr sz="1000" dirty="0" err="1">
                    <a:latin typeface="Arial"/>
                  </a:rPr>
                  <a:t>film_id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title</a:t>
                </a: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description</a:t>
                </a: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release_year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language_id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rental_duration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rental_rate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length</a:t>
                </a: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replacement_cost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rating</a:t>
                </a: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special_features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fulltext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endParaRPr sz="1000" dirty="0">
                  <a:latin typeface="Arial"/>
                </a:endParaRPr>
              </a:p>
            </p:txBody>
          </p:sp>
        </p:grpSp>
        <p:grpSp>
          <p:nvGrpSpPr>
            <p:cNvPr id="216" name="Schema">
              <a:extLst>
                <a:ext uri="{FF2B5EF4-FFF2-40B4-BE49-F238E27FC236}">
                  <a16:creationId xmlns:a16="http://schemas.microsoft.com/office/drawing/2014/main" id="{66DA78BC-CA9A-1E41-B2C1-3E2F16A26325}"/>
                </a:ext>
              </a:extLst>
            </p:cNvPr>
            <p:cNvGrpSpPr/>
            <p:nvPr/>
          </p:nvGrpSpPr>
          <p:grpSpPr>
            <a:xfrm rot="-5400000">
              <a:off x="5872683" y="5104069"/>
              <a:ext cx="1162851" cy="565468"/>
              <a:chOff x="5837079" y="5139671"/>
              <a:chExt cx="1162851" cy="565468"/>
            </a:xfrm>
          </p:grpSpPr>
          <p:sp>
            <p:nvSpPr>
              <p:cNvPr id="563" name="Rectangle">
                <a:extLst>
                  <a:ext uri="{FF2B5EF4-FFF2-40B4-BE49-F238E27FC236}">
                    <a16:creationId xmlns:a16="http://schemas.microsoft.com/office/drawing/2014/main" id="{03690018-EF00-7F42-8D2D-D823EA56C976}"/>
                  </a:ext>
                </a:extLst>
              </p:cNvPr>
              <p:cNvSpPr/>
              <p:nvPr/>
            </p:nvSpPr>
            <p:spPr>
              <a:xfrm>
                <a:off x="5837080" y="5139671"/>
                <a:ext cx="1162850" cy="247130"/>
              </a:xfrm>
              <a:custGeom>
                <a:avLst/>
                <a:gdLst/>
                <a:ahLst/>
                <a:cxnLst/>
                <a:rect l="l" t="t" r="r" b="b"/>
                <a:pathLst>
                  <a:path w="1162850" h="247130">
                    <a:moveTo>
                      <a:pt x="0" y="0"/>
                    </a:moveTo>
                    <a:lnTo>
                      <a:pt x="1162850" y="0"/>
                    </a:lnTo>
                    <a:lnTo>
                      <a:pt x="1162850" y="247130"/>
                    </a:lnTo>
                    <a:lnTo>
                      <a:pt x="0" y="24713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100" b="1">
                    <a:latin typeface="Arial"/>
                  </a:rPr>
                  <a:t>language</a:t>
                </a:r>
              </a:p>
            </p:txBody>
          </p:sp>
          <p:sp>
            <p:nvSpPr>
              <p:cNvPr id="564" name="Rectangle">
                <a:extLst>
                  <a:ext uri="{FF2B5EF4-FFF2-40B4-BE49-F238E27FC236}">
                    <a16:creationId xmlns:a16="http://schemas.microsoft.com/office/drawing/2014/main" id="{2F0424FD-354A-AD4B-A852-DD5935F1AB2B}"/>
                  </a:ext>
                </a:extLst>
              </p:cNvPr>
              <p:cNvSpPr/>
              <p:nvPr/>
            </p:nvSpPr>
            <p:spPr>
              <a:xfrm>
                <a:off x="5837079" y="5386802"/>
                <a:ext cx="1162850" cy="318337"/>
              </a:xfrm>
              <a:custGeom>
                <a:avLst/>
                <a:gdLst/>
                <a:ahLst/>
                <a:cxnLst/>
                <a:rect l="l" t="t" r="r" b="b"/>
                <a:pathLst>
                  <a:path w="1162850" h="318337">
                    <a:moveTo>
                      <a:pt x="0" y="0"/>
                    </a:moveTo>
                    <a:lnTo>
                      <a:pt x="1162850" y="0"/>
                    </a:lnTo>
                    <a:lnTo>
                      <a:pt x="1162850" y="318337"/>
                    </a:lnTo>
                    <a:lnTo>
                      <a:pt x="0" y="31833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  <p:txBody>
              <a:bodyPr wrap="square" lIns="36000" tIns="0" rIns="36000" bIns="0" rtlCol="0" anchor="t"/>
              <a:lstStyle/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* </a:t>
                </a:r>
                <a:r>
                  <a:rPr sz="1000" dirty="0" err="1">
                    <a:latin typeface="Arial"/>
                  </a:rPr>
                  <a:t>language_id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name</a:t>
                </a:r>
              </a:p>
            </p:txBody>
          </p:sp>
        </p:grp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4A417EFE-6E56-B549-8C71-54E73C0FFEEE}"/>
                </a:ext>
              </a:extLst>
            </p:cNvPr>
            <p:cNvSpPr/>
            <p:nvPr/>
          </p:nvSpPr>
          <p:spPr>
            <a:xfrm rot="5400000">
              <a:off x="3469095" y="5231852"/>
              <a:ext cx="10639" cy="424103"/>
            </a:xfrm>
            <a:custGeom>
              <a:avLst/>
              <a:gdLst/>
              <a:ahLst/>
              <a:cxnLst/>
              <a:rect l="0" t="0" r="0" b="0"/>
              <a:pathLst>
                <a:path w="10639" h="424103" fill="none">
                  <a:moveTo>
                    <a:pt x="0" y="0"/>
                  </a:moveTo>
                  <a:lnTo>
                    <a:pt x="0" y="424103"/>
                  </a:lnTo>
                </a:path>
              </a:pathLst>
            </a:custGeom>
            <a:solidFill>
              <a:srgbClr val="FFFFFF"/>
            </a:solidFill>
            <a:ln w="15200" cap="flat">
              <a:solidFill>
                <a:srgbClr val="000000"/>
              </a:solidFill>
              <a:bevel/>
            </a:ln>
          </p:spPr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2C47345C-C125-9D4F-8788-43E0B694C956}"/>
                </a:ext>
              </a:extLst>
            </p:cNvPr>
            <p:cNvSpPr/>
            <p:nvPr/>
          </p:nvSpPr>
          <p:spPr>
            <a:xfrm rot="-5400000">
              <a:off x="2370482" y="5235881"/>
              <a:ext cx="9968" cy="387600"/>
            </a:xfrm>
            <a:custGeom>
              <a:avLst/>
              <a:gdLst/>
              <a:ahLst/>
              <a:cxnLst/>
              <a:rect l="0" t="0" r="0" b="0"/>
              <a:pathLst>
                <a:path w="9968" h="387600" fill="none">
                  <a:moveTo>
                    <a:pt x="0" y="0"/>
                  </a:moveTo>
                  <a:lnTo>
                    <a:pt x="0" y="387600"/>
                  </a:lnTo>
                </a:path>
              </a:pathLst>
            </a:custGeom>
            <a:solidFill>
              <a:srgbClr val="FFFFFF"/>
            </a:solidFill>
            <a:ln w="15200" cap="flat">
              <a:solidFill>
                <a:srgbClr val="000000"/>
              </a:solidFill>
              <a:bevel/>
            </a:ln>
          </p:spPr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09B53321-BED6-6C41-B782-26369F013070}"/>
                </a:ext>
              </a:extLst>
            </p:cNvPr>
            <p:cNvSpPr/>
            <p:nvPr/>
          </p:nvSpPr>
          <p:spPr>
            <a:xfrm rot="-5400000">
              <a:off x="2450136" y="5405359"/>
              <a:ext cx="82698" cy="57239"/>
            </a:xfrm>
            <a:custGeom>
              <a:avLst/>
              <a:gdLst/>
              <a:ahLst/>
              <a:cxnLst/>
              <a:rect l="0" t="0" r="0" b="0"/>
              <a:pathLst>
                <a:path w="82698" h="57239">
                  <a:moveTo>
                    <a:pt x="0" y="28619"/>
                  </a:moveTo>
                  <a:cubicBezTo>
                    <a:pt x="0" y="12813"/>
                    <a:pt x="18513" y="0"/>
                    <a:pt x="41349" y="0"/>
                  </a:cubicBezTo>
                  <a:cubicBezTo>
                    <a:pt x="64185" y="0"/>
                    <a:pt x="82698" y="12813"/>
                    <a:pt x="82698" y="28619"/>
                  </a:cubicBezTo>
                  <a:cubicBezTo>
                    <a:pt x="82698" y="44425"/>
                    <a:pt x="64185" y="57239"/>
                    <a:pt x="41349" y="57239"/>
                  </a:cubicBezTo>
                  <a:cubicBezTo>
                    <a:pt x="18513" y="57239"/>
                    <a:pt x="0" y="44425"/>
                    <a:pt x="0" y="28619"/>
                  </a:cubicBezTo>
                  <a:close/>
                </a:path>
              </a:pathLst>
            </a:custGeom>
            <a:noFill/>
            <a:ln w="15200" cap="flat">
              <a:solidFill>
                <a:srgbClr val="000000"/>
              </a:solidFill>
              <a:bevel/>
            </a:ln>
          </p:spPr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956165A6-B540-BB49-B753-76F7849977A3}"/>
                </a:ext>
              </a:extLst>
            </p:cNvPr>
            <p:cNvSpPr/>
            <p:nvPr/>
          </p:nvSpPr>
          <p:spPr>
            <a:xfrm rot="-5400000">
              <a:off x="2490599" y="5429790"/>
              <a:ext cx="92388" cy="8377"/>
            </a:xfrm>
            <a:custGeom>
              <a:avLst/>
              <a:gdLst/>
              <a:ahLst/>
              <a:cxnLst/>
              <a:rect l="0" t="0" r="0" b="0"/>
              <a:pathLst>
                <a:path w="92388" h="8377" fill="none">
                  <a:moveTo>
                    <a:pt x="0" y="0"/>
                  </a:moveTo>
                  <a:lnTo>
                    <a:pt x="92388" y="0"/>
                  </a:lnTo>
                </a:path>
              </a:pathLst>
            </a:custGeom>
            <a:solidFill>
              <a:srgbClr val="FFFFFF"/>
            </a:solidFill>
            <a:ln w="15200" cap="flat">
              <a:solidFill>
                <a:srgbClr val="000000"/>
              </a:solidFill>
              <a:bevel/>
            </a:ln>
          </p:spPr>
        </p:sp>
        <p:grpSp>
          <p:nvGrpSpPr>
            <p:cNvPr id="221" name="Schema">
              <a:extLst>
                <a:ext uri="{FF2B5EF4-FFF2-40B4-BE49-F238E27FC236}">
                  <a16:creationId xmlns:a16="http://schemas.microsoft.com/office/drawing/2014/main" id="{CD41EB1C-C5DA-DC4F-A63E-608762C8D3B4}"/>
                </a:ext>
              </a:extLst>
            </p:cNvPr>
            <p:cNvGrpSpPr/>
            <p:nvPr/>
          </p:nvGrpSpPr>
          <p:grpSpPr>
            <a:xfrm rot="-5400000">
              <a:off x="5954422" y="2711120"/>
              <a:ext cx="1162852" cy="1688443"/>
              <a:chOff x="5400209" y="3351090"/>
              <a:chExt cx="1162852" cy="1688443"/>
            </a:xfrm>
          </p:grpSpPr>
          <p:sp>
            <p:nvSpPr>
              <p:cNvPr id="561" name="Rectangle">
                <a:extLst>
                  <a:ext uri="{FF2B5EF4-FFF2-40B4-BE49-F238E27FC236}">
                    <a16:creationId xmlns:a16="http://schemas.microsoft.com/office/drawing/2014/main" id="{7A9C4983-7F78-C04D-A6DE-199CD9849ADC}"/>
                  </a:ext>
                </a:extLst>
              </p:cNvPr>
              <p:cNvSpPr/>
              <p:nvPr/>
            </p:nvSpPr>
            <p:spPr>
              <a:xfrm>
                <a:off x="5400209" y="3351090"/>
                <a:ext cx="1162852" cy="247130"/>
              </a:xfrm>
              <a:custGeom>
                <a:avLst/>
                <a:gdLst/>
                <a:ahLst/>
                <a:cxnLst/>
                <a:rect l="l" t="t" r="r" b="b"/>
                <a:pathLst>
                  <a:path w="1162852" h="247130">
                    <a:moveTo>
                      <a:pt x="0" y="0"/>
                    </a:moveTo>
                    <a:lnTo>
                      <a:pt x="1162852" y="0"/>
                    </a:lnTo>
                    <a:lnTo>
                      <a:pt x="1162852" y="247130"/>
                    </a:lnTo>
                    <a:lnTo>
                      <a:pt x="0" y="24713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100" b="1">
                    <a:latin typeface="Arial"/>
                  </a:rPr>
                  <a:t>staff</a:t>
                </a:r>
              </a:p>
            </p:txBody>
          </p:sp>
          <p:sp>
            <p:nvSpPr>
              <p:cNvPr id="562" name="Rectangle">
                <a:extLst>
                  <a:ext uri="{FF2B5EF4-FFF2-40B4-BE49-F238E27FC236}">
                    <a16:creationId xmlns:a16="http://schemas.microsoft.com/office/drawing/2014/main" id="{3D7D9301-B13D-1645-9FD5-0919E33F5B9D}"/>
                  </a:ext>
                </a:extLst>
              </p:cNvPr>
              <p:cNvSpPr/>
              <p:nvPr/>
            </p:nvSpPr>
            <p:spPr>
              <a:xfrm>
                <a:off x="5400209" y="3598220"/>
                <a:ext cx="1162846" cy="1441313"/>
              </a:xfrm>
              <a:custGeom>
                <a:avLst/>
                <a:gdLst/>
                <a:ahLst/>
                <a:cxnLst/>
                <a:rect l="l" t="t" r="r" b="b"/>
                <a:pathLst>
                  <a:path w="1162846" h="1303271">
                    <a:moveTo>
                      <a:pt x="0" y="0"/>
                    </a:moveTo>
                    <a:lnTo>
                      <a:pt x="1162846" y="0"/>
                    </a:lnTo>
                    <a:lnTo>
                      <a:pt x="1162846" y="1303271"/>
                    </a:lnTo>
                    <a:lnTo>
                      <a:pt x="0" y="130327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  <p:txBody>
              <a:bodyPr wrap="square" lIns="36000" tIns="0" rIns="36000" bIns="0" rtlCol="0" anchor="t"/>
              <a:lstStyle/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* </a:t>
                </a:r>
                <a:r>
                  <a:rPr sz="1000" dirty="0" err="1">
                    <a:latin typeface="Arial"/>
                  </a:rPr>
                  <a:t>staff_id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first_name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last_name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address_id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email</a:t>
                </a: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store_id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active</a:t>
                </a: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username</a:t>
                </a: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password</a:t>
                </a: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picture</a:t>
                </a:r>
              </a:p>
            </p:txBody>
          </p:sp>
        </p:grpSp>
        <p:grpSp>
          <p:nvGrpSpPr>
            <p:cNvPr id="222" name="Schema">
              <a:extLst>
                <a:ext uri="{FF2B5EF4-FFF2-40B4-BE49-F238E27FC236}">
                  <a16:creationId xmlns:a16="http://schemas.microsoft.com/office/drawing/2014/main" id="{68DB1365-0B0C-D94A-8E76-CEBEA22BB3C3}"/>
                </a:ext>
              </a:extLst>
            </p:cNvPr>
            <p:cNvGrpSpPr/>
            <p:nvPr/>
          </p:nvGrpSpPr>
          <p:grpSpPr>
            <a:xfrm rot="-5400000">
              <a:off x="3970320" y="3351090"/>
              <a:ext cx="1077094" cy="494260"/>
              <a:chOff x="3970320" y="3351090"/>
              <a:chExt cx="1077094" cy="494260"/>
            </a:xfrm>
          </p:grpSpPr>
          <p:sp>
            <p:nvSpPr>
              <p:cNvPr id="559" name="Rectangle">
                <a:extLst>
                  <a:ext uri="{FF2B5EF4-FFF2-40B4-BE49-F238E27FC236}">
                    <a16:creationId xmlns:a16="http://schemas.microsoft.com/office/drawing/2014/main" id="{0545C1D5-8DEF-7746-9CCD-1707D039611B}"/>
                  </a:ext>
                </a:extLst>
              </p:cNvPr>
              <p:cNvSpPr/>
              <p:nvPr/>
            </p:nvSpPr>
            <p:spPr>
              <a:xfrm>
                <a:off x="3970320" y="3351090"/>
                <a:ext cx="1162852" cy="247130"/>
              </a:xfrm>
              <a:custGeom>
                <a:avLst/>
                <a:gdLst/>
                <a:ahLst/>
                <a:cxnLst/>
                <a:rect l="l" t="t" r="r" b="b"/>
                <a:pathLst>
                  <a:path w="1162852" h="247130">
                    <a:moveTo>
                      <a:pt x="0" y="0"/>
                    </a:moveTo>
                    <a:lnTo>
                      <a:pt x="1162852" y="0"/>
                    </a:lnTo>
                    <a:lnTo>
                      <a:pt x="1162852" y="247130"/>
                    </a:lnTo>
                    <a:lnTo>
                      <a:pt x="0" y="24713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100" b="1">
                    <a:latin typeface="Arial"/>
                  </a:rPr>
                  <a:t>payment</a:t>
                </a:r>
              </a:p>
            </p:txBody>
          </p:sp>
          <p:sp>
            <p:nvSpPr>
              <p:cNvPr id="560" name="Rectangle">
                <a:extLst>
                  <a:ext uri="{FF2B5EF4-FFF2-40B4-BE49-F238E27FC236}">
                    <a16:creationId xmlns:a16="http://schemas.microsoft.com/office/drawing/2014/main" id="{8383C2B8-1749-D545-885D-AC210A5D84E2}"/>
                  </a:ext>
                </a:extLst>
              </p:cNvPr>
              <p:cNvSpPr/>
              <p:nvPr/>
            </p:nvSpPr>
            <p:spPr>
              <a:xfrm>
                <a:off x="3970320" y="3598217"/>
                <a:ext cx="1162846" cy="910402"/>
              </a:xfrm>
              <a:custGeom>
                <a:avLst/>
                <a:gdLst/>
                <a:ahLst/>
                <a:cxnLst/>
                <a:rect l="l" t="t" r="r" b="b"/>
                <a:pathLst>
                  <a:path w="1162846" h="910402">
                    <a:moveTo>
                      <a:pt x="0" y="0"/>
                    </a:moveTo>
                    <a:lnTo>
                      <a:pt x="1162846" y="0"/>
                    </a:lnTo>
                    <a:lnTo>
                      <a:pt x="1162846" y="910402"/>
                    </a:lnTo>
                    <a:lnTo>
                      <a:pt x="0" y="91040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  <p:txBody>
              <a:bodyPr wrap="square" lIns="36000" tIns="0" rIns="36000" bIns="0" rtlCol="0" anchor="t"/>
              <a:lstStyle/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* </a:t>
                </a:r>
                <a:r>
                  <a:rPr sz="1000" dirty="0" err="1">
                    <a:latin typeface="Arial"/>
                  </a:rPr>
                  <a:t>payment_id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customer_id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staff_id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rental_id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amount</a:t>
                </a: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payment_date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endParaRPr sz="1000" dirty="0">
                  <a:latin typeface="Arial"/>
                </a:endParaRPr>
              </a:p>
            </p:txBody>
          </p:sp>
        </p:grpSp>
        <p:grpSp>
          <p:nvGrpSpPr>
            <p:cNvPr id="223" name="Schema">
              <a:extLst>
                <a:ext uri="{FF2B5EF4-FFF2-40B4-BE49-F238E27FC236}">
                  <a16:creationId xmlns:a16="http://schemas.microsoft.com/office/drawing/2014/main" id="{71D3C914-1AF4-8A4F-888B-6FA645BE1B90}"/>
                </a:ext>
              </a:extLst>
            </p:cNvPr>
            <p:cNvGrpSpPr/>
            <p:nvPr/>
          </p:nvGrpSpPr>
          <p:grpSpPr>
            <a:xfrm rot="-5400000">
              <a:off x="2464202" y="3351090"/>
              <a:ext cx="1077094" cy="494260"/>
              <a:chOff x="2464202" y="3351090"/>
              <a:chExt cx="1077094" cy="494260"/>
            </a:xfrm>
          </p:grpSpPr>
          <p:sp>
            <p:nvSpPr>
              <p:cNvPr id="557" name="Rectangle">
                <a:extLst>
                  <a:ext uri="{FF2B5EF4-FFF2-40B4-BE49-F238E27FC236}">
                    <a16:creationId xmlns:a16="http://schemas.microsoft.com/office/drawing/2014/main" id="{78CEE179-5D5A-944A-836B-3A535724B6A1}"/>
                  </a:ext>
                </a:extLst>
              </p:cNvPr>
              <p:cNvSpPr/>
              <p:nvPr/>
            </p:nvSpPr>
            <p:spPr>
              <a:xfrm>
                <a:off x="2464202" y="3351090"/>
                <a:ext cx="1162852" cy="247130"/>
              </a:xfrm>
              <a:custGeom>
                <a:avLst/>
                <a:gdLst/>
                <a:ahLst/>
                <a:cxnLst/>
                <a:rect l="l" t="t" r="r" b="b"/>
                <a:pathLst>
                  <a:path w="1162852" h="247130">
                    <a:moveTo>
                      <a:pt x="0" y="0"/>
                    </a:moveTo>
                    <a:lnTo>
                      <a:pt x="1162852" y="0"/>
                    </a:lnTo>
                    <a:lnTo>
                      <a:pt x="1162852" y="247130"/>
                    </a:lnTo>
                    <a:lnTo>
                      <a:pt x="0" y="24713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100" b="1" dirty="0">
                    <a:latin typeface="Arial"/>
                  </a:rPr>
                  <a:t>rental</a:t>
                </a:r>
              </a:p>
            </p:txBody>
          </p:sp>
          <p:sp>
            <p:nvSpPr>
              <p:cNvPr id="558" name="Rectangle">
                <a:extLst>
                  <a:ext uri="{FF2B5EF4-FFF2-40B4-BE49-F238E27FC236}">
                    <a16:creationId xmlns:a16="http://schemas.microsoft.com/office/drawing/2014/main" id="{78A1E065-2D1A-4F46-96E7-EA670E619BD2}"/>
                  </a:ext>
                </a:extLst>
              </p:cNvPr>
              <p:cNvSpPr/>
              <p:nvPr/>
            </p:nvSpPr>
            <p:spPr>
              <a:xfrm>
                <a:off x="2464204" y="3598217"/>
                <a:ext cx="1162841" cy="966827"/>
              </a:xfrm>
              <a:custGeom>
                <a:avLst/>
                <a:gdLst/>
                <a:ahLst/>
                <a:cxnLst/>
                <a:rect l="l" t="t" r="r" b="b"/>
                <a:pathLst>
                  <a:path w="1162841" h="966827">
                    <a:moveTo>
                      <a:pt x="0" y="0"/>
                    </a:moveTo>
                    <a:lnTo>
                      <a:pt x="1162841" y="0"/>
                    </a:lnTo>
                    <a:lnTo>
                      <a:pt x="1162841" y="966827"/>
                    </a:lnTo>
                    <a:lnTo>
                      <a:pt x="0" y="96682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  <p:txBody>
              <a:bodyPr wrap="square" lIns="36000" tIns="0" rIns="36000" bIns="0" rtlCol="0" anchor="t"/>
              <a:lstStyle/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* </a:t>
                </a:r>
                <a:r>
                  <a:rPr sz="1000" dirty="0" err="1">
                    <a:latin typeface="Arial"/>
                  </a:rPr>
                  <a:t>rental_id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rental_date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inventory_id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customer_id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return_date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staff_id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320FB2FC-D1BA-D94E-9FA8-AB93057152C6}"/>
                </a:ext>
              </a:extLst>
            </p:cNvPr>
            <p:cNvGrpSpPr/>
            <p:nvPr/>
          </p:nvGrpSpPr>
          <p:grpSpPr>
            <a:xfrm>
              <a:off x="1446221" y="2973920"/>
              <a:ext cx="1213956" cy="1162846"/>
              <a:chOff x="1446221" y="2973920"/>
              <a:chExt cx="1213956" cy="1162846"/>
            </a:xfrm>
          </p:grpSpPr>
          <p:sp>
            <p:nvSpPr>
              <p:cNvPr id="554" name="Rectangle">
                <a:extLst>
                  <a:ext uri="{FF2B5EF4-FFF2-40B4-BE49-F238E27FC236}">
                    <a16:creationId xmlns:a16="http://schemas.microsoft.com/office/drawing/2014/main" id="{AD652CB8-B496-D243-839B-510077D0DF00}"/>
                  </a:ext>
                </a:extLst>
              </p:cNvPr>
              <p:cNvSpPr/>
              <p:nvPr/>
            </p:nvSpPr>
            <p:spPr>
              <a:xfrm rot="-5400000">
                <a:off x="1452092" y="3215179"/>
                <a:ext cx="1162846" cy="680328"/>
              </a:xfrm>
              <a:custGeom>
                <a:avLst/>
                <a:gdLst/>
                <a:ahLst/>
                <a:cxnLst/>
                <a:rect l="l" t="t" r="r" b="b"/>
                <a:pathLst>
                  <a:path w="1162846" h="680328">
                    <a:moveTo>
                      <a:pt x="0" y="0"/>
                    </a:moveTo>
                    <a:lnTo>
                      <a:pt x="1162846" y="0"/>
                    </a:lnTo>
                    <a:lnTo>
                      <a:pt x="1162846" y="680328"/>
                    </a:lnTo>
                    <a:lnTo>
                      <a:pt x="0" y="6803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  <p:txBody>
              <a:bodyPr wrap="square" lIns="36000" tIns="0" rIns="36000" bIns="0" rtlCol="0" anchor="t"/>
              <a:lstStyle/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* </a:t>
                </a:r>
                <a:r>
                  <a:rPr sz="1000" dirty="0" err="1">
                    <a:latin typeface="Arial"/>
                  </a:rPr>
                  <a:t>inventory_id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film_id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store_id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 </a:t>
                </a:r>
              </a:p>
            </p:txBody>
          </p:sp>
          <p:grpSp>
            <p:nvGrpSpPr>
              <p:cNvPr id="555" name="Schema">
                <a:extLst>
                  <a:ext uri="{FF2B5EF4-FFF2-40B4-BE49-F238E27FC236}">
                    <a16:creationId xmlns:a16="http://schemas.microsoft.com/office/drawing/2014/main" id="{42B5FBF8-5907-9946-8E31-043C723FDFC9}"/>
                  </a:ext>
                </a:extLst>
              </p:cNvPr>
              <p:cNvGrpSpPr/>
              <p:nvPr/>
            </p:nvGrpSpPr>
            <p:grpSpPr>
              <a:xfrm rot="-5400000">
                <a:off x="1154804" y="3351090"/>
                <a:ext cx="1077094" cy="494260"/>
                <a:chOff x="1154804" y="3351090"/>
                <a:chExt cx="1077094" cy="494260"/>
              </a:xfrm>
            </p:grpSpPr>
            <p:sp>
              <p:nvSpPr>
                <p:cNvPr id="556" name="Rectangle">
                  <a:extLst>
                    <a:ext uri="{FF2B5EF4-FFF2-40B4-BE49-F238E27FC236}">
                      <a16:creationId xmlns:a16="http://schemas.microsoft.com/office/drawing/2014/main" id="{6A3D7B36-984D-D44B-A724-3EB44AD4769C}"/>
                    </a:ext>
                  </a:extLst>
                </p:cNvPr>
                <p:cNvSpPr/>
                <p:nvPr/>
              </p:nvSpPr>
              <p:spPr>
                <a:xfrm>
                  <a:off x="1154804" y="3351090"/>
                  <a:ext cx="1162852" cy="247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852" h="247130">
                      <a:moveTo>
                        <a:pt x="0" y="0"/>
                      </a:moveTo>
                      <a:lnTo>
                        <a:pt x="1162852" y="0"/>
                      </a:lnTo>
                      <a:lnTo>
                        <a:pt x="1162852" y="247130"/>
                      </a:lnTo>
                      <a:lnTo>
                        <a:pt x="0" y="2471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5200" cap="flat">
                  <a:solidFill>
                    <a:srgbClr val="000000"/>
                  </a:solidFill>
                  <a:bevel/>
                </a:ln>
              </p:spPr>
              <p:txBody>
                <a:bodyPr wrap="square" lIns="36000" tIns="0" r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100" b="1" dirty="0">
                      <a:latin typeface="Arial"/>
                    </a:rPr>
                    <a:t>inventory</a:t>
                  </a:r>
                  <a:endParaRPr sz="1000" b="1" dirty="0">
                    <a:latin typeface="Arial"/>
                  </a:endParaRPr>
                </a:p>
              </p:txBody>
            </p:sp>
          </p:grp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AB1E5465-4BB3-0442-BB75-686CD414C6DE}"/>
                </a:ext>
              </a:extLst>
            </p:cNvPr>
            <p:cNvGrpSpPr/>
            <p:nvPr/>
          </p:nvGrpSpPr>
          <p:grpSpPr>
            <a:xfrm>
              <a:off x="3366026" y="1161725"/>
              <a:ext cx="1294585" cy="1162846"/>
              <a:chOff x="3366026" y="1161725"/>
              <a:chExt cx="1294585" cy="1162846"/>
            </a:xfrm>
          </p:grpSpPr>
          <p:sp>
            <p:nvSpPr>
              <p:cNvPr id="551" name="Rectangle">
                <a:extLst>
                  <a:ext uri="{FF2B5EF4-FFF2-40B4-BE49-F238E27FC236}">
                    <a16:creationId xmlns:a16="http://schemas.microsoft.com/office/drawing/2014/main" id="{A61C98AA-FC2A-684D-984E-560171300569}"/>
                  </a:ext>
                </a:extLst>
              </p:cNvPr>
              <p:cNvSpPr/>
              <p:nvPr/>
            </p:nvSpPr>
            <p:spPr>
              <a:xfrm rot="16200000">
                <a:off x="3555461" y="1219420"/>
                <a:ext cx="1162846" cy="1047455"/>
              </a:xfrm>
              <a:custGeom>
                <a:avLst/>
                <a:gdLst/>
                <a:ahLst/>
                <a:cxnLst/>
                <a:rect l="l" t="t" r="r" b="b"/>
                <a:pathLst>
                  <a:path w="1162846" h="966826">
                    <a:moveTo>
                      <a:pt x="0" y="0"/>
                    </a:moveTo>
                    <a:lnTo>
                      <a:pt x="1162846" y="0"/>
                    </a:lnTo>
                    <a:lnTo>
                      <a:pt x="1162846" y="966826"/>
                    </a:lnTo>
                    <a:lnTo>
                      <a:pt x="0" y="96682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  <p:txBody>
              <a:bodyPr wrap="square" lIns="36000" tIns="0" rIns="36000" bIns="0" rtlCol="0" anchor="t"/>
              <a:lstStyle/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* </a:t>
                </a:r>
                <a:r>
                  <a:rPr sz="1000" dirty="0" err="1">
                    <a:latin typeface="Arial"/>
                  </a:rPr>
                  <a:t>address_id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address</a:t>
                </a: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address2</a:t>
                </a: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district</a:t>
                </a: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city_id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postal_code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phone</a:t>
                </a:r>
              </a:p>
              <a:p>
                <a:pPr algn="l">
                  <a:lnSpc>
                    <a:spcPct val="100000"/>
                  </a:lnSpc>
                </a:pPr>
                <a:endParaRPr sz="1000" dirty="0">
                  <a:latin typeface="Arial"/>
                </a:endParaRPr>
              </a:p>
            </p:txBody>
          </p:sp>
          <p:grpSp>
            <p:nvGrpSpPr>
              <p:cNvPr id="552" name="Schema">
                <a:extLst>
                  <a:ext uri="{FF2B5EF4-FFF2-40B4-BE49-F238E27FC236}">
                    <a16:creationId xmlns:a16="http://schemas.microsoft.com/office/drawing/2014/main" id="{B2762851-D54C-8D40-9821-316FBB911439}"/>
                  </a:ext>
                </a:extLst>
              </p:cNvPr>
              <p:cNvGrpSpPr/>
              <p:nvPr/>
            </p:nvGrpSpPr>
            <p:grpSpPr>
              <a:xfrm rot="-5400000">
                <a:off x="3074609" y="1538893"/>
                <a:ext cx="1077094" cy="494260"/>
                <a:chOff x="3074609" y="1538893"/>
                <a:chExt cx="1077094" cy="494260"/>
              </a:xfrm>
            </p:grpSpPr>
            <p:sp>
              <p:nvSpPr>
                <p:cNvPr id="553" name="Rectangle">
                  <a:extLst>
                    <a:ext uri="{FF2B5EF4-FFF2-40B4-BE49-F238E27FC236}">
                      <a16:creationId xmlns:a16="http://schemas.microsoft.com/office/drawing/2014/main" id="{93F635DD-6277-E14A-A669-D4458E9399C2}"/>
                    </a:ext>
                  </a:extLst>
                </p:cNvPr>
                <p:cNvSpPr/>
                <p:nvPr/>
              </p:nvSpPr>
              <p:spPr>
                <a:xfrm>
                  <a:off x="3074609" y="1538893"/>
                  <a:ext cx="1162852" cy="247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852" h="247130">
                      <a:moveTo>
                        <a:pt x="0" y="0"/>
                      </a:moveTo>
                      <a:lnTo>
                        <a:pt x="1162852" y="0"/>
                      </a:lnTo>
                      <a:lnTo>
                        <a:pt x="1162852" y="247130"/>
                      </a:lnTo>
                      <a:lnTo>
                        <a:pt x="0" y="2471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5200" cap="flat">
                  <a:solidFill>
                    <a:srgbClr val="000000"/>
                  </a:solidFill>
                  <a:bevel/>
                </a:ln>
              </p:spPr>
              <p:txBody>
                <a:bodyPr wrap="square" lIns="36000" tIns="0" r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100" b="1" dirty="0">
                      <a:latin typeface="Arial"/>
                    </a:rPr>
                    <a:t>address</a:t>
                  </a:r>
                </a:p>
              </p:txBody>
            </p:sp>
          </p:grp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D7E2D765-42D3-1A44-A45E-2B060D590C6E}"/>
                </a:ext>
              </a:extLst>
            </p:cNvPr>
            <p:cNvGrpSpPr/>
            <p:nvPr/>
          </p:nvGrpSpPr>
          <p:grpSpPr>
            <a:xfrm>
              <a:off x="1446221" y="1161722"/>
              <a:ext cx="1553246" cy="1162847"/>
              <a:chOff x="1446221" y="1161722"/>
              <a:chExt cx="1553246" cy="1162847"/>
            </a:xfrm>
          </p:grpSpPr>
          <p:sp>
            <p:nvSpPr>
              <p:cNvPr id="547" name="Rectangle">
                <a:extLst>
                  <a:ext uri="{FF2B5EF4-FFF2-40B4-BE49-F238E27FC236}">
                    <a16:creationId xmlns:a16="http://schemas.microsoft.com/office/drawing/2014/main" id="{176ECDE0-3ACC-0A41-83ED-A6AD5BAB092D}"/>
                  </a:ext>
                </a:extLst>
              </p:cNvPr>
              <p:cNvSpPr/>
              <p:nvPr/>
            </p:nvSpPr>
            <p:spPr>
              <a:xfrm rot="16200000">
                <a:off x="1764985" y="1090087"/>
                <a:ext cx="1162847" cy="1306117"/>
              </a:xfrm>
              <a:custGeom>
                <a:avLst/>
                <a:gdLst/>
                <a:ahLst/>
                <a:cxnLst/>
                <a:rect l="l" t="t" r="r" b="b"/>
                <a:pathLst>
                  <a:path w="1162847" h="1271848">
                    <a:moveTo>
                      <a:pt x="0" y="0"/>
                    </a:moveTo>
                    <a:lnTo>
                      <a:pt x="1162847" y="0"/>
                    </a:lnTo>
                    <a:lnTo>
                      <a:pt x="1162847" y="1271848"/>
                    </a:lnTo>
                    <a:lnTo>
                      <a:pt x="0" y="127184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  <p:txBody>
              <a:bodyPr wrap="square" lIns="36000" tIns="0" rIns="36000" bIns="0" rtlCol="0" anchor="t"/>
              <a:lstStyle/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* </a:t>
                </a:r>
                <a:r>
                  <a:rPr sz="1000" dirty="0" err="1">
                    <a:latin typeface="Arial"/>
                  </a:rPr>
                  <a:t>customer_id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store_id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first_name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last_name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email</a:t>
                </a: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address_id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activebool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create_date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active</a:t>
                </a:r>
              </a:p>
              <a:p>
                <a:pPr algn="l">
                  <a:lnSpc>
                    <a:spcPct val="100000"/>
                  </a:lnSpc>
                </a:pPr>
                <a:endParaRPr sz="1000" dirty="0">
                  <a:latin typeface="Arial"/>
                </a:endParaRPr>
              </a:p>
            </p:txBody>
          </p:sp>
          <p:grpSp>
            <p:nvGrpSpPr>
              <p:cNvPr id="548" name="Group 547">
                <a:extLst>
                  <a:ext uri="{FF2B5EF4-FFF2-40B4-BE49-F238E27FC236}">
                    <a16:creationId xmlns:a16="http://schemas.microsoft.com/office/drawing/2014/main" id="{AD8D2EBD-9458-3D42-BEAE-98E172191404}"/>
                  </a:ext>
                </a:extLst>
              </p:cNvPr>
              <p:cNvGrpSpPr/>
              <p:nvPr/>
            </p:nvGrpSpPr>
            <p:grpSpPr>
              <a:xfrm>
                <a:off x="1446221" y="1161722"/>
                <a:ext cx="1213956" cy="1162847"/>
                <a:chOff x="1446221" y="1161722"/>
                <a:chExt cx="1213956" cy="1162847"/>
              </a:xfrm>
            </p:grpSpPr>
            <p:grpSp>
              <p:nvGrpSpPr>
                <p:cNvPr id="549" name="Schema">
                  <a:extLst>
                    <a:ext uri="{FF2B5EF4-FFF2-40B4-BE49-F238E27FC236}">
                      <a16:creationId xmlns:a16="http://schemas.microsoft.com/office/drawing/2014/main" id="{89DE5F88-D228-6243-BEA8-314E75B4934B}"/>
                    </a:ext>
                  </a:extLst>
                </p:cNvPr>
                <p:cNvGrpSpPr/>
                <p:nvPr/>
              </p:nvGrpSpPr>
              <p:grpSpPr>
                <a:xfrm rot="-5400000">
                  <a:off x="1154803" y="1538892"/>
                  <a:ext cx="1077095" cy="494260"/>
                  <a:chOff x="1154803" y="1538892"/>
                  <a:chExt cx="1077095" cy="494260"/>
                </a:xfrm>
              </p:grpSpPr>
              <p:sp>
                <p:nvSpPr>
                  <p:cNvPr id="550" name="Rectangle">
                    <a:extLst>
                      <a:ext uri="{FF2B5EF4-FFF2-40B4-BE49-F238E27FC236}">
                        <a16:creationId xmlns:a16="http://schemas.microsoft.com/office/drawing/2014/main" id="{66D15AEF-B6DA-0B40-98A8-5508577B9C79}"/>
                      </a:ext>
                    </a:extLst>
                  </p:cNvPr>
                  <p:cNvSpPr/>
                  <p:nvPr/>
                </p:nvSpPr>
                <p:spPr>
                  <a:xfrm>
                    <a:off x="1154803" y="1538892"/>
                    <a:ext cx="1162853" cy="2471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2853" h="247130">
                        <a:moveTo>
                          <a:pt x="0" y="0"/>
                        </a:moveTo>
                        <a:lnTo>
                          <a:pt x="1162853" y="0"/>
                        </a:lnTo>
                        <a:lnTo>
                          <a:pt x="1162853" y="247130"/>
                        </a:lnTo>
                        <a:lnTo>
                          <a:pt x="0" y="24713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5200" cap="flat">
                    <a:solidFill>
                      <a:srgbClr val="000000"/>
                    </a:solidFill>
                    <a:bevel/>
                  </a:ln>
                </p:spPr>
                <p:txBody>
                  <a:bodyPr wrap="square" lIns="36000" tIns="0" rIns="3600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100" b="1" dirty="0">
                        <a:latin typeface="Arial"/>
                      </a:rPr>
                      <a:t>customer</a:t>
                    </a:r>
                    <a:endParaRPr sz="1000" b="1" dirty="0">
                      <a:latin typeface="Arial"/>
                    </a:endParaRPr>
                  </a:p>
                </p:txBody>
              </p:sp>
            </p:grpSp>
          </p:grp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E2A04565-2798-9D4A-BCAF-37B3FE72F217}"/>
                </a:ext>
              </a:extLst>
            </p:cNvPr>
            <p:cNvGrpSpPr/>
            <p:nvPr/>
          </p:nvGrpSpPr>
          <p:grpSpPr>
            <a:xfrm>
              <a:off x="7118007" y="4805376"/>
              <a:ext cx="809259" cy="1162852"/>
              <a:chOff x="7118007" y="4805376"/>
              <a:chExt cx="809259" cy="1162852"/>
            </a:xfrm>
          </p:grpSpPr>
          <p:sp>
            <p:nvSpPr>
              <p:cNvPr id="544" name="Rectangle">
                <a:extLst>
                  <a:ext uri="{FF2B5EF4-FFF2-40B4-BE49-F238E27FC236}">
                    <a16:creationId xmlns:a16="http://schemas.microsoft.com/office/drawing/2014/main" id="{370F3454-9EFD-4441-B861-3E133FADA949}"/>
                  </a:ext>
                </a:extLst>
              </p:cNvPr>
              <p:cNvSpPr/>
              <p:nvPr/>
            </p:nvSpPr>
            <p:spPr>
              <a:xfrm rot="-5400000">
                <a:off x="7080413" y="5121374"/>
                <a:ext cx="1162852" cy="530855"/>
              </a:xfrm>
              <a:custGeom>
                <a:avLst/>
                <a:gdLst/>
                <a:ahLst/>
                <a:cxnLst/>
                <a:rect l="l" t="t" r="r" b="b"/>
                <a:pathLst>
                  <a:path w="1162852" h="530855">
                    <a:moveTo>
                      <a:pt x="0" y="0"/>
                    </a:moveTo>
                    <a:lnTo>
                      <a:pt x="1162852" y="0"/>
                    </a:lnTo>
                    <a:lnTo>
                      <a:pt x="1162852" y="530855"/>
                    </a:lnTo>
                    <a:lnTo>
                      <a:pt x="0" y="53085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  <p:txBody>
              <a:bodyPr wrap="square" lIns="36000" tIns="0" rIns="36000" bIns="0" rtlCol="0" anchor="t"/>
              <a:lstStyle/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* </a:t>
                </a:r>
                <a:r>
                  <a:rPr sz="1000" dirty="0" err="1">
                    <a:latin typeface="Arial"/>
                  </a:rPr>
                  <a:t>actor_id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* </a:t>
                </a:r>
                <a:r>
                  <a:rPr sz="1000" dirty="0" err="1">
                    <a:latin typeface="Arial"/>
                  </a:rPr>
                  <a:t>film_id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endParaRPr sz="1000" dirty="0">
                  <a:latin typeface="Arial"/>
                </a:endParaRPr>
              </a:p>
            </p:txBody>
          </p:sp>
          <p:grpSp>
            <p:nvGrpSpPr>
              <p:cNvPr id="545" name="Schema">
                <a:extLst>
                  <a:ext uri="{FF2B5EF4-FFF2-40B4-BE49-F238E27FC236}">
                    <a16:creationId xmlns:a16="http://schemas.microsoft.com/office/drawing/2014/main" id="{1314DB86-C582-0B45-AA9F-7395C53A99CD}"/>
                  </a:ext>
                </a:extLst>
              </p:cNvPr>
              <p:cNvGrpSpPr/>
              <p:nvPr/>
            </p:nvGrpSpPr>
            <p:grpSpPr>
              <a:xfrm rot="-5400000">
                <a:off x="6814985" y="5108398"/>
                <a:ext cx="1162852" cy="556808"/>
                <a:chOff x="6814985" y="5108398"/>
                <a:chExt cx="1162852" cy="556808"/>
              </a:xfrm>
            </p:grpSpPr>
            <p:sp>
              <p:nvSpPr>
                <p:cNvPr id="546" name="Rectangle">
                  <a:extLst>
                    <a:ext uri="{FF2B5EF4-FFF2-40B4-BE49-F238E27FC236}">
                      <a16:creationId xmlns:a16="http://schemas.microsoft.com/office/drawing/2014/main" id="{993D123E-6149-DC47-BCD7-CED50B0A2BCC}"/>
                    </a:ext>
                  </a:extLst>
                </p:cNvPr>
                <p:cNvSpPr/>
                <p:nvPr/>
              </p:nvSpPr>
              <p:spPr>
                <a:xfrm>
                  <a:off x="6814985" y="5108398"/>
                  <a:ext cx="1162852" cy="278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852" h="278404">
                      <a:moveTo>
                        <a:pt x="0" y="0"/>
                      </a:moveTo>
                      <a:lnTo>
                        <a:pt x="1162852" y="0"/>
                      </a:lnTo>
                      <a:lnTo>
                        <a:pt x="1162852" y="278404"/>
                      </a:lnTo>
                      <a:lnTo>
                        <a:pt x="0" y="2784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5200" cap="flat">
                  <a:solidFill>
                    <a:srgbClr val="000000"/>
                  </a:solidFill>
                  <a:bevel/>
                </a:ln>
              </p:spPr>
              <p:txBody>
                <a:bodyPr wrap="square" lIns="36000" tIns="0" r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100" b="1">
                      <a:latin typeface="Arial"/>
                    </a:rPr>
                    <a:t>film_actor</a:t>
                  </a:r>
                </a:p>
              </p:txBody>
            </p:sp>
          </p:grp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4A2DE6BD-8CA8-8841-BB10-A93BD788A631}"/>
                </a:ext>
              </a:extLst>
            </p:cNvPr>
            <p:cNvGrpSpPr/>
            <p:nvPr/>
          </p:nvGrpSpPr>
          <p:grpSpPr>
            <a:xfrm>
              <a:off x="7457959" y="2973910"/>
              <a:ext cx="784153" cy="1162856"/>
              <a:chOff x="7457959" y="2973910"/>
              <a:chExt cx="784153" cy="1162856"/>
            </a:xfrm>
          </p:grpSpPr>
          <p:sp>
            <p:nvSpPr>
              <p:cNvPr id="541" name="Rectangle">
                <a:extLst>
                  <a:ext uri="{FF2B5EF4-FFF2-40B4-BE49-F238E27FC236}">
                    <a16:creationId xmlns:a16="http://schemas.microsoft.com/office/drawing/2014/main" id="{327720F4-D2D2-354E-8534-410A418BD1B7}"/>
                  </a:ext>
                </a:extLst>
              </p:cNvPr>
              <p:cNvSpPr/>
              <p:nvPr/>
            </p:nvSpPr>
            <p:spPr>
              <a:xfrm rot="16200000">
                <a:off x="7392173" y="3286826"/>
                <a:ext cx="1162855" cy="537023"/>
              </a:xfrm>
              <a:custGeom>
                <a:avLst/>
                <a:gdLst/>
                <a:ahLst/>
                <a:cxnLst/>
                <a:rect l="l" t="t" r="r" b="b"/>
                <a:pathLst>
                  <a:path w="1162855" h="471222">
                    <a:moveTo>
                      <a:pt x="0" y="0"/>
                    </a:moveTo>
                    <a:lnTo>
                      <a:pt x="1162855" y="0"/>
                    </a:lnTo>
                    <a:lnTo>
                      <a:pt x="1162855" y="471222"/>
                    </a:lnTo>
                    <a:lnTo>
                      <a:pt x="0" y="47122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  <p:txBody>
              <a:bodyPr wrap="square" lIns="36000" tIns="0" rIns="36000" bIns="0" rtlCol="0" anchor="t"/>
              <a:lstStyle/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* </a:t>
                </a:r>
                <a:r>
                  <a:rPr sz="1000" dirty="0" err="1">
                    <a:latin typeface="Arial"/>
                  </a:rPr>
                  <a:t>actor_id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first_name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last_name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endParaRPr sz="1000" dirty="0">
                  <a:latin typeface="Arial"/>
                </a:endParaRPr>
              </a:p>
            </p:txBody>
          </p:sp>
          <p:grpSp>
            <p:nvGrpSpPr>
              <p:cNvPr id="542" name="Schema">
                <a:extLst>
                  <a:ext uri="{FF2B5EF4-FFF2-40B4-BE49-F238E27FC236}">
                    <a16:creationId xmlns:a16="http://schemas.microsoft.com/office/drawing/2014/main" id="{050BB2DB-3471-5E4B-A826-289853961261}"/>
                  </a:ext>
                </a:extLst>
              </p:cNvPr>
              <p:cNvGrpSpPr/>
              <p:nvPr/>
            </p:nvGrpSpPr>
            <p:grpSpPr>
              <a:xfrm rot="-5400000">
                <a:off x="7123661" y="3308209"/>
                <a:ext cx="1162855" cy="494260"/>
                <a:chOff x="7123661" y="3308209"/>
                <a:chExt cx="1162855" cy="494260"/>
              </a:xfrm>
            </p:grpSpPr>
            <p:sp>
              <p:nvSpPr>
                <p:cNvPr id="543" name="Rectangle">
                  <a:extLst>
                    <a:ext uri="{FF2B5EF4-FFF2-40B4-BE49-F238E27FC236}">
                      <a16:creationId xmlns:a16="http://schemas.microsoft.com/office/drawing/2014/main" id="{A87ECACD-CD14-E846-86EE-B26EEBC0110C}"/>
                    </a:ext>
                  </a:extLst>
                </p:cNvPr>
                <p:cNvSpPr/>
                <p:nvPr/>
              </p:nvSpPr>
              <p:spPr>
                <a:xfrm>
                  <a:off x="7123661" y="3308209"/>
                  <a:ext cx="1162855" cy="247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855" h="247130">
                      <a:moveTo>
                        <a:pt x="0" y="0"/>
                      </a:moveTo>
                      <a:lnTo>
                        <a:pt x="1162855" y="0"/>
                      </a:lnTo>
                      <a:lnTo>
                        <a:pt x="1162855" y="247130"/>
                      </a:lnTo>
                      <a:lnTo>
                        <a:pt x="0" y="2471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5200" cap="flat">
                  <a:solidFill>
                    <a:srgbClr val="000000"/>
                  </a:solidFill>
                  <a:bevel/>
                </a:ln>
              </p:spPr>
              <p:txBody>
                <a:bodyPr wrap="square" lIns="36000" tIns="0" r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100" b="1">
                      <a:latin typeface="Arial"/>
                    </a:rPr>
                    <a:t>actor</a:t>
                  </a:r>
                </a:p>
              </p:txBody>
            </p:sp>
          </p:grp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BA59F35-2A4B-404A-A657-5A62615A3B0D}"/>
                </a:ext>
              </a:extLst>
            </p:cNvPr>
            <p:cNvGrpSpPr/>
            <p:nvPr/>
          </p:nvGrpSpPr>
          <p:grpSpPr>
            <a:xfrm>
              <a:off x="6072576" y="1161722"/>
              <a:ext cx="718351" cy="1162857"/>
              <a:chOff x="6072576" y="1161722"/>
              <a:chExt cx="718351" cy="1162857"/>
            </a:xfrm>
          </p:grpSpPr>
          <p:sp>
            <p:nvSpPr>
              <p:cNvPr id="538" name="Rectangle">
                <a:extLst>
                  <a:ext uri="{FF2B5EF4-FFF2-40B4-BE49-F238E27FC236}">
                    <a16:creationId xmlns:a16="http://schemas.microsoft.com/office/drawing/2014/main" id="{ED085063-84BD-1E49-905B-25D3A61CBDAD}"/>
                  </a:ext>
                </a:extLst>
              </p:cNvPr>
              <p:cNvSpPr/>
              <p:nvPr/>
            </p:nvSpPr>
            <p:spPr>
              <a:xfrm rot="-5400000">
                <a:off x="5973888" y="1507539"/>
                <a:ext cx="1162855" cy="471222"/>
              </a:xfrm>
              <a:custGeom>
                <a:avLst/>
                <a:gdLst/>
                <a:ahLst/>
                <a:cxnLst/>
                <a:rect l="l" t="t" r="r" b="b"/>
                <a:pathLst>
                  <a:path w="1162855" h="471222">
                    <a:moveTo>
                      <a:pt x="0" y="0"/>
                    </a:moveTo>
                    <a:lnTo>
                      <a:pt x="1162855" y="0"/>
                    </a:lnTo>
                    <a:lnTo>
                      <a:pt x="1162855" y="471222"/>
                    </a:lnTo>
                    <a:lnTo>
                      <a:pt x="0" y="47122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  <p:txBody>
              <a:bodyPr wrap="square" lIns="36000" tIns="0" rIns="36000" bIns="0" rtlCol="0" anchor="t"/>
              <a:lstStyle/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* </a:t>
                </a:r>
                <a:r>
                  <a:rPr sz="1000" dirty="0" err="1">
                    <a:latin typeface="Arial"/>
                  </a:rPr>
                  <a:t>country_id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country</a:t>
                </a:r>
              </a:p>
            </p:txBody>
          </p:sp>
          <p:grpSp>
            <p:nvGrpSpPr>
              <p:cNvPr id="539" name="Schema">
                <a:extLst>
                  <a:ext uri="{FF2B5EF4-FFF2-40B4-BE49-F238E27FC236}">
                    <a16:creationId xmlns:a16="http://schemas.microsoft.com/office/drawing/2014/main" id="{E2ABF0C6-9750-0B4C-AD8C-0E2018733CDD}"/>
                  </a:ext>
                </a:extLst>
              </p:cNvPr>
              <p:cNvGrpSpPr/>
              <p:nvPr/>
            </p:nvGrpSpPr>
            <p:grpSpPr>
              <a:xfrm rot="-5400000">
                <a:off x="5614713" y="1619586"/>
                <a:ext cx="1162856" cy="247130"/>
                <a:chOff x="5738276" y="1496021"/>
                <a:chExt cx="1162856" cy="247130"/>
              </a:xfrm>
            </p:grpSpPr>
            <p:sp>
              <p:nvSpPr>
                <p:cNvPr id="540" name="Rectangle">
                  <a:extLst>
                    <a:ext uri="{FF2B5EF4-FFF2-40B4-BE49-F238E27FC236}">
                      <a16:creationId xmlns:a16="http://schemas.microsoft.com/office/drawing/2014/main" id="{576AD199-8428-244C-9A0A-9BA5836E1862}"/>
                    </a:ext>
                  </a:extLst>
                </p:cNvPr>
                <p:cNvSpPr/>
                <p:nvPr/>
              </p:nvSpPr>
              <p:spPr>
                <a:xfrm>
                  <a:off x="5738276" y="1496021"/>
                  <a:ext cx="1162856" cy="247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855" h="247130">
                      <a:moveTo>
                        <a:pt x="0" y="0"/>
                      </a:moveTo>
                      <a:lnTo>
                        <a:pt x="1162855" y="0"/>
                      </a:lnTo>
                      <a:lnTo>
                        <a:pt x="1162855" y="247130"/>
                      </a:lnTo>
                      <a:lnTo>
                        <a:pt x="0" y="2471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5200" cap="flat">
                  <a:solidFill>
                    <a:srgbClr val="000000"/>
                  </a:solidFill>
                  <a:bevel/>
                </a:ln>
              </p:spPr>
              <p:txBody>
                <a:bodyPr wrap="square" lIns="36000" tIns="0" r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100" b="1">
                      <a:latin typeface="Arial"/>
                    </a:rPr>
                    <a:t>country</a:t>
                  </a:r>
                </a:p>
              </p:txBody>
            </p:sp>
          </p:grp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256A812E-DE87-8746-ACCF-9FFFD14BC928}"/>
                </a:ext>
              </a:extLst>
            </p:cNvPr>
            <p:cNvGrpSpPr/>
            <p:nvPr/>
          </p:nvGrpSpPr>
          <p:grpSpPr>
            <a:xfrm>
              <a:off x="7019207" y="1161722"/>
              <a:ext cx="766191" cy="1162855"/>
              <a:chOff x="7019207" y="1161722"/>
              <a:chExt cx="766191" cy="1162855"/>
            </a:xfrm>
          </p:grpSpPr>
          <p:sp>
            <p:nvSpPr>
              <p:cNvPr id="535" name="Rectangle">
                <a:extLst>
                  <a:ext uri="{FF2B5EF4-FFF2-40B4-BE49-F238E27FC236}">
                    <a16:creationId xmlns:a16="http://schemas.microsoft.com/office/drawing/2014/main" id="{FCF33A44-3A50-FF45-999A-AAD6231C25DE}"/>
                  </a:ext>
                </a:extLst>
              </p:cNvPr>
              <p:cNvSpPr/>
              <p:nvPr/>
            </p:nvSpPr>
            <p:spPr>
              <a:xfrm rot="16200000">
                <a:off x="6944440" y="1483619"/>
                <a:ext cx="1162855" cy="519061"/>
              </a:xfrm>
              <a:custGeom>
                <a:avLst/>
                <a:gdLst/>
                <a:ahLst/>
                <a:cxnLst/>
                <a:rect l="l" t="t" r="r" b="b"/>
                <a:pathLst>
                  <a:path w="1162855" h="471222">
                    <a:moveTo>
                      <a:pt x="0" y="0"/>
                    </a:moveTo>
                    <a:lnTo>
                      <a:pt x="1162855" y="0"/>
                    </a:lnTo>
                    <a:lnTo>
                      <a:pt x="1162855" y="471222"/>
                    </a:lnTo>
                    <a:lnTo>
                      <a:pt x="0" y="47122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  <p:txBody>
              <a:bodyPr wrap="square" lIns="36000" tIns="0" rIns="36000" bIns="0" rtlCol="0" anchor="t"/>
              <a:lstStyle/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* </a:t>
                </a:r>
                <a:r>
                  <a:rPr sz="1000" dirty="0" err="1">
                    <a:latin typeface="Arial"/>
                  </a:rPr>
                  <a:t>store_id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manager_staff_id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address_id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</a:p>
            </p:txBody>
          </p:sp>
          <p:grpSp>
            <p:nvGrpSpPr>
              <p:cNvPr id="536" name="Schema">
                <a:extLst>
                  <a:ext uri="{FF2B5EF4-FFF2-40B4-BE49-F238E27FC236}">
                    <a16:creationId xmlns:a16="http://schemas.microsoft.com/office/drawing/2014/main" id="{717F6EFA-88B2-1143-A99A-97D3EF703990}"/>
                  </a:ext>
                </a:extLst>
              </p:cNvPr>
              <p:cNvGrpSpPr/>
              <p:nvPr/>
            </p:nvGrpSpPr>
            <p:grpSpPr>
              <a:xfrm rot="-5400000">
                <a:off x="6684909" y="1496020"/>
                <a:ext cx="1162855" cy="494260"/>
                <a:chOff x="6684909" y="1496020"/>
                <a:chExt cx="1162855" cy="494260"/>
              </a:xfrm>
            </p:grpSpPr>
            <p:sp>
              <p:nvSpPr>
                <p:cNvPr id="537" name="Rectangle">
                  <a:extLst>
                    <a:ext uri="{FF2B5EF4-FFF2-40B4-BE49-F238E27FC236}">
                      <a16:creationId xmlns:a16="http://schemas.microsoft.com/office/drawing/2014/main" id="{763C7DFE-403D-224C-B383-575CFF888C66}"/>
                    </a:ext>
                  </a:extLst>
                </p:cNvPr>
                <p:cNvSpPr/>
                <p:nvPr/>
              </p:nvSpPr>
              <p:spPr>
                <a:xfrm>
                  <a:off x="6684909" y="1496020"/>
                  <a:ext cx="1162855" cy="247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855" h="247130">
                      <a:moveTo>
                        <a:pt x="0" y="0"/>
                      </a:moveTo>
                      <a:lnTo>
                        <a:pt x="1162855" y="0"/>
                      </a:lnTo>
                      <a:lnTo>
                        <a:pt x="1162855" y="247130"/>
                      </a:lnTo>
                      <a:lnTo>
                        <a:pt x="0" y="2471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5200" cap="flat">
                  <a:solidFill>
                    <a:srgbClr val="000000"/>
                  </a:solidFill>
                  <a:bevel/>
                </a:ln>
              </p:spPr>
              <p:txBody>
                <a:bodyPr wrap="square" lIns="36000" tIns="0" r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100" b="1">
                      <a:latin typeface="Arial"/>
                    </a:rPr>
                    <a:t>store</a:t>
                  </a:r>
                </a:p>
              </p:txBody>
            </p:sp>
          </p:grp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DF7B643F-AA1B-294E-ADC2-9230380E27CF}"/>
                </a:ext>
              </a:extLst>
            </p:cNvPr>
            <p:cNvGrpSpPr/>
            <p:nvPr/>
          </p:nvGrpSpPr>
          <p:grpSpPr>
            <a:xfrm>
              <a:off x="4980809" y="1161723"/>
              <a:ext cx="718352" cy="1162855"/>
              <a:chOff x="4980809" y="1161723"/>
              <a:chExt cx="718352" cy="1162855"/>
            </a:xfrm>
          </p:grpSpPr>
          <p:sp>
            <p:nvSpPr>
              <p:cNvPr id="532" name="Rectangle">
                <a:extLst>
                  <a:ext uri="{FF2B5EF4-FFF2-40B4-BE49-F238E27FC236}">
                    <a16:creationId xmlns:a16="http://schemas.microsoft.com/office/drawing/2014/main" id="{CDF38F8C-C3B9-694D-AEAF-AFA4622EBBD9}"/>
                  </a:ext>
                </a:extLst>
              </p:cNvPr>
              <p:cNvSpPr/>
              <p:nvPr/>
            </p:nvSpPr>
            <p:spPr>
              <a:xfrm rot="-5400000">
                <a:off x="4882123" y="1507539"/>
                <a:ext cx="1162855" cy="471222"/>
              </a:xfrm>
              <a:custGeom>
                <a:avLst/>
                <a:gdLst/>
                <a:ahLst/>
                <a:cxnLst/>
                <a:rect l="l" t="t" r="r" b="b"/>
                <a:pathLst>
                  <a:path w="1162855" h="471222">
                    <a:moveTo>
                      <a:pt x="0" y="0"/>
                    </a:moveTo>
                    <a:lnTo>
                      <a:pt x="1162855" y="0"/>
                    </a:lnTo>
                    <a:lnTo>
                      <a:pt x="1162855" y="471222"/>
                    </a:lnTo>
                    <a:lnTo>
                      <a:pt x="0" y="47122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  <p:txBody>
              <a:bodyPr wrap="square" lIns="36000" tIns="0" rIns="36000" bIns="0" rtlCol="0" anchor="t"/>
              <a:lstStyle/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* </a:t>
                </a:r>
                <a:r>
                  <a:rPr sz="1000" dirty="0" err="1">
                    <a:latin typeface="Arial"/>
                  </a:rPr>
                  <a:t>city_id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city</a:t>
                </a: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country_id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endParaRPr sz="1000" dirty="0">
                  <a:latin typeface="Arial"/>
                </a:endParaRPr>
              </a:p>
            </p:txBody>
          </p:sp>
          <p:grpSp>
            <p:nvGrpSpPr>
              <p:cNvPr id="533" name="Schema">
                <a:extLst>
                  <a:ext uri="{FF2B5EF4-FFF2-40B4-BE49-F238E27FC236}">
                    <a16:creationId xmlns:a16="http://schemas.microsoft.com/office/drawing/2014/main" id="{7D6997A6-D6FB-FC47-9CC9-26C9FBA728E3}"/>
                  </a:ext>
                </a:extLst>
              </p:cNvPr>
              <p:cNvGrpSpPr/>
              <p:nvPr/>
            </p:nvGrpSpPr>
            <p:grpSpPr>
              <a:xfrm rot="-5400000">
                <a:off x="4646511" y="1496020"/>
                <a:ext cx="1162855" cy="494260"/>
                <a:chOff x="4646511" y="1496020"/>
                <a:chExt cx="1162855" cy="494260"/>
              </a:xfrm>
            </p:grpSpPr>
            <p:sp>
              <p:nvSpPr>
                <p:cNvPr id="534" name="Rectangle">
                  <a:extLst>
                    <a:ext uri="{FF2B5EF4-FFF2-40B4-BE49-F238E27FC236}">
                      <a16:creationId xmlns:a16="http://schemas.microsoft.com/office/drawing/2014/main" id="{5EBD1F6C-1833-E342-8FD2-F4DD91700895}"/>
                    </a:ext>
                  </a:extLst>
                </p:cNvPr>
                <p:cNvSpPr/>
                <p:nvPr/>
              </p:nvSpPr>
              <p:spPr>
                <a:xfrm>
                  <a:off x="4646511" y="1496020"/>
                  <a:ext cx="1162855" cy="247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855" h="247130">
                      <a:moveTo>
                        <a:pt x="0" y="0"/>
                      </a:moveTo>
                      <a:lnTo>
                        <a:pt x="1162855" y="0"/>
                      </a:lnTo>
                      <a:lnTo>
                        <a:pt x="1162855" y="247130"/>
                      </a:lnTo>
                      <a:lnTo>
                        <a:pt x="0" y="2471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5200" cap="flat">
                  <a:solidFill>
                    <a:srgbClr val="000000"/>
                  </a:solidFill>
                  <a:bevel/>
                </a:ln>
              </p:spPr>
              <p:txBody>
                <a:bodyPr wrap="square" lIns="36000" tIns="0" r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100" b="1">
                      <a:latin typeface="Arial"/>
                    </a:rPr>
                    <a:t>city</a:t>
                  </a:r>
                </a:p>
              </p:txBody>
            </p:sp>
          </p:grpSp>
        </p:grpSp>
        <p:sp>
          <p:nvSpPr>
            <p:cNvPr id="235" name="Line">
              <a:extLst>
                <a:ext uri="{FF2B5EF4-FFF2-40B4-BE49-F238E27FC236}">
                  <a16:creationId xmlns:a16="http://schemas.microsoft.com/office/drawing/2014/main" id="{0D9CF2D8-4CEB-0448-8E91-F216006C948D}"/>
                </a:ext>
              </a:extLst>
            </p:cNvPr>
            <p:cNvSpPr/>
            <p:nvPr/>
          </p:nvSpPr>
          <p:spPr>
            <a:xfrm flipV="1">
              <a:off x="5643963" y="5396769"/>
              <a:ext cx="527411" cy="37896"/>
            </a:xfrm>
            <a:custGeom>
              <a:avLst/>
              <a:gdLst/>
              <a:ahLst/>
              <a:cxnLst/>
              <a:rect l="0" t="0" r="0" b="0"/>
              <a:pathLst>
                <a:path w="594040" fill="none">
                  <a:moveTo>
                    <a:pt x="0" y="0"/>
                  </a:moveTo>
                  <a:lnTo>
                    <a:pt x="594040" y="0"/>
                  </a:lnTo>
                </a:path>
              </a:pathLst>
            </a:custGeom>
            <a:noFill/>
            <a:ln w="15200" cap="flat">
              <a:solidFill>
                <a:srgbClr val="000000"/>
              </a:solidFill>
              <a:bevel/>
            </a:ln>
          </p:spPr>
        </p:sp>
        <p:cxnSp>
          <p:nvCxnSpPr>
            <p:cNvPr id="236" name="Line">
              <a:extLst>
                <a:ext uri="{FF2B5EF4-FFF2-40B4-BE49-F238E27FC236}">
                  <a16:creationId xmlns:a16="http://schemas.microsoft.com/office/drawing/2014/main" id="{B813B9E5-6749-5149-9B87-11F49050FDE0}"/>
                </a:ext>
              </a:extLst>
            </p:cNvPr>
            <p:cNvCxnSpPr/>
            <p:nvPr/>
          </p:nvCxnSpPr>
          <p:spPr>
            <a:xfrm rot="5400000">
              <a:off x="1759866" y="4328772"/>
              <a:ext cx="387600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cxnSp>
          <p:nvCxnSpPr>
            <p:cNvPr id="237" name="Line">
              <a:extLst>
                <a:ext uri="{FF2B5EF4-FFF2-40B4-BE49-F238E27FC236}">
                  <a16:creationId xmlns:a16="http://schemas.microsoft.com/office/drawing/2014/main" id="{DF4D87BD-882F-BB48-B7AC-5C7916E4358F}"/>
                </a:ext>
              </a:extLst>
            </p:cNvPr>
            <p:cNvCxnSpPr/>
            <p:nvPr/>
          </p:nvCxnSpPr>
          <p:spPr>
            <a:xfrm>
              <a:off x="1953666" y="4514972"/>
              <a:ext cx="2325600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sp>
          <p:nvSpPr>
            <p:cNvPr id="238" name="Line">
              <a:extLst>
                <a:ext uri="{FF2B5EF4-FFF2-40B4-BE49-F238E27FC236}">
                  <a16:creationId xmlns:a16="http://schemas.microsoft.com/office/drawing/2014/main" id="{63D5A7C2-D7C3-1F43-BD17-53674B234D69}"/>
                </a:ext>
              </a:extLst>
            </p:cNvPr>
            <p:cNvSpPr/>
            <p:nvPr/>
          </p:nvSpPr>
          <p:spPr>
            <a:xfrm rot="-5400000">
              <a:off x="4131066" y="4663172"/>
              <a:ext cx="296400" cy="0"/>
            </a:xfrm>
            <a:custGeom>
              <a:avLst/>
              <a:gdLst/>
              <a:ahLst/>
              <a:cxnLst/>
              <a:rect l="0" t="0" r="0" b="0"/>
              <a:pathLst>
                <a:path w="296400" fill="none">
                  <a:moveTo>
                    <a:pt x="0" y="0"/>
                  </a:moveTo>
                  <a:lnTo>
                    <a:pt x="296400" y="0"/>
                  </a:lnTo>
                </a:path>
              </a:pathLst>
            </a:custGeom>
            <a:noFill/>
            <a:ln w="15200" cap="flat">
              <a:solidFill>
                <a:srgbClr val="000000"/>
              </a:solidFill>
              <a:bevel/>
            </a:ln>
          </p:spPr>
        </p: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B9A57497-50E4-EE4D-8A55-45477DA886C0}"/>
                </a:ext>
              </a:extLst>
            </p:cNvPr>
            <p:cNvGrpSpPr/>
            <p:nvPr/>
          </p:nvGrpSpPr>
          <p:grpSpPr>
            <a:xfrm>
              <a:off x="3662969" y="4134972"/>
              <a:ext cx="91897" cy="117040"/>
              <a:chOff x="3662969" y="4134972"/>
              <a:chExt cx="91897" cy="117040"/>
            </a:xfrm>
          </p:grpSpPr>
        </p:grpSp>
        <p:cxnSp>
          <p:nvCxnSpPr>
            <p:cNvPr id="240" name="Line">
              <a:extLst>
                <a:ext uri="{FF2B5EF4-FFF2-40B4-BE49-F238E27FC236}">
                  <a16:creationId xmlns:a16="http://schemas.microsoft.com/office/drawing/2014/main" id="{1175AAEA-198A-8444-B4A3-C32F3922328D}"/>
                </a:ext>
              </a:extLst>
            </p:cNvPr>
            <p:cNvCxnSpPr/>
            <p:nvPr/>
          </p:nvCxnSpPr>
          <p:spPr>
            <a:xfrm rot="5400000">
              <a:off x="3583866" y="4260372"/>
              <a:ext cx="250800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982893E1-CCB1-E34E-925A-7C745E342599}"/>
                </a:ext>
              </a:extLst>
            </p:cNvPr>
            <p:cNvGrpSpPr/>
            <p:nvPr/>
          </p:nvGrpSpPr>
          <p:grpSpPr>
            <a:xfrm rot="-5400000">
              <a:off x="3001769" y="1663346"/>
              <a:ext cx="91897" cy="159600"/>
              <a:chOff x="3001769" y="1663346"/>
              <a:chExt cx="91897" cy="159600"/>
            </a:xfrm>
          </p:grpSpPr>
        </p:grpSp>
        <p:cxnSp>
          <p:nvCxnSpPr>
            <p:cNvPr id="243" name="Line">
              <a:extLst>
                <a:ext uri="{FF2B5EF4-FFF2-40B4-BE49-F238E27FC236}">
                  <a16:creationId xmlns:a16="http://schemas.microsoft.com/office/drawing/2014/main" id="{05180BD5-4E86-8E44-9286-F09BD8B0E268}"/>
                </a:ext>
              </a:extLst>
            </p:cNvPr>
            <p:cNvCxnSpPr/>
            <p:nvPr/>
          </p:nvCxnSpPr>
          <p:spPr>
            <a:xfrm>
              <a:off x="3001064" y="1742797"/>
              <a:ext cx="364962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8596AF69-EAD4-C54D-A906-7C9E731553D6}"/>
                </a:ext>
              </a:extLst>
            </p:cNvPr>
            <p:cNvGrpSpPr/>
            <p:nvPr/>
          </p:nvGrpSpPr>
          <p:grpSpPr>
            <a:xfrm rot="-5400000">
              <a:off x="4631304" y="1649164"/>
              <a:ext cx="91897" cy="187973"/>
              <a:chOff x="4631304" y="1649164"/>
              <a:chExt cx="91897" cy="187973"/>
            </a:xfrm>
          </p:grpSpPr>
        </p:grpSp>
        <p:sp>
          <p:nvSpPr>
            <p:cNvPr id="246" name="Line">
              <a:extLst>
                <a:ext uri="{FF2B5EF4-FFF2-40B4-BE49-F238E27FC236}">
                  <a16:creationId xmlns:a16="http://schemas.microsoft.com/office/drawing/2014/main" id="{56F080F6-30CC-0443-9358-35BE2EE9B6D8}"/>
                </a:ext>
              </a:extLst>
            </p:cNvPr>
            <p:cNvSpPr/>
            <p:nvPr/>
          </p:nvSpPr>
          <p:spPr>
            <a:xfrm flipV="1">
              <a:off x="4660609" y="1710732"/>
              <a:ext cx="318895" cy="37460"/>
            </a:xfrm>
            <a:custGeom>
              <a:avLst/>
              <a:gdLst/>
              <a:ahLst/>
              <a:cxnLst/>
              <a:rect l="0" t="0" r="0" b="0"/>
              <a:pathLst>
                <a:path w="402800" fill="none">
                  <a:moveTo>
                    <a:pt x="0" y="0"/>
                  </a:moveTo>
                  <a:lnTo>
                    <a:pt x="402800" y="0"/>
                  </a:lnTo>
                </a:path>
              </a:pathLst>
            </a:custGeom>
            <a:noFill/>
            <a:ln w="15200" cap="flat">
              <a:solidFill>
                <a:srgbClr val="000000"/>
              </a:solidFill>
              <a:bevel/>
            </a:ln>
          </p:spPr>
        </p:sp>
        <p:sp>
          <p:nvSpPr>
            <p:cNvPr id="247" name="Ellipse">
              <a:extLst>
                <a:ext uri="{FF2B5EF4-FFF2-40B4-BE49-F238E27FC236}">
                  <a16:creationId xmlns:a16="http://schemas.microsoft.com/office/drawing/2014/main" id="{5D84724A-419E-C14B-B2E5-EB9197B742EB}"/>
                </a:ext>
              </a:extLst>
            </p:cNvPr>
            <p:cNvSpPr/>
            <p:nvPr/>
          </p:nvSpPr>
          <p:spPr>
            <a:xfrm>
              <a:off x="5788108" y="1705157"/>
              <a:ext cx="51829" cy="80148"/>
            </a:xfrm>
            <a:custGeom>
              <a:avLst/>
              <a:gdLst>
                <a:gd name="connsiteX0" fmla="*/ 0 w 51829"/>
                <a:gd name="connsiteY0" fmla="*/ 40074 h 80148"/>
                <a:gd name="connsiteX1" fmla="*/ 25914 w 51829"/>
                <a:gd name="connsiteY1" fmla="*/ 0 h 80148"/>
                <a:gd name="connsiteX2" fmla="*/ 51829 w 51829"/>
                <a:gd name="connsiteY2" fmla="*/ 40074 h 80148"/>
                <a:gd name="connsiteX3" fmla="*/ 25914 w 51829"/>
                <a:gd name="connsiteY3" fmla="*/ 80148 h 8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0" t="0" r="0" b="0"/>
              <a:pathLst>
                <a:path w="51829" h="80148">
                  <a:moveTo>
                    <a:pt x="0" y="40074"/>
                  </a:moveTo>
                  <a:cubicBezTo>
                    <a:pt x="0" y="17942"/>
                    <a:pt x="11602" y="0"/>
                    <a:pt x="25914" y="0"/>
                  </a:cubicBezTo>
                  <a:cubicBezTo>
                    <a:pt x="40226" y="0"/>
                    <a:pt x="51829" y="17942"/>
                    <a:pt x="51829" y="40074"/>
                  </a:cubicBezTo>
                  <a:cubicBezTo>
                    <a:pt x="51829" y="62207"/>
                    <a:pt x="40226" y="80148"/>
                    <a:pt x="25914" y="80148"/>
                  </a:cubicBezTo>
                  <a:cubicBezTo>
                    <a:pt x="11602" y="80148"/>
                    <a:pt x="0" y="62207"/>
                    <a:pt x="0" y="40074"/>
                  </a:cubicBezTo>
                  <a:close/>
                </a:path>
              </a:pathLst>
            </a:custGeom>
            <a:noFill/>
            <a:ln w="15200" cap="flat">
              <a:solidFill>
                <a:srgbClr val="000000"/>
              </a:solidFill>
              <a:bevel/>
            </a:ln>
          </p:spPr>
        </p:sp>
        <p:cxnSp>
          <p:nvCxnSpPr>
            <p:cNvPr id="248" name="Line">
              <a:extLst>
                <a:ext uri="{FF2B5EF4-FFF2-40B4-BE49-F238E27FC236}">
                  <a16:creationId xmlns:a16="http://schemas.microsoft.com/office/drawing/2014/main" id="{BE974DBF-760F-344E-86D0-12961006AFD8}"/>
                </a:ext>
              </a:extLst>
            </p:cNvPr>
            <p:cNvCxnSpPr/>
            <p:nvPr/>
          </p:nvCxnSpPr>
          <p:spPr>
            <a:xfrm rot="8984570">
              <a:off x="5693555" y="1770794"/>
              <a:ext cx="101464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cxnSp>
          <p:nvCxnSpPr>
            <p:cNvPr id="249" name="Line">
              <a:extLst>
                <a:ext uri="{FF2B5EF4-FFF2-40B4-BE49-F238E27FC236}">
                  <a16:creationId xmlns:a16="http://schemas.microsoft.com/office/drawing/2014/main" id="{19EBD58F-31BB-7C41-9AE4-A9406EE85B5E}"/>
                </a:ext>
              </a:extLst>
            </p:cNvPr>
            <p:cNvCxnSpPr/>
            <p:nvPr/>
          </p:nvCxnSpPr>
          <p:spPr>
            <a:xfrm rot="-9325662">
              <a:off x="5696102" y="1725194"/>
              <a:ext cx="96369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A623A6D5-B414-FB42-9E3C-342E333BAB8F}"/>
                </a:ext>
              </a:extLst>
            </p:cNvPr>
            <p:cNvGrpSpPr/>
            <p:nvPr/>
          </p:nvGrpSpPr>
          <p:grpSpPr>
            <a:xfrm rot="-5400000">
              <a:off x="5739451" y="1659838"/>
              <a:ext cx="91897" cy="169868"/>
              <a:chOff x="5739451" y="1659838"/>
              <a:chExt cx="91897" cy="169868"/>
            </a:xfrm>
          </p:grpSpPr>
        </p:grpSp>
        <p:cxnSp>
          <p:nvCxnSpPr>
            <p:cNvPr id="251" name="Line">
              <a:extLst>
                <a:ext uri="{FF2B5EF4-FFF2-40B4-BE49-F238E27FC236}">
                  <a16:creationId xmlns:a16="http://schemas.microsoft.com/office/drawing/2014/main" id="{93B8DD1E-EFE5-4C41-97A8-736F2C5940B5}"/>
                </a:ext>
              </a:extLst>
            </p:cNvPr>
            <p:cNvCxnSpPr/>
            <p:nvPr/>
          </p:nvCxnSpPr>
          <p:spPr>
            <a:xfrm>
              <a:off x="5700466" y="1744424"/>
              <a:ext cx="372400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9B840F93-F886-0B48-B36A-96BA458DA9B7}"/>
                </a:ext>
              </a:extLst>
            </p:cNvPr>
            <p:cNvGrpSpPr/>
            <p:nvPr/>
          </p:nvGrpSpPr>
          <p:grpSpPr>
            <a:xfrm>
              <a:off x="5632499" y="5392248"/>
              <a:ext cx="144517" cy="83950"/>
              <a:chOff x="5632499" y="5392248"/>
              <a:chExt cx="144517" cy="83950"/>
            </a:xfrm>
          </p:grpSpPr>
          <p:sp>
            <p:nvSpPr>
              <p:cNvPr id="529" name="Ellipse">
                <a:extLst>
                  <a:ext uri="{FF2B5EF4-FFF2-40B4-BE49-F238E27FC236}">
                    <a16:creationId xmlns:a16="http://schemas.microsoft.com/office/drawing/2014/main" id="{9E2DB14A-7FDA-024B-A40D-4185DCDF92DB}"/>
                  </a:ext>
                </a:extLst>
              </p:cNvPr>
              <p:cNvSpPr/>
              <p:nvPr/>
            </p:nvSpPr>
            <p:spPr>
              <a:xfrm>
                <a:off x="5722730" y="5392248"/>
                <a:ext cx="54286" cy="83950"/>
              </a:xfrm>
              <a:custGeom>
                <a:avLst/>
                <a:gdLst>
                  <a:gd name="connsiteX0" fmla="*/ 0 w 54286"/>
                  <a:gd name="connsiteY0" fmla="*/ 41975 h 83950"/>
                  <a:gd name="connsiteX1" fmla="*/ 27143 w 54286"/>
                  <a:gd name="connsiteY1" fmla="*/ 0 h 83950"/>
                  <a:gd name="connsiteX2" fmla="*/ 54286 w 54286"/>
                  <a:gd name="connsiteY2" fmla="*/ 41975 h 83950"/>
                  <a:gd name="connsiteX3" fmla="*/ 27143 w 54286"/>
                  <a:gd name="connsiteY3" fmla="*/ 83950 h 8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54286" h="83950">
                    <a:moveTo>
                      <a:pt x="0" y="41975"/>
                    </a:moveTo>
                    <a:cubicBezTo>
                      <a:pt x="0" y="18793"/>
                      <a:pt x="12152" y="0"/>
                      <a:pt x="27143" y="0"/>
                    </a:cubicBezTo>
                    <a:cubicBezTo>
                      <a:pt x="42134" y="0"/>
                      <a:pt x="54286" y="18793"/>
                      <a:pt x="54286" y="41975"/>
                    </a:cubicBezTo>
                    <a:cubicBezTo>
                      <a:pt x="54286" y="65157"/>
                      <a:pt x="42134" y="83950"/>
                      <a:pt x="27143" y="83950"/>
                    </a:cubicBezTo>
                    <a:cubicBezTo>
                      <a:pt x="12152" y="83950"/>
                      <a:pt x="0" y="65157"/>
                      <a:pt x="0" y="41975"/>
                    </a:cubicBez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</p:sp>
          <p:sp>
            <p:nvSpPr>
              <p:cNvPr id="530" name="Line">
                <a:extLst>
                  <a:ext uri="{FF2B5EF4-FFF2-40B4-BE49-F238E27FC236}">
                    <a16:creationId xmlns:a16="http://schemas.microsoft.com/office/drawing/2014/main" id="{E233F5D2-CEDA-E249-895E-EBEA91EEFCE0}"/>
                  </a:ext>
                </a:extLst>
              </p:cNvPr>
              <p:cNvSpPr/>
              <p:nvPr/>
            </p:nvSpPr>
            <p:spPr>
              <a:xfrm rot="9463152">
                <a:off x="5632499" y="5419717"/>
                <a:ext cx="90017" cy="37460"/>
              </a:xfrm>
              <a:custGeom>
                <a:avLst/>
                <a:gdLst/>
                <a:ahLst/>
                <a:cxnLst/>
                <a:rect l="0" t="0" r="0" b="0"/>
                <a:pathLst>
                  <a:path w="109027" fill="none">
                    <a:moveTo>
                      <a:pt x="0" y="0"/>
                    </a:moveTo>
                    <a:lnTo>
                      <a:pt x="109027" y="0"/>
                    </a:lnTo>
                  </a:path>
                </a:pathLst>
              </a:custGeom>
              <a:solidFill>
                <a:srgbClr val="3498DB"/>
              </a:solidFill>
              <a:ln w="15200" cap="flat">
                <a:solidFill>
                  <a:srgbClr val="000000"/>
                </a:solidFill>
                <a:bevel/>
              </a:ln>
            </p:spPr>
          </p:sp>
          <p:sp>
            <p:nvSpPr>
              <p:cNvPr id="531" name="Line">
                <a:extLst>
                  <a:ext uri="{FF2B5EF4-FFF2-40B4-BE49-F238E27FC236}">
                    <a16:creationId xmlns:a16="http://schemas.microsoft.com/office/drawing/2014/main" id="{55266BB4-9179-3F4E-8416-E163F1723D1B}"/>
                  </a:ext>
                </a:extLst>
              </p:cNvPr>
              <p:cNvSpPr/>
              <p:nvPr/>
            </p:nvSpPr>
            <p:spPr>
              <a:xfrm rot="12155412" flipV="1">
                <a:off x="5636639" y="5413505"/>
                <a:ext cx="90218" cy="37460"/>
              </a:xfrm>
              <a:custGeom>
                <a:avLst/>
                <a:gdLst/>
                <a:ahLst/>
                <a:cxnLst/>
                <a:rect l="0" t="0" r="0" b="0"/>
                <a:pathLst>
                  <a:path w="109270" fill="none">
                    <a:moveTo>
                      <a:pt x="0" y="0"/>
                    </a:moveTo>
                    <a:lnTo>
                      <a:pt x="109270" y="0"/>
                    </a:lnTo>
                  </a:path>
                </a:pathLst>
              </a:custGeom>
              <a:solidFill>
                <a:srgbClr val="3498DB"/>
              </a:solidFill>
              <a:ln w="15200" cap="flat">
                <a:solidFill>
                  <a:srgbClr val="000000"/>
                </a:solidFill>
                <a:bevel/>
              </a:ln>
            </p:spPr>
          </p:sp>
        </p:grpSp>
        <p:cxnSp>
          <p:nvCxnSpPr>
            <p:cNvPr id="255" name="Line">
              <a:extLst>
                <a:ext uri="{FF2B5EF4-FFF2-40B4-BE49-F238E27FC236}">
                  <a16:creationId xmlns:a16="http://schemas.microsoft.com/office/drawing/2014/main" id="{1E47D899-C569-4F42-B10C-5FB42738FBD0}"/>
                </a:ext>
              </a:extLst>
            </p:cNvPr>
            <p:cNvCxnSpPr/>
            <p:nvPr/>
          </p:nvCxnSpPr>
          <p:spPr>
            <a:xfrm rot="5400000">
              <a:off x="3906866" y="1064572"/>
              <a:ext cx="197600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cxnSp>
          <p:nvCxnSpPr>
            <p:cNvPr id="256" name="Line">
              <a:extLst>
                <a:ext uri="{FF2B5EF4-FFF2-40B4-BE49-F238E27FC236}">
                  <a16:creationId xmlns:a16="http://schemas.microsoft.com/office/drawing/2014/main" id="{5F5819B9-347B-CD42-A516-BB153338DD9F}"/>
                </a:ext>
              </a:extLst>
            </p:cNvPr>
            <p:cNvCxnSpPr/>
            <p:nvPr/>
          </p:nvCxnSpPr>
          <p:spPr>
            <a:xfrm>
              <a:off x="4005666" y="965772"/>
              <a:ext cx="3374400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sp>
          <p:nvSpPr>
            <p:cNvPr id="257" name="Line">
              <a:extLst>
                <a:ext uri="{FF2B5EF4-FFF2-40B4-BE49-F238E27FC236}">
                  <a16:creationId xmlns:a16="http://schemas.microsoft.com/office/drawing/2014/main" id="{D7546752-BCC3-E34F-97AC-8E15432CF2C1}"/>
                </a:ext>
              </a:extLst>
            </p:cNvPr>
            <p:cNvSpPr/>
            <p:nvPr/>
          </p:nvSpPr>
          <p:spPr>
            <a:xfrm>
              <a:off x="1908066" y="2744172"/>
              <a:ext cx="1276800" cy="0"/>
            </a:xfrm>
            <a:custGeom>
              <a:avLst/>
              <a:gdLst/>
              <a:ahLst/>
              <a:cxnLst/>
              <a:rect l="0" t="0" r="0" b="0"/>
              <a:pathLst>
                <a:path w="1276800" fill="none">
                  <a:moveTo>
                    <a:pt x="0" y="0"/>
                  </a:moveTo>
                  <a:lnTo>
                    <a:pt x="1276800" y="0"/>
                  </a:lnTo>
                </a:path>
              </a:pathLst>
            </a:custGeom>
            <a:noFill/>
            <a:ln w="15200" cap="flat">
              <a:solidFill>
                <a:srgbClr val="000000"/>
              </a:solidFill>
              <a:bevel/>
            </a:ln>
          </p:spPr>
        </p:sp>
        <p:cxnSp>
          <p:nvCxnSpPr>
            <p:cNvPr id="260" name="Line">
              <a:extLst>
                <a:ext uri="{FF2B5EF4-FFF2-40B4-BE49-F238E27FC236}">
                  <a16:creationId xmlns:a16="http://schemas.microsoft.com/office/drawing/2014/main" id="{32DA1637-9526-F54F-A122-88254A37CAD7}"/>
                </a:ext>
              </a:extLst>
            </p:cNvPr>
            <p:cNvCxnSpPr/>
            <p:nvPr/>
          </p:nvCxnSpPr>
          <p:spPr>
            <a:xfrm>
              <a:off x="2318466" y="2614972"/>
              <a:ext cx="2302800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cxnSp>
          <p:nvCxnSpPr>
            <p:cNvPr id="266" name="Line">
              <a:extLst>
                <a:ext uri="{FF2B5EF4-FFF2-40B4-BE49-F238E27FC236}">
                  <a16:creationId xmlns:a16="http://schemas.microsoft.com/office/drawing/2014/main" id="{EF8B5F54-82B1-4747-A079-9A1460B4D02C}"/>
                </a:ext>
              </a:extLst>
            </p:cNvPr>
            <p:cNvCxnSpPr/>
            <p:nvPr/>
          </p:nvCxnSpPr>
          <p:spPr>
            <a:xfrm rot="-5400000">
              <a:off x="1699066" y="2535172"/>
              <a:ext cx="418000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cxnSp>
          <p:nvCxnSpPr>
            <p:cNvPr id="267" name="Line">
              <a:extLst>
                <a:ext uri="{FF2B5EF4-FFF2-40B4-BE49-F238E27FC236}">
                  <a16:creationId xmlns:a16="http://schemas.microsoft.com/office/drawing/2014/main" id="{3A302F88-6295-A843-98E9-8BEC7479A8F2}"/>
                </a:ext>
              </a:extLst>
            </p:cNvPr>
            <p:cNvCxnSpPr/>
            <p:nvPr/>
          </p:nvCxnSpPr>
          <p:spPr>
            <a:xfrm rot="-5400000">
              <a:off x="2175333" y="2469305"/>
              <a:ext cx="286267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sp>
          <p:nvSpPr>
            <p:cNvPr id="268" name="Line">
              <a:extLst>
                <a:ext uri="{FF2B5EF4-FFF2-40B4-BE49-F238E27FC236}">
                  <a16:creationId xmlns:a16="http://schemas.microsoft.com/office/drawing/2014/main" id="{F0D34214-9176-AD44-902C-904817AFCD1A}"/>
                </a:ext>
              </a:extLst>
            </p:cNvPr>
            <p:cNvSpPr/>
            <p:nvPr/>
          </p:nvSpPr>
          <p:spPr>
            <a:xfrm rot="-5400000">
              <a:off x="3074666" y="2859439"/>
              <a:ext cx="228000" cy="0"/>
            </a:xfrm>
            <a:custGeom>
              <a:avLst/>
              <a:gdLst/>
              <a:ahLst/>
              <a:cxnLst/>
              <a:rect l="0" t="0" r="0" b="0"/>
              <a:pathLst>
                <a:path w="228000" fill="none">
                  <a:moveTo>
                    <a:pt x="0" y="0"/>
                  </a:moveTo>
                  <a:lnTo>
                    <a:pt x="228000" y="0"/>
                  </a:lnTo>
                </a:path>
              </a:pathLst>
            </a:custGeom>
            <a:noFill/>
            <a:ln w="15200" cap="flat">
              <a:solidFill>
                <a:srgbClr val="000000"/>
              </a:solidFill>
              <a:bevel/>
            </a:ln>
          </p:spPr>
        </p:sp>
        <p:cxnSp>
          <p:nvCxnSpPr>
            <p:cNvPr id="269" name="Line">
              <a:extLst>
                <a:ext uri="{FF2B5EF4-FFF2-40B4-BE49-F238E27FC236}">
                  <a16:creationId xmlns:a16="http://schemas.microsoft.com/office/drawing/2014/main" id="{10B69167-B689-7F4E-81AF-32D553E9D0A1}"/>
                </a:ext>
              </a:extLst>
            </p:cNvPr>
            <p:cNvCxnSpPr/>
            <p:nvPr/>
          </p:nvCxnSpPr>
          <p:spPr>
            <a:xfrm rot="-5400000">
              <a:off x="4438866" y="2789772"/>
              <a:ext cx="364800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2F8A17CD-D6D1-6D44-B82A-9606AFC6BF35}"/>
                </a:ext>
              </a:extLst>
            </p:cNvPr>
            <p:cNvGrpSpPr/>
            <p:nvPr/>
          </p:nvGrpSpPr>
          <p:grpSpPr>
            <a:xfrm rot="10800000">
              <a:off x="3929666" y="2379372"/>
              <a:ext cx="98800" cy="45600"/>
              <a:chOff x="3929666" y="2379372"/>
              <a:chExt cx="98800" cy="45600"/>
            </a:xfrm>
          </p:grpSpPr>
          <p:cxnSp>
            <p:nvCxnSpPr>
              <p:cNvPr id="527" name="Line">
                <a:extLst>
                  <a:ext uri="{FF2B5EF4-FFF2-40B4-BE49-F238E27FC236}">
                    <a16:creationId xmlns:a16="http://schemas.microsoft.com/office/drawing/2014/main" id="{1AD760CF-CD2C-8E4F-A5EB-C4EC4763F052}"/>
                  </a:ext>
                </a:extLst>
              </p:cNvPr>
              <p:cNvCxnSpPr/>
              <p:nvPr/>
            </p:nvCxnSpPr>
            <p:spPr>
              <a:xfrm>
                <a:off x="3929666" y="2379372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sp>
            <p:nvSpPr>
              <p:cNvPr id="528" name="Line">
                <a:extLst>
                  <a:ext uri="{FF2B5EF4-FFF2-40B4-BE49-F238E27FC236}">
                    <a16:creationId xmlns:a16="http://schemas.microsoft.com/office/drawing/2014/main" id="{E726C169-1075-534B-B80E-A7C95C26CB53}"/>
                  </a:ext>
                </a:extLst>
              </p:cNvPr>
              <p:cNvSpPr/>
              <p:nvPr/>
            </p:nvSpPr>
            <p:spPr>
              <a:xfrm>
                <a:off x="3929666" y="2419905"/>
                <a:ext cx="98800" cy="0"/>
              </a:xfrm>
              <a:custGeom>
                <a:avLst/>
                <a:gdLst/>
                <a:ahLst/>
                <a:cxnLst/>
                <a:rect l="0" t="0" r="0" b="0"/>
                <a:pathLst>
                  <a:path w="98800" fill="none">
                    <a:moveTo>
                      <a:pt x="0" y="0"/>
                    </a:moveTo>
                    <a:lnTo>
                      <a:pt x="98800" y="0"/>
                    </a:lnTo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</p:sp>
        </p:grpSp>
        <p:cxnSp>
          <p:nvCxnSpPr>
            <p:cNvPr id="271" name="Line">
              <a:extLst>
                <a:ext uri="{FF2B5EF4-FFF2-40B4-BE49-F238E27FC236}">
                  <a16:creationId xmlns:a16="http://schemas.microsoft.com/office/drawing/2014/main" id="{AD130021-32B7-814C-9A10-B0AFB2FC9C0B}"/>
                </a:ext>
              </a:extLst>
            </p:cNvPr>
            <p:cNvCxnSpPr/>
            <p:nvPr/>
          </p:nvCxnSpPr>
          <p:spPr>
            <a:xfrm>
              <a:off x="3982866" y="2516172"/>
              <a:ext cx="2257200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cxnSp>
          <p:nvCxnSpPr>
            <p:cNvPr id="272" name="Line">
              <a:extLst>
                <a:ext uri="{FF2B5EF4-FFF2-40B4-BE49-F238E27FC236}">
                  <a16:creationId xmlns:a16="http://schemas.microsoft.com/office/drawing/2014/main" id="{4FFECC74-2ED2-7143-9436-E0F08875BCB5}"/>
                </a:ext>
              </a:extLst>
            </p:cNvPr>
            <p:cNvCxnSpPr/>
            <p:nvPr/>
          </p:nvCxnSpPr>
          <p:spPr>
            <a:xfrm rot="-5400000">
              <a:off x="3887866" y="2421172"/>
              <a:ext cx="190000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cxnSp>
          <p:nvCxnSpPr>
            <p:cNvPr id="273" name="Line">
              <a:extLst>
                <a:ext uri="{FF2B5EF4-FFF2-40B4-BE49-F238E27FC236}">
                  <a16:creationId xmlns:a16="http://schemas.microsoft.com/office/drawing/2014/main" id="{8FC731D1-C3DB-B44D-ADFC-14E60576859D}"/>
                </a:ext>
              </a:extLst>
            </p:cNvPr>
            <p:cNvCxnSpPr/>
            <p:nvPr/>
          </p:nvCxnSpPr>
          <p:spPr>
            <a:xfrm rot="-5400000">
              <a:off x="6012066" y="2744172"/>
              <a:ext cx="456000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cxnSp>
          <p:nvCxnSpPr>
            <p:cNvPr id="274" name="Line">
              <a:extLst>
                <a:ext uri="{FF2B5EF4-FFF2-40B4-BE49-F238E27FC236}">
                  <a16:creationId xmlns:a16="http://schemas.microsoft.com/office/drawing/2014/main" id="{5546AD56-1552-0F44-A7EC-B982E0A128A9}"/>
                </a:ext>
              </a:extLst>
            </p:cNvPr>
            <p:cNvCxnSpPr/>
            <p:nvPr/>
          </p:nvCxnSpPr>
          <p:spPr>
            <a:xfrm rot="-5400000">
              <a:off x="6627666" y="2766972"/>
              <a:ext cx="410400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cxnSp>
          <p:nvCxnSpPr>
            <p:cNvPr id="275" name="Line">
              <a:extLst>
                <a:ext uri="{FF2B5EF4-FFF2-40B4-BE49-F238E27FC236}">
                  <a16:creationId xmlns:a16="http://schemas.microsoft.com/office/drawing/2014/main" id="{ED4A6D2F-8892-394D-85A4-1B761DF0A860}"/>
                </a:ext>
              </a:extLst>
            </p:cNvPr>
            <p:cNvCxnSpPr/>
            <p:nvPr/>
          </p:nvCxnSpPr>
          <p:spPr>
            <a:xfrm>
              <a:off x="6832866" y="2561772"/>
              <a:ext cx="729600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cxnSp>
          <p:nvCxnSpPr>
            <p:cNvPr id="276" name="Line">
              <a:extLst>
                <a:ext uri="{FF2B5EF4-FFF2-40B4-BE49-F238E27FC236}">
                  <a16:creationId xmlns:a16="http://schemas.microsoft.com/office/drawing/2014/main" id="{9F9DF423-2978-E041-AAED-3F1C659655C8}"/>
                </a:ext>
              </a:extLst>
            </p:cNvPr>
            <p:cNvCxnSpPr/>
            <p:nvPr/>
          </p:nvCxnSpPr>
          <p:spPr>
            <a:xfrm rot="-5400000">
              <a:off x="7444666" y="2443972"/>
              <a:ext cx="235600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cxnSp>
          <p:nvCxnSpPr>
            <p:cNvPr id="281" name="Line">
              <a:extLst>
                <a:ext uri="{FF2B5EF4-FFF2-40B4-BE49-F238E27FC236}">
                  <a16:creationId xmlns:a16="http://schemas.microsoft.com/office/drawing/2014/main" id="{E0F838D8-4A01-854B-A51A-B32D13D14283}"/>
                </a:ext>
              </a:extLst>
            </p:cNvPr>
            <p:cNvCxnSpPr/>
            <p:nvPr/>
          </p:nvCxnSpPr>
          <p:spPr>
            <a:xfrm rot="-5400000">
              <a:off x="7497866" y="4473172"/>
              <a:ext cx="676400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cxnSp>
          <p:nvCxnSpPr>
            <p:cNvPr id="282" name="Line">
              <a:extLst>
                <a:ext uri="{FF2B5EF4-FFF2-40B4-BE49-F238E27FC236}">
                  <a16:creationId xmlns:a16="http://schemas.microsoft.com/office/drawing/2014/main" id="{5FCBE293-2BF4-8E45-A9DC-5CE709A6BE4F}"/>
                </a:ext>
              </a:extLst>
            </p:cNvPr>
            <p:cNvCxnSpPr/>
            <p:nvPr/>
          </p:nvCxnSpPr>
          <p:spPr>
            <a:xfrm rot="-5400000">
              <a:off x="4666866" y="4651772"/>
              <a:ext cx="319200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cxnSp>
          <p:nvCxnSpPr>
            <p:cNvPr id="283" name="Line">
              <a:extLst>
                <a:ext uri="{FF2B5EF4-FFF2-40B4-BE49-F238E27FC236}">
                  <a16:creationId xmlns:a16="http://schemas.microsoft.com/office/drawing/2014/main" id="{CCF005F3-2912-174B-ACBD-F0E29767546E}"/>
                </a:ext>
              </a:extLst>
            </p:cNvPr>
            <p:cNvCxnSpPr/>
            <p:nvPr/>
          </p:nvCxnSpPr>
          <p:spPr>
            <a:xfrm>
              <a:off x="4826466" y="4499772"/>
              <a:ext cx="2713200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cxnSp>
          <p:nvCxnSpPr>
            <p:cNvPr id="284" name="Line">
              <a:extLst>
                <a:ext uri="{FF2B5EF4-FFF2-40B4-BE49-F238E27FC236}">
                  <a16:creationId xmlns:a16="http://schemas.microsoft.com/office/drawing/2014/main" id="{633684EC-C93E-654E-BF70-DF170A4E0BA1}"/>
                </a:ext>
              </a:extLst>
            </p:cNvPr>
            <p:cNvCxnSpPr/>
            <p:nvPr/>
          </p:nvCxnSpPr>
          <p:spPr>
            <a:xfrm rot="-5400000">
              <a:off x="7383866" y="4655572"/>
              <a:ext cx="311600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cxnSp>
          <p:nvCxnSpPr>
            <p:cNvPr id="285" name="Line">
              <a:extLst>
                <a:ext uri="{FF2B5EF4-FFF2-40B4-BE49-F238E27FC236}">
                  <a16:creationId xmlns:a16="http://schemas.microsoft.com/office/drawing/2014/main" id="{3D20E58C-F47B-A04B-91FA-6C13446A97B6}"/>
                </a:ext>
              </a:extLst>
            </p:cNvPr>
            <p:cNvCxnSpPr/>
            <p:nvPr/>
          </p:nvCxnSpPr>
          <p:spPr>
            <a:xfrm>
              <a:off x="3709266" y="4385772"/>
              <a:ext cx="2758800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sp>
          <p:nvSpPr>
            <p:cNvPr id="286" name="Line">
              <a:extLst>
                <a:ext uri="{FF2B5EF4-FFF2-40B4-BE49-F238E27FC236}">
                  <a16:creationId xmlns:a16="http://schemas.microsoft.com/office/drawing/2014/main" id="{78B85AEB-B4A1-CA4C-9CDC-7D5D12E6B974}"/>
                </a:ext>
              </a:extLst>
            </p:cNvPr>
            <p:cNvSpPr/>
            <p:nvPr/>
          </p:nvSpPr>
          <p:spPr>
            <a:xfrm rot="-5400000">
              <a:off x="6342666" y="4260372"/>
              <a:ext cx="250800" cy="0"/>
            </a:xfrm>
            <a:custGeom>
              <a:avLst/>
              <a:gdLst/>
              <a:ahLst/>
              <a:cxnLst/>
              <a:rect l="0" t="0" r="0" b="0"/>
              <a:pathLst>
                <a:path w="250800" fill="none">
                  <a:moveTo>
                    <a:pt x="0" y="0"/>
                  </a:moveTo>
                  <a:lnTo>
                    <a:pt x="250800" y="0"/>
                  </a:lnTo>
                </a:path>
              </a:pathLst>
            </a:custGeom>
            <a:noFill/>
            <a:ln w="15200" cap="flat">
              <a:solidFill>
                <a:srgbClr val="000000"/>
              </a:solidFill>
              <a:bevel/>
            </a:ln>
          </p:spPr>
        </p: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2847610E-1249-8F42-B518-2F4C1D1BBA31}"/>
                </a:ext>
              </a:extLst>
            </p:cNvPr>
            <p:cNvGrpSpPr/>
            <p:nvPr/>
          </p:nvGrpSpPr>
          <p:grpSpPr>
            <a:xfrm rot="10800000">
              <a:off x="2265266" y="2371772"/>
              <a:ext cx="98800" cy="45600"/>
              <a:chOff x="2265266" y="2371772"/>
              <a:chExt cx="98800" cy="45600"/>
            </a:xfrm>
          </p:grpSpPr>
          <p:cxnSp>
            <p:nvCxnSpPr>
              <p:cNvPr id="525" name="Line">
                <a:extLst>
                  <a:ext uri="{FF2B5EF4-FFF2-40B4-BE49-F238E27FC236}">
                    <a16:creationId xmlns:a16="http://schemas.microsoft.com/office/drawing/2014/main" id="{510678F6-380E-2B44-86AF-A1C76B8AE4CC}"/>
                  </a:ext>
                </a:extLst>
              </p:cNvPr>
              <p:cNvCxnSpPr/>
              <p:nvPr/>
            </p:nvCxnSpPr>
            <p:spPr>
              <a:xfrm>
                <a:off x="2265266" y="2371772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526" name="Line">
                <a:extLst>
                  <a:ext uri="{FF2B5EF4-FFF2-40B4-BE49-F238E27FC236}">
                    <a16:creationId xmlns:a16="http://schemas.microsoft.com/office/drawing/2014/main" id="{0C9A722A-4062-1048-8C96-8FA90CF475ED}"/>
                  </a:ext>
                </a:extLst>
              </p:cNvPr>
              <p:cNvCxnSpPr/>
              <p:nvPr/>
            </p:nvCxnSpPr>
            <p:spPr>
              <a:xfrm>
                <a:off x="2265266" y="2412305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F3FC200B-9C35-ED44-9073-78649D474987}"/>
                </a:ext>
              </a:extLst>
            </p:cNvPr>
            <p:cNvGrpSpPr/>
            <p:nvPr/>
          </p:nvGrpSpPr>
          <p:grpSpPr>
            <a:xfrm rot="10800000">
              <a:off x="1862466" y="2371772"/>
              <a:ext cx="98800" cy="45600"/>
              <a:chOff x="1862466" y="2371772"/>
              <a:chExt cx="98800" cy="45600"/>
            </a:xfrm>
          </p:grpSpPr>
          <p:cxnSp>
            <p:nvCxnSpPr>
              <p:cNvPr id="523" name="Line">
                <a:extLst>
                  <a:ext uri="{FF2B5EF4-FFF2-40B4-BE49-F238E27FC236}">
                    <a16:creationId xmlns:a16="http://schemas.microsoft.com/office/drawing/2014/main" id="{A1421665-29DF-E249-839E-F627BBF5B3D6}"/>
                  </a:ext>
                </a:extLst>
              </p:cNvPr>
              <p:cNvCxnSpPr/>
              <p:nvPr/>
            </p:nvCxnSpPr>
            <p:spPr>
              <a:xfrm>
                <a:off x="1862466" y="2371772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524" name="Line">
                <a:extLst>
                  <a:ext uri="{FF2B5EF4-FFF2-40B4-BE49-F238E27FC236}">
                    <a16:creationId xmlns:a16="http://schemas.microsoft.com/office/drawing/2014/main" id="{3DEF175C-BCB6-8643-A5C8-E70C70F3F8A3}"/>
                  </a:ext>
                </a:extLst>
              </p:cNvPr>
              <p:cNvCxnSpPr/>
              <p:nvPr/>
            </p:nvCxnSpPr>
            <p:spPr>
              <a:xfrm>
                <a:off x="1862466" y="2412305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E470C697-2BB3-9E47-A719-751047B4C199}"/>
                </a:ext>
              </a:extLst>
            </p:cNvPr>
            <p:cNvGrpSpPr/>
            <p:nvPr/>
          </p:nvGrpSpPr>
          <p:grpSpPr>
            <a:xfrm rot="-5400000">
              <a:off x="3253266" y="1719439"/>
              <a:ext cx="98800" cy="45600"/>
              <a:chOff x="3253266" y="1719439"/>
              <a:chExt cx="98800" cy="45600"/>
            </a:xfrm>
          </p:grpSpPr>
          <p:cxnSp>
            <p:nvCxnSpPr>
              <p:cNvPr id="521" name="Line">
                <a:extLst>
                  <a:ext uri="{FF2B5EF4-FFF2-40B4-BE49-F238E27FC236}">
                    <a16:creationId xmlns:a16="http://schemas.microsoft.com/office/drawing/2014/main" id="{765DB81C-DA88-874A-835A-6C46057D459B}"/>
                  </a:ext>
                </a:extLst>
              </p:cNvPr>
              <p:cNvCxnSpPr/>
              <p:nvPr/>
            </p:nvCxnSpPr>
            <p:spPr>
              <a:xfrm>
                <a:off x="3253266" y="1719439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522" name="Line">
                <a:extLst>
                  <a:ext uri="{FF2B5EF4-FFF2-40B4-BE49-F238E27FC236}">
                    <a16:creationId xmlns:a16="http://schemas.microsoft.com/office/drawing/2014/main" id="{07EA5B3E-81DB-1F4B-864C-E7B2662D3FDD}"/>
                  </a:ext>
                </a:extLst>
              </p:cNvPr>
              <p:cNvCxnSpPr/>
              <p:nvPr/>
            </p:nvCxnSpPr>
            <p:spPr>
              <a:xfrm>
                <a:off x="3253266" y="1759972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A84CCBDF-94FB-CA41-B698-D5FE1C1C86C1}"/>
                </a:ext>
              </a:extLst>
            </p:cNvPr>
            <p:cNvGrpSpPr/>
            <p:nvPr/>
          </p:nvGrpSpPr>
          <p:grpSpPr>
            <a:xfrm>
              <a:off x="3960066" y="1072172"/>
              <a:ext cx="98800" cy="45600"/>
              <a:chOff x="3960066" y="1072172"/>
              <a:chExt cx="98800" cy="45600"/>
            </a:xfrm>
          </p:grpSpPr>
          <p:cxnSp>
            <p:nvCxnSpPr>
              <p:cNvPr id="519" name="Line">
                <a:extLst>
                  <a:ext uri="{FF2B5EF4-FFF2-40B4-BE49-F238E27FC236}">
                    <a16:creationId xmlns:a16="http://schemas.microsoft.com/office/drawing/2014/main" id="{AE81136C-3E0F-E143-8ADF-4D6790076E88}"/>
                  </a:ext>
                </a:extLst>
              </p:cNvPr>
              <p:cNvCxnSpPr/>
              <p:nvPr/>
            </p:nvCxnSpPr>
            <p:spPr>
              <a:xfrm>
                <a:off x="3960066" y="1072172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520" name="Line">
                <a:extLst>
                  <a:ext uri="{FF2B5EF4-FFF2-40B4-BE49-F238E27FC236}">
                    <a16:creationId xmlns:a16="http://schemas.microsoft.com/office/drawing/2014/main" id="{B07D0821-0494-E548-A6A6-617362E4C347}"/>
                  </a:ext>
                </a:extLst>
              </p:cNvPr>
              <p:cNvCxnSpPr/>
              <p:nvPr/>
            </p:nvCxnSpPr>
            <p:spPr>
              <a:xfrm>
                <a:off x="3960066" y="1112705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790E1236-D36E-8B40-98F6-729BE23AD425}"/>
                </a:ext>
              </a:extLst>
            </p:cNvPr>
            <p:cNvGrpSpPr/>
            <p:nvPr/>
          </p:nvGrpSpPr>
          <p:grpSpPr>
            <a:xfrm rot="-5400000">
              <a:off x="4866999" y="1727946"/>
              <a:ext cx="98800" cy="45600"/>
              <a:chOff x="4866999" y="1727946"/>
              <a:chExt cx="98800" cy="45600"/>
            </a:xfrm>
          </p:grpSpPr>
          <p:cxnSp>
            <p:nvCxnSpPr>
              <p:cNvPr id="517" name="Line">
                <a:extLst>
                  <a:ext uri="{FF2B5EF4-FFF2-40B4-BE49-F238E27FC236}">
                    <a16:creationId xmlns:a16="http://schemas.microsoft.com/office/drawing/2014/main" id="{3633D97D-38EE-6348-8104-2F688C378D38}"/>
                  </a:ext>
                </a:extLst>
              </p:cNvPr>
              <p:cNvCxnSpPr/>
              <p:nvPr/>
            </p:nvCxnSpPr>
            <p:spPr>
              <a:xfrm>
                <a:off x="4866999" y="1727946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518" name="Line">
                <a:extLst>
                  <a:ext uri="{FF2B5EF4-FFF2-40B4-BE49-F238E27FC236}">
                    <a16:creationId xmlns:a16="http://schemas.microsoft.com/office/drawing/2014/main" id="{E07DC844-476B-1E44-AD53-9CF8A910A5FA}"/>
                  </a:ext>
                </a:extLst>
              </p:cNvPr>
              <p:cNvCxnSpPr/>
              <p:nvPr/>
            </p:nvCxnSpPr>
            <p:spPr>
              <a:xfrm>
                <a:off x="4866999" y="1768479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537839DD-EF35-4D44-95FE-CF21075F4493}"/>
                </a:ext>
              </a:extLst>
            </p:cNvPr>
            <p:cNvGrpSpPr/>
            <p:nvPr/>
          </p:nvGrpSpPr>
          <p:grpSpPr>
            <a:xfrm rot="-5400000">
              <a:off x="5955480" y="1718520"/>
              <a:ext cx="98800" cy="45600"/>
              <a:chOff x="5955480" y="1718520"/>
              <a:chExt cx="98800" cy="45600"/>
            </a:xfrm>
          </p:grpSpPr>
          <p:cxnSp>
            <p:nvCxnSpPr>
              <p:cNvPr id="515" name="Line">
                <a:extLst>
                  <a:ext uri="{FF2B5EF4-FFF2-40B4-BE49-F238E27FC236}">
                    <a16:creationId xmlns:a16="http://schemas.microsoft.com/office/drawing/2014/main" id="{B4E33809-3E40-204A-BD03-0055B0B9E996}"/>
                  </a:ext>
                </a:extLst>
              </p:cNvPr>
              <p:cNvCxnSpPr/>
              <p:nvPr/>
            </p:nvCxnSpPr>
            <p:spPr>
              <a:xfrm>
                <a:off x="5955480" y="1718520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516" name="Line">
                <a:extLst>
                  <a:ext uri="{FF2B5EF4-FFF2-40B4-BE49-F238E27FC236}">
                    <a16:creationId xmlns:a16="http://schemas.microsoft.com/office/drawing/2014/main" id="{900EA2C1-C4E8-6E4D-AFCD-D0DA6C0F9D53}"/>
                  </a:ext>
                </a:extLst>
              </p:cNvPr>
              <p:cNvCxnSpPr/>
              <p:nvPr/>
            </p:nvCxnSpPr>
            <p:spPr>
              <a:xfrm>
                <a:off x="5955480" y="1759054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6E6810F2-C47E-DC4E-B2EB-889AE38545C4}"/>
                </a:ext>
              </a:extLst>
            </p:cNvPr>
            <p:cNvGrpSpPr/>
            <p:nvPr/>
          </p:nvGrpSpPr>
          <p:grpSpPr>
            <a:xfrm>
              <a:off x="4780866" y="4720172"/>
              <a:ext cx="98800" cy="45600"/>
              <a:chOff x="4780866" y="4720172"/>
              <a:chExt cx="98800" cy="45600"/>
            </a:xfrm>
          </p:grpSpPr>
          <p:cxnSp>
            <p:nvCxnSpPr>
              <p:cNvPr id="513" name="Line">
                <a:extLst>
                  <a:ext uri="{FF2B5EF4-FFF2-40B4-BE49-F238E27FC236}">
                    <a16:creationId xmlns:a16="http://schemas.microsoft.com/office/drawing/2014/main" id="{71B92AA2-9B85-0846-AF80-4CD65D446E12}"/>
                  </a:ext>
                </a:extLst>
              </p:cNvPr>
              <p:cNvCxnSpPr/>
              <p:nvPr/>
            </p:nvCxnSpPr>
            <p:spPr>
              <a:xfrm>
                <a:off x="4780866" y="4720172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514" name="Line">
                <a:extLst>
                  <a:ext uri="{FF2B5EF4-FFF2-40B4-BE49-F238E27FC236}">
                    <a16:creationId xmlns:a16="http://schemas.microsoft.com/office/drawing/2014/main" id="{6038C5AD-9690-004C-97AF-8B1D6BF4FE1A}"/>
                  </a:ext>
                </a:extLst>
              </p:cNvPr>
              <p:cNvCxnSpPr/>
              <p:nvPr/>
            </p:nvCxnSpPr>
            <p:spPr>
              <a:xfrm>
                <a:off x="4780866" y="4760705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829BE289-18D8-BC4C-A2BB-D4A1A12E4795}"/>
                </a:ext>
              </a:extLst>
            </p:cNvPr>
            <p:cNvGrpSpPr/>
            <p:nvPr/>
          </p:nvGrpSpPr>
          <p:grpSpPr>
            <a:xfrm>
              <a:off x="4233666" y="4720172"/>
              <a:ext cx="98800" cy="45600"/>
              <a:chOff x="4233666" y="4720172"/>
              <a:chExt cx="98800" cy="45600"/>
            </a:xfrm>
          </p:grpSpPr>
          <p:cxnSp>
            <p:nvCxnSpPr>
              <p:cNvPr id="511" name="Line">
                <a:extLst>
                  <a:ext uri="{FF2B5EF4-FFF2-40B4-BE49-F238E27FC236}">
                    <a16:creationId xmlns:a16="http://schemas.microsoft.com/office/drawing/2014/main" id="{E77CE420-1BF9-4449-AF32-204916F544B5}"/>
                  </a:ext>
                </a:extLst>
              </p:cNvPr>
              <p:cNvCxnSpPr/>
              <p:nvPr/>
            </p:nvCxnSpPr>
            <p:spPr>
              <a:xfrm>
                <a:off x="4233666" y="4720172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512" name="Line">
                <a:extLst>
                  <a:ext uri="{FF2B5EF4-FFF2-40B4-BE49-F238E27FC236}">
                    <a16:creationId xmlns:a16="http://schemas.microsoft.com/office/drawing/2014/main" id="{70AAF1F4-BE80-A64D-A52A-4B7B4CC837A8}"/>
                  </a:ext>
                </a:extLst>
              </p:cNvPr>
              <p:cNvCxnSpPr/>
              <p:nvPr/>
            </p:nvCxnSpPr>
            <p:spPr>
              <a:xfrm>
                <a:off x="4233666" y="4760705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43AD9B1C-54D6-4F41-BEDB-31E0EB80EB01}"/>
                </a:ext>
              </a:extLst>
            </p:cNvPr>
            <p:cNvGrpSpPr/>
            <p:nvPr/>
          </p:nvGrpSpPr>
          <p:grpSpPr>
            <a:xfrm rot="-5400000">
              <a:off x="2203723" y="5412515"/>
              <a:ext cx="92686" cy="45600"/>
              <a:chOff x="2203723" y="5412515"/>
              <a:chExt cx="92686" cy="45600"/>
            </a:xfrm>
          </p:grpSpPr>
          <p:cxnSp>
            <p:nvCxnSpPr>
              <p:cNvPr id="509" name="Line">
                <a:extLst>
                  <a:ext uri="{FF2B5EF4-FFF2-40B4-BE49-F238E27FC236}">
                    <a16:creationId xmlns:a16="http://schemas.microsoft.com/office/drawing/2014/main" id="{F6653AA2-9EC6-264D-B405-F39EA75A72E5}"/>
                  </a:ext>
                </a:extLst>
              </p:cNvPr>
              <p:cNvCxnSpPr/>
              <p:nvPr/>
            </p:nvCxnSpPr>
            <p:spPr>
              <a:xfrm>
                <a:off x="2203723" y="5412515"/>
                <a:ext cx="92686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510" name="Line">
                <a:extLst>
                  <a:ext uri="{FF2B5EF4-FFF2-40B4-BE49-F238E27FC236}">
                    <a16:creationId xmlns:a16="http://schemas.microsoft.com/office/drawing/2014/main" id="{C0902219-FA96-E246-AF6F-8B78197ECDF1}"/>
                  </a:ext>
                </a:extLst>
              </p:cNvPr>
              <p:cNvCxnSpPr/>
              <p:nvPr/>
            </p:nvCxnSpPr>
            <p:spPr>
              <a:xfrm>
                <a:off x="2203723" y="5453049"/>
                <a:ext cx="92686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FFD0AA37-11F0-7F49-95D1-2A966B805D1D}"/>
                </a:ext>
              </a:extLst>
            </p:cNvPr>
            <p:cNvGrpSpPr/>
            <p:nvPr/>
          </p:nvGrpSpPr>
          <p:grpSpPr>
            <a:xfrm rot="-5400000">
              <a:off x="3571199" y="5411772"/>
              <a:ext cx="91200" cy="45600"/>
              <a:chOff x="3571199" y="5411772"/>
              <a:chExt cx="91200" cy="45600"/>
            </a:xfrm>
          </p:grpSpPr>
          <p:sp>
            <p:nvSpPr>
              <p:cNvPr id="507" name="Line">
                <a:extLst>
                  <a:ext uri="{FF2B5EF4-FFF2-40B4-BE49-F238E27FC236}">
                    <a16:creationId xmlns:a16="http://schemas.microsoft.com/office/drawing/2014/main" id="{710348FE-0819-F246-931F-5F3EF26018AA}"/>
                  </a:ext>
                </a:extLst>
              </p:cNvPr>
              <p:cNvSpPr/>
              <p:nvPr/>
            </p:nvSpPr>
            <p:spPr>
              <a:xfrm>
                <a:off x="3571199" y="5411772"/>
                <a:ext cx="91200" cy="0"/>
              </a:xfrm>
              <a:custGeom>
                <a:avLst/>
                <a:gdLst/>
                <a:ahLst/>
                <a:cxnLst/>
                <a:rect l="0" t="0" r="0" b="0"/>
                <a:pathLst>
                  <a:path w="91200" fill="none">
                    <a:moveTo>
                      <a:pt x="0" y="0"/>
                    </a:moveTo>
                    <a:lnTo>
                      <a:pt x="91200" y="0"/>
                    </a:lnTo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</p:sp>
          <p:sp>
            <p:nvSpPr>
              <p:cNvPr id="508" name="Line">
                <a:extLst>
                  <a:ext uri="{FF2B5EF4-FFF2-40B4-BE49-F238E27FC236}">
                    <a16:creationId xmlns:a16="http://schemas.microsoft.com/office/drawing/2014/main" id="{82BCD32F-397C-DC45-B37F-A64C6F335A98}"/>
                  </a:ext>
                </a:extLst>
              </p:cNvPr>
              <p:cNvSpPr/>
              <p:nvPr/>
            </p:nvSpPr>
            <p:spPr>
              <a:xfrm>
                <a:off x="3571199" y="5452305"/>
                <a:ext cx="91200" cy="0"/>
              </a:xfrm>
              <a:custGeom>
                <a:avLst/>
                <a:gdLst/>
                <a:ahLst/>
                <a:cxnLst/>
                <a:rect l="0" t="0" r="0" b="0"/>
                <a:pathLst>
                  <a:path w="91200" fill="none">
                    <a:moveTo>
                      <a:pt x="0" y="0"/>
                    </a:moveTo>
                    <a:lnTo>
                      <a:pt x="91200" y="0"/>
                    </a:lnTo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725B8A0E-50C3-704B-B958-5F7F388D30D0}"/>
                </a:ext>
              </a:extLst>
            </p:cNvPr>
            <p:cNvGrpSpPr/>
            <p:nvPr/>
          </p:nvGrpSpPr>
          <p:grpSpPr>
            <a:xfrm rot="-5400000">
              <a:off x="6052599" y="5415222"/>
              <a:ext cx="98800" cy="45600"/>
              <a:chOff x="6052599" y="5415222"/>
              <a:chExt cx="98800" cy="45600"/>
            </a:xfrm>
          </p:grpSpPr>
          <p:cxnSp>
            <p:nvCxnSpPr>
              <p:cNvPr id="505" name="Line">
                <a:extLst>
                  <a:ext uri="{FF2B5EF4-FFF2-40B4-BE49-F238E27FC236}">
                    <a16:creationId xmlns:a16="http://schemas.microsoft.com/office/drawing/2014/main" id="{C1A93863-5D69-A64E-AAB9-A5C7938A458B}"/>
                  </a:ext>
                </a:extLst>
              </p:cNvPr>
              <p:cNvCxnSpPr/>
              <p:nvPr/>
            </p:nvCxnSpPr>
            <p:spPr>
              <a:xfrm>
                <a:off x="6052599" y="5415222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506" name="Line">
                <a:extLst>
                  <a:ext uri="{FF2B5EF4-FFF2-40B4-BE49-F238E27FC236}">
                    <a16:creationId xmlns:a16="http://schemas.microsoft.com/office/drawing/2014/main" id="{C3ED6AB3-A5EE-2B4A-B5DD-7A76EFEF0094}"/>
                  </a:ext>
                </a:extLst>
              </p:cNvPr>
              <p:cNvCxnSpPr/>
              <p:nvPr/>
            </p:nvCxnSpPr>
            <p:spPr>
              <a:xfrm>
                <a:off x="6052599" y="5455756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BDFBCB34-C982-1642-85D6-C24C984A2100}"/>
                </a:ext>
              </a:extLst>
            </p:cNvPr>
            <p:cNvGrpSpPr/>
            <p:nvPr/>
          </p:nvGrpSpPr>
          <p:grpSpPr>
            <a:xfrm>
              <a:off x="7785399" y="4180572"/>
              <a:ext cx="98800" cy="45600"/>
              <a:chOff x="7785399" y="4180572"/>
              <a:chExt cx="98800" cy="45600"/>
            </a:xfrm>
          </p:grpSpPr>
          <p:cxnSp>
            <p:nvCxnSpPr>
              <p:cNvPr id="503" name="Line">
                <a:extLst>
                  <a:ext uri="{FF2B5EF4-FFF2-40B4-BE49-F238E27FC236}">
                    <a16:creationId xmlns:a16="http://schemas.microsoft.com/office/drawing/2014/main" id="{7D797823-D0F5-C34A-A748-341B4CFB1003}"/>
                  </a:ext>
                </a:extLst>
              </p:cNvPr>
              <p:cNvCxnSpPr/>
              <p:nvPr/>
            </p:nvCxnSpPr>
            <p:spPr>
              <a:xfrm>
                <a:off x="7785399" y="4180572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504" name="Line">
                <a:extLst>
                  <a:ext uri="{FF2B5EF4-FFF2-40B4-BE49-F238E27FC236}">
                    <a16:creationId xmlns:a16="http://schemas.microsoft.com/office/drawing/2014/main" id="{67D05BE4-5C38-5C45-906F-749CD3CAD734}"/>
                  </a:ext>
                </a:extLst>
              </p:cNvPr>
              <p:cNvCxnSpPr/>
              <p:nvPr/>
            </p:nvCxnSpPr>
            <p:spPr>
              <a:xfrm>
                <a:off x="7785399" y="4221105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A8B8ECB6-9EC6-7B4E-AA82-2C5CE24E0C9F}"/>
                </a:ext>
              </a:extLst>
            </p:cNvPr>
            <p:cNvGrpSpPr/>
            <p:nvPr/>
          </p:nvGrpSpPr>
          <p:grpSpPr>
            <a:xfrm>
              <a:off x="6417399" y="4180572"/>
              <a:ext cx="98800" cy="45600"/>
              <a:chOff x="6417399" y="4180572"/>
              <a:chExt cx="98800" cy="45600"/>
            </a:xfrm>
          </p:grpSpPr>
          <p:cxnSp>
            <p:nvCxnSpPr>
              <p:cNvPr id="501" name="Line">
                <a:extLst>
                  <a:ext uri="{FF2B5EF4-FFF2-40B4-BE49-F238E27FC236}">
                    <a16:creationId xmlns:a16="http://schemas.microsoft.com/office/drawing/2014/main" id="{B2BC5685-3755-4940-9461-B9990E032863}"/>
                  </a:ext>
                </a:extLst>
              </p:cNvPr>
              <p:cNvCxnSpPr/>
              <p:nvPr/>
            </p:nvCxnSpPr>
            <p:spPr>
              <a:xfrm>
                <a:off x="6417399" y="4180572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502" name="Line">
                <a:extLst>
                  <a:ext uri="{FF2B5EF4-FFF2-40B4-BE49-F238E27FC236}">
                    <a16:creationId xmlns:a16="http://schemas.microsoft.com/office/drawing/2014/main" id="{DDE983E7-D178-E940-B210-FC1011438C23}"/>
                  </a:ext>
                </a:extLst>
              </p:cNvPr>
              <p:cNvCxnSpPr/>
              <p:nvPr/>
            </p:nvCxnSpPr>
            <p:spPr>
              <a:xfrm>
                <a:off x="6417399" y="4221105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8B4B5CB1-F8EF-E54A-A343-616FC013C419}"/>
                </a:ext>
              </a:extLst>
            </p:cNvPr>
            <p:cNvGrpSpPr/>
            <p:nvPr/>
          </p:nvGrpSpPr>
          <p:grpSpPr>
            <a:xfrm rot="-5400000">
              <a:off x="5586192" y="3532543"/>
              <a:ext cx="98800" cy="45600"/>
              <a:chOff x="5586192" y="3532543"/>
              <a:chExt cx="98800" cy="45600"/>
            </a:xfrm>
          </p:grpSpPr>
          <p:cxnSp>
            <p:nvCxnSpPr>
              <p:cNvPr id="499" name="Line">
                <a:extLst>
                  <a:ext uri="{FF2B5EF4-FFF2-40B4-BE49-F238E27FC236}">
                    <a16:creationId xmlns:a16="http://schemas.microsoft.com/office/drawing/2014/main" id="{E56C7AB3-497B-4E43-8597-8C70FDFD80F7}"/>
                  </a:ext>
                </a:extLst>
              </p:cNvPr>
              <p:cNvCxnSpPr/>
              <p:nvPr/>
            </p:nvCxnSpPr>
            <p:spPr>
              <a:xfrm>
                <a:off x="5586192" y="3532543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500" name="Line">
                <a:extLst>
                  <a:ext uri="{FF2B5EF4-FFF2-40B4-BE49-F238E27FC236}">
                    <a16:creationId xmlns:a16="http://schemas.microsoft.com/office/drawing/2014/main" id="{B2DFD1DF-9707-1944-87BD-D13D2ED0E7AD}"/>
                  </a:ext>
                </a:extLst>
              </p:cNvPr>
              <p:cNvCxnSpPr/>
              <p:nvPr/>
            </p:nvCxnSpPr>
            <p:spPr>
              <a:xfrm>
                <a:off x="5586192" y="3573077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3FBC0614-220A-3549-8E55-0DEFD669CCFA}"/>
                </a:ext>
              </a:extLst>
            </p:cNvPr>
            <p:cNvGrpSpPr/>
            <p:nvPr/>
          </p:nvGrpSpPr>
          <p:grpSpPr>
            <a:xfrm rot="-5400000">
              <a:off x="5437438" y="3498963"/>
              <a:ext cx="95348" cy="127871"/>
              <a:chOff x="5437438" y="3498963"/>
              <a:chExt cx="95348" cy="127871"/>
            </a:xfrm>
          </p:grpSpPr>
        </p:grpSp>
        <p:sp>
          <p:nvSpPr>
            <p:cNvPr id="306" name="Line">
              <a:extLst>
                <a:ext uri="{FF2B5EF4-FFF2-40B4-BE49-F238E27FC236}">
                  <a16:creationId xmlns:a16="http://schemas.microsoft.com/office/drawing/2014/main" id="{71C3460A-741F-C248-991D-4340712C1093}"/>
                </a:ext>
              </a:extLst>
            </p:cNvPr>
            <p:cNvSpPr/>
            <p:nvPr/>
          </p:nvSpPr>
          <p:spPr>
            <a:xfrm>
              <a:off x="5421177" y="3562536"/>
              <a:ext cx="274008" cy="0"/>
            </a:xfrm>
            <a:custGeom>
              <a:avLst/>
              <a:gdLst/>
              <a:ahLst/>
              <a:cxnLst/>
              <a:rect l="0" t="0" r="0" b="0"/>
              <a:pathLst>
                <a:path w="274008" fill="none">
                  <a:moveTo>
                    <a:pt x="0" y="0"/>
                  </a:moveTo>
                  <a:lnTo>
                    <a:pt x="274008" y="0"/>
                  </a:lnTo>
                </a:path>
              </a:pathLst>
            </a:custGeom>
            <a:noFill/>
            <a:ln w="15200" cap="flat">
              <a:solidFill>
                <a:srgbClr val="000000"/>
              </a:solidFill>
              <a:bevel/>
            </a:ln>
          </p:spPr>
        </p:sp>
        <p:cxnSp>
          <p:nvCxnSpPr>
            <p:cNvPr id="307" name="Line">
              <a:extLst>
                <a:ext uri="{FF2B5EF4-FFF2-40B4-BE49-F238E27FC236}">
                  <a16:creationId xmlns:a16="http://schemas.microsoft.com/office/drawing/2014/main" id="{05042C83-43D0-1B40-8134-C9F4975BB97F}"/>
                </a:ext>
              </a:extLst>
            </p:cNvPr>
            <p:cNvCxnSpPr/>
            <p:nvPr/>
          </p:nvCxnSpPr>
          <p:spPr>
            <a:xfrm rot="10800000">
              <a:off x="3975055" y="3561489"/>
              <a:ext cx="289011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0D55D5F4-FF6F-384F-816C-2F7FFAF1D1FF}"/>
                </a:ext>
              </a:extLst>
            </p:cNvPr>
            <p:cNvGrpSpPr/>
            <p:nvPr/>
          </p:nvGrpSpPr>
          <p:grpSpPr>
            <a:xfrm rot="-5400000">
              <a:off x="3982401" y="3541707"/>
              <a:ext cx="92131" cy="45600"/>
              <a:chOff x="3982401" y="3541707"/>
              <a:chExt cx="92131" cy="45600"/>
            </a:xfrm>
          </p:grpSpPr>
          <p:cxnSp>
            <p:nvCxnSpPr>
              <p:cNvPr id="497" name="Line">
                <a:extLst>
                  <a:ext uri="{FF2B5EF4-FFF2-40B4-BE49-F238E27FC236}">
                    <a16:creationId xmlns:a16="http://schemas.microsoft.com/office/drawing/2014/main" id="{285EE5A7-7283-E345-BB76-F6606C7370C4}"/>
                  </a:ext>
                </a:extLst>
              </p:cNvPr>
              <p:cNvCxnSpPr/>
              <p:nvPr/>
            </p:nvCxnSpPr>
            <p:spPr>
              <a:xfrm>
                <a:off x="3982401" y="3541707"/>
                <a:ext cx="92131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498" name="Line">
                <a:extLst>
                  <a:ext uri="{FF2B5EF4-FFF2-40B4-BE49-F238E27FC236}">
                    <a16:creationId xmlns:a16="http://schemas.microsoft.com/office/drawing/2014/main" id="{8F3717DE-B151-0B46-8246-DB6F02278F75}"/>
                  </a:ext>
                </a:extLst>
              </p:cNvPr>
              <p:cNvCxnSpPr/>
              <p:nvPr/>
            </p:nvCxnSpPr>
            <p:spPr>
              <a:xfrm>
                <a:off x="3982401" y="3582240"/>
                <a:ext cx="92131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2FF13AF9-2974-7B43-B448-B1F15C0D60B7}"/>
                </a:ext>
              </a:extLst>
            </p:cNvPr>
            <p:cNvGrpSpPr/>
            <p:nvPr/>
          </p:nvGrpSpPr>
          <p:grpSpPr>
            <a:xfrm rot="-5400000">
              <a:off x="2407934" y="3541707"/>
              <a:ext cx="92131" cy="45600"/>
              <a:chOff x="2407934" y="3541707"/>
              <a:chExt cx="92131" cy="45600"/>
            </a:xfrm>
          </p:grpSpPr>
          <p:cxnSp>
            <p:nvCxnSpPr>
              <p:cNvPr id="495" name="Line">
                <a:extLst>
                  <a:ext uri="{FF2B5EF4-FFF2-40B4-BE49-F238E27FC236}">
                    <a16:creationId xmlns:a16="http://schemas.microsoft.com/office/drawing/2014/main" id="{2EE7271D-EEF8-E343-9963-EC1FECAA054F}"/>
                  </a:ext>
                </a:extLst>
              </p:cNvPr>
              <p:cNvCxnSpPr/>
              <p:nvPr/>
            </p:nvCxnSpPr>
            <p:spPr>
              <a:xfrm>
                <a:off x="2407934" y="3541707"/>
                <a:ext cx="92131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496" name="Line">
                <a:extLst>
                  <a:ext uri="{FF2B5EF4-FFF2-40B4-BE49-F238E27FC236}">
                    <a16:creationId xmlns:a16="http://schemas.microsoft.com/office/drawing/2014/main" id="{429AEBEC-D535-FC4D-9155-DE1E062AB786}"/>
                  </a:ext>
                </a:extLst>
              </p:cNvPr>
              <p:cNvCxnSpPr/>
              <p:nvPr/>
            </p:nvCxnSpPr>
            <p:spPr>
              <a:xfrm>
                <a:off x="2407934" y="3582240"/>
                <a:ext cx="92131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cxnSp>
          <p:nvCxnSpPr>
            <p:cNvPr id="314" name="Line">
              <a:extLst>
                <a:ext uri="{FF2B5EF4-FFF2-40B4-BE49-F238E27FC236}">
                  <a16:creationId xmlns:a16="http://schemas.microsoft.com/office/drawing/2014/main" id="{D27EFF64-1625-B042-BF45-1955BA326FAD}"/>
                </a:ext>
              </a:extLst>
            </p:cNvPr>
            <p:cNvCxnSpPr/>
            <p:nvPr/>
          </p:nvCxnSpPr>
          <p:spPr>
            <a:xfrm rot="10800000">
              <a:off x="2379266" y="3564972"/>
              <a:ext cx="372400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F22277E7-3A01-2B44-BC9D-8A46D2A6D497}"/>
                </a:ext>
              </a:extLst>
            </p:cNvPr>
            <p:cNvGrpSpPr/>
            <p:nvPr/>
          </p:nvGrpSpPr>
          <p:grpSpPr>
            <a:xfrm rot="-10800000">
              <a:off x="2637666" y="3518441"/>
              <a:ext cx="76728" cy="91200"/>
              <a:chOff x="2637666" y="3518441"/>
              <a:chExt cx="76728" cy="91200"/>
            </a:xfrm>
          </p:grpSpPr>
          <p:sp>
            <p:nvSpPr>
              <p:cNvPr id="493" name="Freeform 492">
                <a:extLst>
                  <a:ext uri="{FF2B5EF4-FFF2-40B4-BE49-F238E27FC236}">
                    <a16:creationId xmlns:a16="http://schemas.microsoft.com/office/drawing/2014/main" id="{1E9AD130-6629-3F4C-AD0E-5A0166B41F34}"/>
                  </a:ext>
                </a:extLst>
              </p:cNvPr>
              <p:cNvSpPr/>
              <p:nvPr/>
            </p:nvSpPr>
            <p:spPr>
              <a:xfrm rot="5400000">
                <a:off x="2647745" y="3536977"/>
                <a:ext cx="78775" cy="54523"/>
              </a:xfrm>
              <a:custGeom>
                <a:avLst/>
                <a:gdLst/>
                <a:ahLst/>
                <a:cxnLst/>
                <a:rect l="0" t="0" r="0" b="0"/>
                <a:pathLst>
                  <a:path w="78775" h="54523">
                    <a:moveTo>
                      <a:pt x="0" y="27262"/>
                    </a:moveTo>
                    <a:cubicBezTo>
                      <a:pt x="0" y="12205"/>
                      <a:pt x="17634" y="0"/>
                      <a:pt x="39387" y="0"/>
                    </a:cubicBezTo>
                    <a:cubicBezTo>
                      <a:pt x="61140" y="0"/>
                      <a:pt x="78775" y="12205"/>
                      <a:pt x="78775" y="27262"/>
                    </a:cubicBezTo>
                    <a:cubicBezTo>
                      <a:pt x="78775" y="42318"/>
                      <a:pt x="61140" y="54523"/>
                      <a:pt x="39387" y="54523"/>
                    </a:cubicBezTo>
                    <a:cubicBezTo>
                      <a:pt x="17634" y="54523"/>
                      <a:pt x="0" y="42318"/>
                      <a:pt x="0" y="27262"/>
                    </a:cubicBez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</p:sp>
          <p:sp>
            <p:nvSpPr>
              <p:cNvPr id="494" name="Freeform 493">
                <a:extLst>
                  <a:ext uri="{FF2B5EF4-FFF2-40B4-BE49-F238E27FC236}">
                    <a16:creationId xmlns:a16="http://schemas.microsoft.com/office/drawing/2014/main" id="{2F531D2C-0AE5-994E-B3E1-1D0A46E4D304}"/>
                  </a:ext>
                </a:extLst>
              </p:cNvPr>
              <p:cNvSpPr/>
              <p:nvPr/>
            </p:nvSpPr>
            <p:spPr>
              <a:xfrm rot="5400000">
                <a:off x="2587595" y="3559570"/>
                <a:ext cx="91200" cy="8942"/>
              </a:xfrm>
              <a:custGeom>
                <a:avLst/>
                <a:gdLst/>
                <a:ahLst/>
                <a:cxnLst/>
                <a:rect l="0" t="0" r="0" b="0"/>
                <a:pathLst>
                  <a:path w="91200" h="8942" fill="none">
                    <a:moveTo>
                      <a:pt x="0" y="0"/>
                    </a:moveTo>
                    <a:lnTo>
                      <a:pt x="91200" y="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</p:spPr>
          </p:sp>
        </p:grp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F12E7983-61C7-CC41-AEB3-B108E90ED209}"/>
                </a:ext>
              </a:extLst>
            </p:cNvPr>
            <p:cNvSpPr/>
            <p:nvPr/>
          </p:nvSpPr>
          <p:spPr>
            <a:xfrm>
              <a:off x="3149476" y="2865044"/>
              <a:ext cx="78775" cy="54523"/>
            </a:xfrm>
            <a:custGeom>
              <a:avLst/>
              <a:gdLst/>
              <a:ahLst/>
              <a:cxnLst/>
              <a:rect l="0" t="0" r="0" b="0"/>
              <a:pathLst>
                <a:path w="78775" h="54523">
                  <a:moveTo>
                    <a:pt x="0" y="27262"/>
                  </a:moveTo>
                  <a:cubicBezTo>
                    <a:pt x="0" y="12205"/>
                    <a:pt x="17634" y="0"/>
                    <a:pt x="39387" y="0"/>
                  </a:cubicBezTo>
                  <a:cubicBezTo>
                    <a:pt x="61140" y="0"/>
                    <a:pt x="78775" y="12205"/>
                    <a:pt x="78775" y="27262"/>
                  </a:cubicBezTo>
                  <a:cubicBezTo>
                    <a:pt x="78775" y="42318"/>
                    <a:pt x="61140" y="54523"/>
                    <a:pt x="39387" y="54523"/>
                  </a:cubicBezTo>
                  <a:cubicBezTo>
                    <a:pt x="17634" y="54523"/>
                    <a:pt x="0" y="42318"/>
                    <a:pt x="0" y="27262"/>
                  </a:cubicBezTo>
                  <a:close/>
                </a:path>
              </a:pathLst>
            </a:custGeom>
            <a:noFill/>
            <a:ln w="15200" cap="flat">
              <a:solidFill>
                <a:srgbClr val="000000"/>
              </a:solidFill>
              <a:bevel/>
            </a:ln>
          </p:spPr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021B2B0A-4512-FE4E-85E7-4B13C6D0265B}"/>
                </a:ext>
              </a:extLst>
            </p:cNvPr>
            <p:cNvSpPr/>
            <p:nvPr/>
          </p:nvSpPr>
          <p:spPr>
            <a:xfrm>
              <a:off x="3143066" y="2934172"/>
              <a:ext cx="91200" cy="8942"/>
            </a:xfrm>
            <a:custGeom>
              <a:avLst/>
              <a:gdLst/>
              <a:ahLst/>
              <a:cxnLst/>
              <a:rect l="0" t="0" r="0" b="0"/>
              <a:pathLst>
                <a:path w="91200" h="8942" fill="none">
                  <a:moveTo>
                    <a:pt x="0" y="0"/>
                  </a:moveTo>
                  <a:lnTo>
                    <a:pt x="91200" y="0"/>
                  </a:lnTo>
                </a:path>
              </a:pathLst>
            </a:custGeom>
            <a:solidFill>
              <a:srgbClr val="FFFFFF"/>
            </a:solidFill>
            <a:ln w="15200" cap="flat">
              <a:solidFill>
                <a:srgbClr val="000000"/>
              </a:solidFill>
              <a:bevel/>
            </a:ln>
          </p:spPr>
        </p:sp>
        <p:sp>
          <p:nvSpPr>
            <p:cNvPr id="318" name="Freeform 317">
              <a:extLst>
                <a:ext uri="{FF2B5EF4-FFF2-40B4-BE49-F238E27FC236}">
                  <a16:creationId xmlns:a16="http://schemas.microsoft.com/office/drawing/2014/main" id="{59F76EE3-0FA0-394E-94E5-A778386C6C3B}"/>
                </a:ext>
              </a:extLst>
            </p:cNvPr>
            <p:cNvSpPr/>
            <p:nvPr/>
          </p:nvSpPr>
          <p:spPr>
            <a:xfrm rot="10800000">
              <a:off x="7522881" y="2378413"/>
              <a:ext cx="78775" cy="54523"/>
            </a:xfrm>
            <a:custGeom>
              <a:avLst/>
              <a:gdLst/>
              <a:ahLst/>
              <a:cxnLst/>
              <a:rect l="0" t="0" r="0" b="0"/>
              <a:pathLst>
                <a:path w="78775" h="54523">
                  <a:moveTo>
                    <a:pt x="0" y="27262"/>
                  </a:moveTo>
                  <a:cubicBezTo>
                    <a:pt x="0" y="12205"/>
                    <a:pt x="17634" y="0"/>
                    <a:pt x="39387" y="0"/>
                  </a:cubicBezTo>
                  <a:cubicBezTo>
                    <a:pt x="61140" y="0"/>
                    <a:pt x="78775" y="12205"/>
                    <a:pt x="78775" y="27262"/>
                  </a:cubicBezTo>
                  <a:cubicBezTo>
                    <a:pt x="78775" y="42318"/>
                    <a:pt x="61140" y="54523"/>
                    <a:pt x="39387" y="54523"/>
                  </a:cubicBezTo>
                  <a:cubicBezTo>
                    <a:pt x="17634" y="54523"/>
                    <a:pt x="0" y="42318"/>
                    <a:pt x="0" y="27262"/>
                  </a:cubicBezTo>
                  <a:close/>
                </a:path>
              </a:pathLst>
            </a:custGeom>
            <a:noFill/>
            <a:ln w="15200" cap="flat">
              <a:solidFill>
                <a:srgbClr val="000000"/>
              </a:solidFill>
              <a:bevel/>
            </a:ln>
          </p:spPr>
        </p:sp>
        <p:sp>
          <p:nvSpPr>
            <p:cNvPr id="319" name="Freeform 318">
              <a:extLst>
                <a:ext uri="{FF2B5EF4-FFF2-40B4-BE49-F238E27FC236}">
                  <a16:creationId xmlns:a16="http://schemas.microsoft.com/office/drawing/2014/main" id="{33182295-0B06-CB42-B02C-A4038264FDDA}"/>
                </a:ext>
              </a:extLst>
            </p:cNvPr>
            <p:cNvSpPr/>
            <p:nvPr/>
          </p:nvSpPr>
          <p:spPr>
            <a:xfrm rot="10800000">
              <a:off x="7516866" y="2354866"/>
              <a:ext cx="91200" cy="8942"/>
            </a:xfrm>
            <a:custGeom>
              <a:avLst/>
              <a:gdLst/>
              <a:ahLst/>
              <a:cxnLst/>
              <a:rect l="0" t="0" r="0" b="0"/>
              <a:pathLst>
                <a:path w="91200" h="8942" fill="none">
                  <a:moveTo>
                    <a:pt x="0" y="0"/>
                  </a:moveTo>
                  <a:lnTo>
                    <a:pt x="91200" y="0"/>
                  </a:lnTo>
                </a:path>
              </a:pathLst>
            </a:custGeom>
            <a:solidFill>
              <a:srgbClr val="FFFFFF"/>
            </a:solidFill>
            <a:ln w="15200" cap="flat">
              <a:solidFill>
                <a:srgbClr val="000000"/>
              </a:solidFill>
              <a:bevel/>
            </a:ln>
          </p:spPr>
        </p: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B8D2BFD9-13A6-2944-BB1E-3777A6E5BDDD}"/>
                </a:ext>
              </a:extLst>
            </p:cNvPr>
            <p:cNvGrpSpPr/>
            <p:nvPr/>
          </p:nvGrpSpPr>
          <p:grpSpPr>
            <a:xfrm rot="10800000">
              <a:off x="6783466" y="2875905"/>
              <a:ext cx="98800" cy="45600"/>
              <a:chOff x="6783466" y="2875905"/>
              <a:chExt cx="98800" cy="45600"/>
            </a:xfrm>
          </p:grpSpPr>
          <p:cxnSp>
            <p:nvCxnSpPr>
              <p:cNvPr id="491" name="Line">
                <a:extLst>
                  <a:ext uri="{FF2B5EF4-FFF2-40B4-BE49-F238E27FC236}">
                    <a16:creationId xmlns:a16="http://schemas.microsoft.com/office/drawing/2014/main" id="{131D7EE5-74E8-0E44-9E37-56387B8926A3}"/>
                  </a:ext>
                </a:extLst>
              </p:cNvPr>
              <p:cNvCxnSpPr/>
              <p:nvPr/>
            </p:nvCxnSpPr>
            <p:spPr>
              <a:xfrm>
                <a:off x="6783466" y="2875905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492" name="Line">
                <a:extLst>
                  <a:ext uri="{FF2B5EF4-FFF2-40B4-BE49-F238E27FC236}">
                    <a16:creationId xmlns:a16="http://schemas.microsoft.com/office/drawing/2014/main" id="{98D6DD6E-DAF2-6543-A021-EC6ECA06A1CE}"/>
                  </a:ext>
                </a:extLst>
              </p:cNvPr>
              <p:cNvCxnSpPr/>
              <p:nvPr/>
            </p:nvCxnSpPr>
            <p:spPr>
              <a:xfrm>
                <a:off x="6783466" y="2916439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845B681E-DBA7-CC4A-842C-2B186999B92A}"/>
                </a:ext>
              </a:extLst>
            </p:cNvPr>
            <p:cNvGrpSpPr/>
            <p:nvPr/>
          </p:nvGrpSpPr>
          <p:grpSpPr>
            <a:xfrm>
              <a:off x="3298136" y="5388972"/>
              <a:ext cx="69130" cy="91200"/>
              <a:chOff x="3298136" y="5388972"/>
              <a:chExt cx="69130" cy="91200"/>
            </a:xfrm>
          </p:grpSpPr>
          <p:sp>
            <p:nvSpPr>
              <p:cNvPr id="489" name="Freeform 488">
                <a:extLst>
                  <a:ext uri="{FF2B5EF4-FFF2-40B4-BE49-F238E27FC236}">
                    <a16:creationId xmlns:a16="http://schemas.microsoft.com/office/drawing/2014/main" id="{C293A31E-D5E9-A543-9DCE-C68AF6412EDA}"/>
                  </a:ext>
                </a:extLst>
              </p:cNvPr>
              <p:cNvSpPr/>
              <p:nvPr/>
            </p:nvSpPr>
            <p:spPr>
              <a:xfrm rot="5400000">
                <a:off x="3300617" y="5407510"/>
                <a:ext cx="78775" cy="54523"/>
              </a:xfrm>
              <a:custGeom>
                <a:avLst/>
                <a:gdLst/>
                <a:ahLst/>
                <a:cxnLst/>
                <a:rect l="0" t="0" r="0" b="0"/>
                <a:pathLst>
                  <a:path w="78775" h="54523">
                    <a:moveTo>
                      <a:pt x="0" y="27262"/>
                    </a:moveTo>
                    <a:cubicBezTo>
                      <a:pt x="0" y="12205"/>
                      <a:pt x="17634" y="0"/>
                      <a:pt x="39387" y="0"/>
                    </a:cubicBezTo>
                    <a:cubicBezTo>
                      <a:pt x="61140" y="0"/>
                      <a:pt x="78775" y="12205"/>
                      <a:pt x="78775" y="27262"/>
                    </a:cubicBezTo>
                    <a:cubicBezTo>
                      <a:pt x="78775" y="42318"/>
                      <a:pt x="61140" y="54523"/>
                      <a:pt x="39387" y="54523"/>
                    </a:cubicBezTo>
                    <a:cubicBezTo>
                      <a:pt x="17634" y="54523"/>
                      <a:pt x="0" y="42318"/>
                      <a:pt x="0" y="27262"/>
                    </a:cubicBez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</p:sp>
          <p:sp>
            <p:nvSpPr>
              <p:cNvPr id="490" name="Freeform 489">
                <a:extLst>
                  <a:ext uri="{FF2B5EF4-FFF2-40B4-BE49-F238E27FC236}">
                    <a16:creationId xmlns:a16="http://schemas.microsoft.com/office/drawing/2014/main" id="{F974DB8F-E71F-7E4E-89CB-C3EFE35A116D}"/>
                  </a:ext>
                </a:extLst>
              </p:cNvPr>
              <p:cNvSpPr/>
              <p:nvPr/>
            </p:nvSpPr>
            <p:spPr>
              <a:xfrm rot="5400000">
                <a:off x="3248065" y="5430101"/>
                <a:ext cx="91200" cy="8942"/>
              </a:xfrm>
              <a:custGeom>
                <a:avLst/>
                <a:gdLst/>
                <a:ahLst/>
                <a:cxnLst/>
                <a:rect l="0" t="0" r="0" b="0"/>
                <a:pathLst>
                  <a:path w="91200" h="8942" fill="none">
                    <a:moveTo>
                      <a:pt x="0" y="0"/>
                    </a:moveTo>
                    <a:lnTo>
                      <a:pt x="91200" y="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</p:spPr>
          </p:sp>
        </p:grp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E4D77C74-D8C2-F04C-AEDD-89C7EABC466A}"/>
                </a:ext>
              </a:extLst>
            </p:cNvPr>
            <p:cNvGrpSpPr/>
            <p:nvPr/>
          </p:nvGrpSpPr>
          <p:grpSpPr>
            <a:xfrm rot="-5400000">
              <a:off x="7505101" y="4682172"/>
              <a:ext cx="69130" cy="91200"/>
              <a:chOff x="7505101" y="4682172"/>
              <a:chExt cx="69130" cy="91200"/>
            </a:xfrm>
          </p:grpSpPr>
          <p:sp>
            <p:nvSpPr>
              <p:cNvPr id="487" name="Freeform 486">
                <a:extLst>
                  <a:ext uri="{FF2B5EF4-FFF2-40B4-BE49-F238E27FC236}">
                    <a16:creationId xmlns:a16="http://schemas.microsoft.com/office/drawing/2014/main" id="{6B726C7D-E6D1-7C42-AD76-86C4F2C41A77}"/>
                  </a:ext>
                </a:extLst>
              </p:cNvPr>
              <p:cNvSpPr/>
              <p:nvPr/>
            </p:nvSpPr>
            <p:spPr>
              <a:xfrm rot="5400000">
                <a:off x="7507582" y="4700710"/>
                <a:ext cx="78775" cy="54523"/>
              </a:xfrm>
              <a:custGeom>
                <a:avLst/>
                <a:gdLst/>
                <a:ahLst/>
                <a:cxnLst/>
                <a:rect l="0" t="0" r="0" b="0"/>
                <a:pathLst>
                  <a:path w="78775" h="54523">
                    <a:moveTo>
                      <a:pt x="0" y="27262"/>
                    </a:moveTo>
                    <a:cubicBezTo>
                      <a:pt x="0" y="12205"/>
                      <a:pt x="17634" y="0"/>
                      <a:pt x="39387" y="0"/>
                    </a:cubicBezTo>
                    <a:cubicBezTo>
                      <a:pt x="61140" y="0"/>
                      <a:pt x="78775" y="12205"/>
                      <a:pt x="78775" y="27262"/>
                    </a:cubicBezTo>
                    <a:cubicBezTo>
                      <a:pt x="78775" y="42318"/>
                      <a:pt x="61140" y="54523"/>
                      <a:pt x="39387" y="54523"/>
                    </a:cubicBezTo>
                    <a:cubicBezTo>
                      <a:pt x="17634" y="54523"/>
                      <a:pt x="0" y="42318"/>
                      <a:pt x="0" y="27262"/>
                    </a:cubicBez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</p:sp>
          <p:sp>
            <p:nvSpPr>
              <p:cNvPr id="488" name="Freeform 487">
                <a:extLst>
                  <a:ext uri="{FF2B5EF4-FFF2-40B4-BE49-F238E27FC236}">
                    <a16:creationId xmlns:a16="http://schemas.microsoft.com/office/drawing/2014/main" id="{6025D649-3D62-3642-963F-67A8B1671AC2}"/>
                  </a:ext>
                </a:extLst>
              </p:cNvPr>
              <p:cNvSpPr/>
              <p:nvPr/>
            </p:nvSpPr>
            <p:spPr>
              <a:xfrm rot="5400000">
                <a:off x="7455030" y="4723301"/>
                <a:ext cx="91200" cy="8942"/>
              </a:xfrm>
              <a:custGeom>
                <a:avLst/>
                <a:gdLst/>
                <a:ahLst/>
                <a:cxnLst/>
                <a:rect l="0" t="0" r="0" b="0"/>
                <a:pathLst>
                  <a:path w="91200" h="8942" fill="none">
                    <a:moveTo>
                      <a:pt x="0" y="0"/>
                    </a:moveTo>
                    <a:lnTo>
                      <a:pt x="91200" y="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</p:spPr>
          </p: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0AE2DC2E-8AD9-2345-86B8-5DBD53E21FBD}"/>
                </a:ext>
              </a:extLst>
            </p:cNvPr>
            <p:cNvGrpSpPr/>
            <p:nvPr/>
          </p:nvGrpSpPr>
          <p:grpSpPr>
            <a:xfrm rot="-5400000">
              <a:off x="7801501" y="4682172"/>
              <a:ext cx="69130" cy="91200"/>
              <a:chOff x="7801501" y="4682172"/>
              <a:chExt cx="69130" cy="91200"/>
            </a:xfrm>
          </p:grpSpPr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52CF8376-3719-314D-809E-FEFFF896BD65}"/>
                  </a:ext>
                </a:extLst>
              </p:cNvPr>
              <p:cNvSpPr/>
              <p:nvPr/>
            </p:nvSpPr>
            <p:spPr>
              <a:xfrm rot="5400000">
                <a:off x="7803982" y="4700710"/>
                <a:ext cx="78775" cy="54523"/>
              </a:xfrm>
              <a:custGeom>
                <a:avLst/>
                <a:gdLst/>
                <a:ahLst/>
                <a:cxnLst/>
                <a:rect l="0" t="0" r="0" b="0"/>
                <a:pathLst>
                  <a:path w="78775" h="54523">
                    <a:moveTo>
                      <a:pt x="0" y="27262"/>
                    </a:moveTo>
                    <a:cubicBezTo>
                      <a:pt x="0" y="12205"/>
                      <a:pt x="17634" y="0"/>
                      <a:pt x="39387" y="0"/>
                    </a:cubicBezTo>
                    <a:cubicBezTo>
                      <a:pt x="61140" y="0"/>
                      <a:pt x="78775" y="12205"/>
                      <a:pt x="78775" y="27262"/>
                    </a:cubicBezTo>
                    <a:cubicBezTo>
                      <a:pt x="78775" y="42318"/>
                      <a:pt x="61140" y="54523"/>
                      <a:pt x="39387" y="54523"/>
                    </a:cubicBezTo>
                    <a:cubicBezTo>
                      <a:pt x="17634" y="54523"/>
                      <a:pt x="0" y="42318"/>
                      <a:pt x="0" y="27262"/>
                    </a:cubicBez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08C1D30D-1D31-9A44-991D-7B7ED96B0668}"/>
                  </a:ext>
                </a:extLst>
              </p:cNvPr>
              <p:cNvSpPr/>
              <p:nvPr/>
            </p:nvSpPr>
            <p:spPr>
              <a:xfrm rot="5400000">
                <a:off x="7751430" y="4723301"/>
                <a:ext cx="91200" cy="8942"/>
              </a:xfrm>
              <a:custGeom>
                <a:avLst/>
                <a:gdLst/>
                <a:ahLst/>
                <a:cxnLst/>
                <a:rect l="0" t="0" r="0" b="0"/>
                <a:pathLst>
                  <a:path w="91200" h="8942" fill="none">
                    <a:moveTo>
                      <a:pt x="0" y="0"/>
                    </a:moveTo>
                    <a:lnTo>
                      <a:pt x="91200" y="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</p:spPr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1709E416-875C-124C-869B-689039586A55}"/>
                </a:ext>
              </a:extLst>
            </p:cNvPr>
            <p:cNvGrpSpPr/>
            <p:nvPr/>
          </p:nvGrpSpPr>
          <p:grpSpPr>
            <a:xfrm>
              <a:off x="5421177" y="3515224"/>
              <a:ext cx="117678" cy="87748"/>
              <a:chOff x="5421177" y="3515224"/>
              <a:chExt cx="117678" cy="87748"/>
            </a:xfrm>
          </p:grpSpPr>
          <p:sp>
            <p:nvSpPr>
              <p:cNvPr id="480" name="Ellipse">
                <a:extLst>
                  <a:ext uri="{FF2B5EF4-FFF2-40B4-BE49-F238E27FC236}">
                    <a16:creationId xmlns:a16="http://schemas.microsoft.com/office/drawing/2014/main" id="{618A7BD3-3FA0-364D-BD98-4EC0915F50CF}"/>
                  </a:ext>
                </a:extLst>
              </p:cNvPr>
              <p:cNvSpPr/>
              <p:nvPr/>
            </p:nvSpPr>
            <p:spPr>
              <a:xfrm>
                <a:off x="5497687" y="3515224"/>
                <a:ext cx="41168" cy="87748"/>
              </a:xfrm>
              <a:custGeom>
                <a:avLst/>
                <a:gdLst>
                  <a:gd name="connsiteX0" fmla="*/ 0 w 41168"/>
                  <a:gd name="connsiteY0" fmla="*/ 43874 h 87748"/>
                  <a:gd name="connsiteX1" fmla="*/ 20584 w 41168"/>
                  <a:gd name="connsiteY1" fmla="*/ 0 h 87748"/>
                  <a:gd name="connsiteX2" fmla="*/ 41168 w 41168"/>
                  <a:gd name="connsiteY2" fmla="*/ 43874 h 87748"/>
                  <a:gd name="connsiteX3" fmla="*/ 20584 w 41168"/>
                  <a:gd name="connsiteY3" fmla="*/ 87748 h 87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41168" h="87748">
                    <a:moveTo>
                      <a:pt x="0" y="43874"/>
                    </a:moveTo>
                    <a:cubicBezTo>
                      <a:pt x="0" y="19643"/>
                      <a:pt x="9216" y="0"/>
                      <a:pt x="20584" y="0"/>
                    </a:cubicBezTo>
                    <a:cubicBezTo>
                      <a:pt x="31952" y="0"/>
                      <a:pt x="41168" y="19643"/>
                      <a:pt x="41168" y="43874"/>
                    </a:cubicBezTo>
                    <a:cubicBezTo>
                      <a:pt x="41168" y="68105"/>
                      <a:pt x="31952" y="87748"/>
                      <a:pt x="20584" y="87748"/>
                    </a:cubicBezTo>
                    <a:cubicBezTo>
                      <a:pt x="9216" y="87748"/>
                      <a:pt x="0" y="68105"/>
                      <a:pt x="0" y="43874"/>
                    </a:cubicBez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</p:sp>
          <p:sp>
            <p:nvSpPr>
              <p:cNvPr id="483" name="Line">
                <a:extLst>
                  <a:ext uri="{FF2B5EF4-FFF2-40B4-BE49-F238E27FC236}">
                    <a16:creationId xmlns:a16="http://schemas.microsoft.com/office/drawing/2014/main" id="{E1E6FE09-6649-C34A-8023-8F06F3B059D9}"/>
                  </a:ext>
                </a:extLst>
              </p:cNvPr>
              <p:cNvSpPr/>
              <p:nvPr/>
            </p:nvSpPr>
            <p:spPr>
              <a:xfrm rot="9032673">
                <a:off x="5409164" y="3588302"/>
                <a:ext cx="87868" cy="0"/>
              </a:xfrm>
              <a:custGeom>
                <a:avLst/>
                <a:gdLst/>
                <a:ahLst/>
                <a:cxnLst/>
                <a:rect l="0" t="0" r="0" b="0"/>
                <a:pathLst>
                  <a:path w="87868" fill="none">
                    <a:moveTo>
                      <a:pt x="0" y="0"/>
                    </a:moveTo>
                    <a:lnTo>
                      <a:pt x="87868" y="0"/>
                    </a:lnTo>
                  </a:path>
                </a:pathLst>
              </a:custGeom>
              <a:solidFill>
                <a:srgbClr val="3498DB"/>
              </a:solidFill>
              <a:ln w="15200" cap="flat">
                <a:solidFill>
                  <a:srgbClr val="000000"/>
                </a:solidFill>
                <a:bevel/>
              </a:ln>
            </p:spPr>
          </p:sp>
          <p:sp>
            <p:nvSpPr>
              <p:cNvPr id="484" name="Line">
                <a:extLst>
                  <a:ext uri="{FF2B5EF4-FFF2-40B4-BE49-F238E27FC236}">
                    <a16:creationId xmlns:a16="http://schemas.microsoft.com/office/drawing/2014/main" id="{72590BC4-C91D-2346-B6D6-B6939870F938}"/>
                  </a:ext>
                </a:extLst>
              </p:cNvPr>
              <p:cNvSpPr/>
              <p:nvPr/>
            </p:nvSpPr>
            <p:spPr>
              <a:xfrm rot="-9010088">
                <a:off x="5415333" y="3537161"/>
                <a:ext cx="881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88197" fill="none">
                    <a:moveTo>
                      <a:pt x="0" y="0"/>
                    </a:moveTo>
                    <a:lnTo>
                      <a:pt x="88197" y="0"/>
                    </a:lnTo>
                  </a:path>
                </a:pathLst>
              </a:custGeom>
              <a:solidFill>
                <a:srgbClr val="3498DB"/>
              </a:solidFill>
              <a:ln w="15200" cap="flat">
                <a:solidFill>
                  <a:srgbClr val="000000"/>
                </a:solidFill>
                <a:bevel/>
              </a:ln>
            </p:spPr>
          </p:sp>
        </p:grpSp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A08B7847-82C1-5340-9940-E902FA437BE9}"/>
                </a:ext>
              </a:extLst>
            </p:cNvPr>
            <p:cNvGrpSpPr/>
            <p:nvPr/>
          </p:nvGrpSpPr>
          <p:grpSpPr>
            <a:xfrm rot="10800000">
              <a:off x="4144374" y="3522823"/>
              <a:ext cx="117678" cy="87748"/>
              <a:chOff x="4144374" y="3522823"/>
              <a:chExt cx="117678" cy="87748"/>
            </a:xfrm>
          </p:grpSpPr>
          <p:sp>
            <p:nvSpPr>
              <p:cNvPr id="477" name="Ellipse">
                <a:extLst>
                  <a:ext uri="{FF2B5EF4-FFF2-40B4-BE49-F238E27FC236}">
                    <a16:creationId xmlns:a16="http://schemas.microsoft.com/office/drawing/2014/main" id="{C7B911A7-9197-8A42-902D-F03E4747C2B5}"/>
                  </a:ext>
                </a:extLst>
              </p:cNvPr>
              <p:cNvSpPr/>
              <p:nvPr/>
            </p:nvSpPr>
            <p:spPr>
              <a:xfrm>
                <a:off x="4220883" y="3522823"/>
                <a:ext cx="41168" cy="87748"/>
              </a:xfrm>
              <a:custGeom>
                <a:avLst/>
                <a:gdLst>
                  <a:gd name="connsiteX0" fmla="*/ 0 w 41168"/>
                  <a:gd name="connsiteY0" fmla="*/ 43874 h 87748"/>
                  <a:gd name="connsiteX1" fmla="*/ 20584 w 41168"/>
                  <a:gd name="connsiteY1" fmla="*/ 0 h 87748"/>
                  <a:gd name="connsiteX2" fmla="*/ 41168 w 41168"/>
                  <a:gd name="connsiteY2" fmla="*/ 43874 h 87748"/>
                  <a:gd name="connsiteX3" fmla="*/ 20584 w 41168"/>
                  <a:gd name="connsiteY3" fmla="*/ 87748 h 87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41168" h="87748">
                    <a:moveTo>
                      <a:pt x="0" y="43874"/>
                    </a:moveTo>
                    <a:cubicBezTo>
                      <a:pt x="0" y="19643"/>
                      <a:pt x="9216" y="0"/>
                      <a:pt x="20584" y="0"/>
                    </a:cubicBezTo>
                    <a:cubicBezTo>
                      <a:pt x="31952" y="0"/>
                      <a:pt x="41168" y="19643"/>
                      <a:pt x="41168" y="43874"/>
                    </a:cubicBezTo>
                    <a:cubicBezTo>
                      <a:pt x="41168" y="68105"/>
                      <a:pt x="31952" y="87748"/>
                      <a:pt x="20584" y="87748"/>
                    </a:cubicBezTo>
                    <a:cubicBezTo>
                      <a:pt x="9216" y="87748"/>
                      <a:pt x="0" y="68105"/>
                      <a:pt x="0" y="43874"/>
                    </a:cubicBez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</p:sp>
          <p:cxnSp>
            <p:nvCxnSpPr>
              <p:cNvPr id="478" name="Line">
                <a:extLst>
                  <a:ext uri="{FF2B5EF4-FFF2-40B4-BE49-F238E27FC236}">
                    <a16:creationId xmlns:a16="http://schemas.microsoft.com/office/drawing/2014/main" id="{541C0097-89F8-9642-A6CF-77C20030989E}"/>
                  </a:ext>
                </a:extLst>
              </p:cNvPr>
              <p:cNvCxnSpPr/>
              <p:nvPr/>
            </p:nvCxnSpPr>
            <p:spPr>
              <a:xfrm rot="9032670">
                <a:off x="4139961" y="3595902"/>
                <a:ext cx="87868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479" name="Line">
                <a:extLst>
                  <a:ext uri="{FF2B5EF4-FFF2-40B4-BE49-F238E27FC236}">
                    <a16:creationId xmlns:a16="http://schemas.microsoft.com/office/drawing/2014/main" id="{A2CBDBDF-4118-F24B-A15E-5FB1330286F2}"/>
                  </a:ext>
                </a:extLst>
              </p:cNvPr>
              <p:cNvCxnSpPr/>
              <p:nvPr/>
            </p:nvCxnSpPr>
            <p:spPr>
              <a:xfrm rot="-9010084">
                <a:off x="4138530" y="3544760"/>
                <a:ext cx="88197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E7E5E0F4-67FA-EF4D-B75E-D5B8654B8A1D}"/>
                </a:ext>
              </a:extLst>
            </p:cNvPr>
            <p:cNvGrpSpPr/>
            <p:nvPr/>
          </p:nvGrpSpPr>
          <p:grpSpPr>
            <a:xfrm>
              <a:off x="4659899" y="1701231"/>
              <a:ext cx="123522" cy="87748"/>
              <a:chOff x="4659899" y="1701231"/>
              <a:chExt cx="123522" cy="87748"/>
            </a:xfrm>
          </p:grpSpPr>
          <p:sp>
            <p:nvSpPr>
              <p:cNvPr id="441" name="Ellipse">
                <a:extLst>
                  <a:ext uri="{FF2B5EF4-FFF2-40B4-BE49-F238E27FC236}">
                    <a16:creationId xmlns:a16="http://schemas.microsoft.com/office/drawing/2014/main" id="{36DDA516-5591-1F48-9F51-EE36AB454BDF}"/>
                  </a:ext>
                </a:extLst>
              </p:cNvPr>
              <p:cNvSpPr/>
              <p:nvPr/>
            </p:nvSpPr>
            <p:spPr>
              <a:xfrm>
                <a:off x="4742253" y="1701231"/>
                <a:ext cx="41168" cy="87748"/>
              </a:xfrm>
              <a:custGeom>
                <a:avLst/>
                <a:gdLst>
                  <a:gd name="connsiteX0" fmla="*/ 0 w 41168"/>
                  <a:gd name="connsiteY0" fmla="*/ 43874 h 87748"/>
                  <a:gd name="connsiteX1" fmla="*/ 20584 w 41168"/>
                  <a:gd name="connsiteY1" fmla="*/ 0 h 87748"/>
                  <a:gd name="connsiteX2" fmla="*/ 41168 w 41168"/>
                  <a:gd name="connsiteY2" fmla="*/ 43874 h 87748"/>
                  <a:gd name="connsiteX3" fmla="*/ 20584 w 41168"/>
                  <a:gd name="connsiteY3" fmla="*/ 87748 h 87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41168" h="87748">
                    <a:moveTo>
                      <a:pt x="0" y="43874"/>
                    </a:moveTo>
                    <a:cubicBezTo>
                      <a:pt x="0" y="19643"/>
                      <a:pt x="9216" y="0"/>
                      <a:pt x="20584" y="0"/>
                    </a:cubicBezTo>
                    <a:cubicBezTo>
                      <a:pt x="31952" y="0"/>
                      <a:pt x="41168" y="19643"/>
                      <a:pt x="41168" y="43874"/>
                    </a:cubicBezTo>
                    <a:cubicBezTo>
                      <a:pt x="41168" y="68105"/>
                      <a:pt x="31952" y="87748"/>
                      <a:pt x="20584" y="87748"/>
                    </a:cubicBezTo>
                    <a:cubicBezTo>
                      <a:pt x="9216" y="87748"/>
                      <a:pt x="0" y="68105"/>
                      <a:pt x="0" y="43874"/>
                    </a:cubicBez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</p:sp>
          <p:cxnSp>
            <p:nvCxnSpPr>
              <p:cNvPr id="475" name="Line">
                <a:extLst>
                  <a:ext uri="{FF2B5EF4-FFF2-40B4-BE49-F238E27FC236}">
                    <a16:creationId xmlns:a16="http://schemas.microsoft.com/office/drawing/2014/main" id="{D436D507-923B-AB42-9D30-CBBB00899B7F}"/>
                  </a:ext>
                </a:extLst>
              </p:cNvPr>
              <p:cNvCxnSpPr/>
              <p:nvPr/>
            </p:nvCxnSpPr>
            <p:spPr>
              <a:xfrm rot="9032670">
                <a:off x="4661332" y="1774309"/>
                <a:ext cx="87868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476" name="Line">
                <a:extLst>
                  <a:ext uri="{FF2B5EF4-FFF2-40B4-BE49-F238E27FC236}">
                    <a16:creationId xmlns:a16="http://schemas.microsoft.com/office/drawing/2014/main" id="{FE1BB556-34D4-C440-B3BE-59B97A48AA58}"/>
                  </a:ext>
                </a:extLst>
              </p:cNvPr>
              <p:cNvCxnSpPr/>
              <p:nvPr/>
            </p:nvCxnSpPr>
            <p:spPr>
              <a:xfrm rot="12589916">
                <a:off x="4659899" y="1723168"/>
                <a:ext cx="88197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6BAFF48A-2365-1443-8CB0-EEF216EA909C}"/>
                </a:ext>
              </a:extLst>
            </p:cNvPr>
            <p:cNvGrpSpPr/>
            <p:nvPr/>
          </p:nvGrpSpPr>
          <p:grpSpPr>
            <a:xfrm>
              <a:off x="2993624" y="1692839"/>
              <a:ext cx="125591" cy="87748"/>
              <a:chOff x="2993624" y="1692839"/>
              <a:chExt cx="125591" cy="87748"/>
            </a:xfrm>
          </p:grpSpPr>
          <p:sp>
            <p:nvSpPr>
              <p:cNvPr id="438" name="Ellipse">
                <a:extLst>
                  <a:ext uri="{FF2B5EF4-FFF2-40B4-BE49-F238E27FC236}">
                    <a16:creationId xmlns:a16="http://schemas.microsoft.com/office/drawing/2014/main" id="{B32131A7-B3FA-754A-B884-7FD0057EBEE9}"/>
                  </a:ext>
                </a:extLst>
              </p:cNvPr>
              <p:cNvSpPr/>
              <p:nvPr/>
            </p:nvSpPr>
            <p:spPr>
              <a:xfrm>
                <a:off x="3078047" y="1692839"/>
                <a:ext cx="41168" cy="87748"/>
              </a:xfrm>
              <a:custGeom>
                <a:avLst/>
                <a:gdLst>
                  <a:gd name="connsiteX0" fmla="*/ 0 w 41168"/>
                  <a:gd name="connsiteY0" fmla="*/ 43874 h 87748"/>
                  <a:gd name="connsiteX1" fmla="*/ 20584 w 41168"/>
                  <a:gd name="connsiteY1" fmla="*/ 0 h 87748"/>
                  <a:gd name="connsiteX2" fmla="*/ 41168 w 41168"/>
                  <a:gd name="connsiteY2" fmla="*/ 43874 h 87748"/>
                  <a:gd name="connsiteX3" fmla="*/ 20584 w 41168"/>
                  <a:gd name="connsiteY3" fmla="*/ 87748 h 87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41168" h="87748">
                    <a:moveTo>
                      <a:pt x="0" y="43874"/>
                    </a:moveTo>
                    <a:cubicBezTo>
                      <a:pt x="0" y="19643"/>
                      <a:pt x="9216" y="0"/>
                      <a:pt x="20584" y="0"/>
                    </a:cubicBezTo>
                    <a:cubicBezTo>
                      <a:pt x="31952" y="0"/>
                      <a:pt x="41168" y="19643"/>
                      <a:pt x="41168" y="43874"/>
                    </a:cubicBezTo>
                    <a:cubicBezTo>
                      <a:pt x="41168" y="68105"/>
                      <a:pt x="31952" y="87748"/>
                      <a:pt x="20584" y="87748"/>
                    </a:cubicBezTo>
                    <a:cubicBezTo>
                      <a:pt x="9216" y="87748"/>
                      <a:pt x="0" y="68105"/>
                      <a:pt x="0" y="43874"/>
                    </a:cubicBez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</p:sp>
          <p:cxnSp>
            <p:nvCxnSpPr>
              <p:cNvPr id="439" name="Line">
                <a:extLst>
                  <a:ext uri="{FF2B5EF4-FFF2-40B4-BE49-F238E27FC236}">
                    <a16:creationId xmlns:a16="http://schemas.microsoft.com/office/drawing/2014/main" id="{6BC6FF5E-20A1-BC4E-BBCD-80309BD26DCC}"/>
                  </a:ext>
                </a:extLst>
              </p:cNvPr>
              <p:cNvCxnSpPr/>
              <p:nvPr/>
            </p:nvCxnSpPr>
            <p:spPr>
              <a:xfrm rot="9032700">
                <a:off x="2997127" y="1765917"/>
                <a:ext cx="87868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440" name="Line">
                <a:extLst>
                  <a:ext uri="{FF2B5EF4-FFF2-40B4-BE49-F238E27FC236}">
                    <a16:creationId xmlns:a16="http://schemas.microsoft.com/office/drawing/2014/main" id="{6DC2CF92-54C5-A044-BC5F-7A79580C378A}"/>
                  </a:ext>
                </a:extLst>
              </p:cNvPr>
              <p:cNvCxnSpPr/>
              <p:nvPr/>
            </p:nvCxnSpPr>
            <p:spPr>
              <a:xfrm rot="12589916">
                <a:off x="2993624" y="1718550"/>
                <a:ext cx="88197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6F6B3DE1-0F9D-E149-8EBA-F81D64A63ACD}"/>
                </a:ext>
              </a:extLst>
            </p:cNvPr>
            <p:cNvGrpSpPr/>
            <p:nvPr/>
          </p:nvGrpSpPr>
          <p:grpSpPr>
            <a:xfrm rot="-5400000">
              <a:off x="6178974" y="2867039"/>
              <a:ext cx="117678" cy="87748"/>
              <a:chOff x="6178974" y="2867039"/>
              <a:chExt cx="117678" cy="87748"/>
            </a:xfrm>
          </p:grpSpPr>
          <p:sp>
            <p:nvSpPr>
              <p:cNvPr id="434" name="Ellipse">
                <a:extLst>
                  <a:ext uri="{FF2B5EF4-FFF2-40B4-BE49-F238E27FC236}">
                    <a16:creationId xmlns:a16="http://schemas.microsoft.com/office/drawing/2014/main" id="{9DBC4C80-57B3-1046-AF18-D9EB41744A24}"/>
                  </a:ext>
                </a:extLst>
              </p:cNvPr>
              <p:cNvSpPr/>
              <p:nvPr/>
            </p:nvSpPr>
            <p:spPr>
              <a:xfrm>
                <a:off x="6255484" y="2867039"/>
                <a:ext cx="41168" cy="87748"/>
              </a:xfrm>
              <a:custGeom>
                <a:avLst/>
                <a:gdLst>
                  <a:gd name="connsiteX0" fmla="*/ 0 w 41168"/>
                  <a:gd name="connsiteY0" fmla="*/ 43874 h 87748"/>
                  <a:gd name="connsiteX1" fmla="*/ 20584 w 41168"/>
                  <a:gd name="connsiteY1" fmla="*/ 0 h 87748"/>
                  <a:gd name="connsiteX2" fmla="*/ 41168 w 41168"/>
                  <a:gd name="connsiteY2" fmla="*/ 43874 h 87748"/>
                  <a:gd name="connsiteX3" fmla="*/ 20584 w 41168"/>
                  <a:gd name="connsiteY3" fmla="*/ 87748 h 87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41168" h="87748">
                    <a:moveTo>
                      <a:pt x="0" y="43874"/>
                    </a:moveTo>
                    <a:cubicBezTo>
                      <a:pt x="0" y="19643"/>
                      <a:pt x="9216" y="0"/>
                      <a:pt x="20584" y="0"/>
                    </a:cubicBezTo>
                    <a:cubicBezTo>
                      <a:pt x="31952" y="0"/>
                      <a:pt x="41168" y="19643"/>
                      <a:pt x="41168" y="43874"/>
                    </a:cubicBezTo>
                    <a:cubicBezTo>
                      <a:pt x="41168" y="68105"/>
                      <a:pt x="31952" y="87748"/>
                      <a:pt x="20584" y="87748"/>
                    </a:cubicBezTo>
                    <a:cubicBezTo>
                      <a:pt x="9216" y="87748"/>
                      <a:pt x="0" y="68105"/>
                      <a:pt x="0" y="43874"/>
                    </a:cubicBez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</p:sp>
          <p:cxnSp>
            <p:nvCxnSpPr>
              <p:cNvPr id="436" name="Line">
                <a:extLst>
                  <a:ext uri="{FF2B5EF4-FFF2-40B4-BE49-F238E27FC236}">
                    <a16:creationId xmlns:a16="http://schemas.microsoft.com/office/drawing/2014/main" id="{3CC942D8-7406-8442-A218-07C68EDE3070}"/>
                  </a:ext>
                </a:extLst>
              </p:cNvPr>
              <p:cNvCxnSpPr/>
              <p:nvPr/>
            </p:nvCxnSpPr>
            <p:spPr>
              <a:xfrm rot="9032700">
                <a:off x="6174562" y="2940117"/>
                <a:ext cx="87868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437" name="Line">
                <a:extLst>
                  <a:ext uri="{FF2B5EF4-FFF2-40B4-BE49-F238E27FC236}">
                    <a16:creationId xmlns:a16="http://schemas.microsoft.com/office/drawing/2014/main" id="{9E56B2FF-101A-3144-9083-7C04C9BE296A}"/>
                  </a:ext>
                </a:extLst>
              </p:cNvPr>
              <p:cNvCxnSpPr/>
              <p:nvPr/>
            </p:nvCxnSpPr>
            <p:spPr>
              <a:xfrm rot="-9010084">
                <a:off x="6173131" y="2888976"/>
                <a:ext cx="88197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118DA6E6-DAEF-5047-881F-07E333881BF7}"/>
                </a:ext>
              </a:extLst>
            </p:cNvPr>
            <p:cNvGrpSpPr/>
            <p:nvPr/>
          </p:nvGrpSpPr>
          <p:grpSpPr>
            <a:xfrm rot="-5400000">
              <a:off x="4556788" y="2874639"/>
              <a:ext cx="117678" cy="87748"/>
              <a:chOff x="4556788" y="2874639"/>
              <a:chExt cx="117678" cy="87748"/>
            </a:xfrm>
          </p:grpSpPr>
          <p:sp>
            <p:nvSpPr>
              <p:cNvPr id="431" name="Ellipse">
                <a:extLst>
                  <a:ext uri="{FF2B5EF4-FFF2-40B4-BE49-F238E27FC236}">
                    <a16:creationId xmlns:a16="http://schemas.microsoft.com/office/drawing/2014/main" id="{F8DE84A4-4F58-BC41-902F-2DE585F7FAA5}"/>
                  </a:ext>
                </a:extLst>
              </p:cNvPr>
              <p:cNvSpPr/>
              <p:nvPr/>
            </p:nvSpPr>
            <p:spPr>
              <a:xfrm>
                <a:off x="4633297" y="2882239"/>
                <a:ext cx="41168" cy="87748"/>
              </a:xfrm>
              <a:custGeom>
                <a:avLst/>
                <a:gdLst>
                  <a:gd name="connsiteX0" fmla="*/ 0 w 41168"/>
                  <a:gd name="connsiteY0" fmla="*/ 43874 h 87748"/>
                  <a:gd name="connsiteX1" fmla="*/ 20584 w 41168"/>
                  <a:gd name="connsiteY1" fmla="*/ 0 h 87748"/>
                  <a:gd name="connsiteX2" fmla="*/ 41168 w 41168"/>
                  <a:gd name="connsiteY2" fmla="*/ 43874 h 87748"/>
                  <a:gd name="connsiteX3" fmla="*/ 20584 w 41168"/>
                  <a:gd name="connsiteY3" fmla="*/ 87748 h 87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41168" h="87748">
                    <a:moveTo>
                      <a:pt x="0" y="43874"/>
                    </a:moveTo>
                    <a:cubicBezTo>
                      <a:pt x="0" y="19643"/>
                      <a:pt x="9216" y="0"/>
                      <a:pt x="20584" y="0"/>
                    </a:cubicBezTo>
                    <a:cubicBezTo>
                      <a:pt x="31952" y="0"/>
                      <a:pt x="41168" y="19643"/>
                      <a:pt x="41168" y="43874"/>
                    </a:cubicBezTo>
                    <a:cubicBezTo>
                      <a:pt x="41168" y="68105"/>
                      <a:pt x="31952" y="87748"/>
                      <a:pt x="20584" y="87748"/>
                    </a:cubicBezTo>
                    <a:cubicBezTo>
                      <a:pt x="9216" y="87748"/>
                      <a:pt x="0" y="68105"/>
                      <a:pt x="0" y="43874"/>
                    </a:cubicBez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</p:sp>
          <p:cxnSp>
            <p:nvCxnSpPr>
              <p:cNvPr id="432" name="Line">
                <a:extLst>
                  <a:ext uri="{FF2B5EF4-FFF2-40B4-BE49-F238E27FC236}">
                    <a16:creationId xmlns:a16="http://schemas.microsoft.com/office/drawing/2014/main" id="{6BDFF51D-7BE9-0C48-8346-44112DC95A9F}"/>
                  </a:ext>
                </a:extLst>
              </p:cNvPr>
              <p:cNvCxnSpPr/>
              <p:nvPr/>
            </p:nvCxnSpPr>
            <p:spPr>
              <a:xfrm rot="9032673">
                <a:off x="4552375" y="2947718"/>
                <a:ext cx="87868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sp>
            <p:nvSpPr>
              <p:cNvPr id="433" name="Line">
                <a:extLst>
                  <a:ext uri="{FF2B5EF4-FFF2-40B4-BE49-F238E27FC236}">
                    <a16:creationId xmlns:a16="http://schemas.microsoft.com/office/drawing/2014/main" id="{174AF27C-F779-DF4A-8040-E7FF9CD4A480}"/>
                  </a:ext>
                </a:extLst>
              </p:cNvPr>
              <p:cNvSpPr/>
              <p:nvPr/>
            </p:nvSpPr>
            <p:spPr>
              <a:xfrm rot="-8764088">
                <a:off x="4548936" y="2900376"/>
                <a:ext cx="92214" cy="0"/>
              </a:xfrm>
              <a:custGeom>
                <a:avLst/>
                <a:gdLst/>
                <a:ahLst/>
                <a:cxnLst/>
                <a:rect l="0" t="0" r="0" b="0"/>
                <a:pathLst>
                  <a:path w="92214" fill="none">
                    <a:moveTo>
                      <a:pt x="0" y="0"/>
                    </a:moveTo>
                    <a:lnTo>
                      <a:pt x="92214" y="0"/>
                    </a:lnTo>
                  </a:path>
                </a:pathLst>
              </a:custGeom>
              <a:solidFill>
                <a:srgbClr val="3498DB"/>
              </a:solidFill>
              <a:ln w="15200" cap="flat">
                <a:solidFill>
                  <a:srgbClr val="000000"/>
                </a:solidFill>
                <a:bevel/>
              </a:ln>
            </p:spPr>
          </p: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1639E07F-43F3-C34A-82F3-2F13F3D3B432}"/>
                </a:ext>
              </a:extLst>
            </p:cNvPr>
            <p:cNvGrpSpPr/>
            <p:nvPr/>
          </p:nvGrpSpPr>
          <p:grpSpPr>
            <a:xfrm rot="-5400000">
              <a:off x="7321159" y="1058698"/>
              <a:ext cx="117678" cy="87748"/>
              <a:chOff x="7321159" y="1058698"/>
              <a:chExt cx="117678" cy="87748"/>
            </a:xfrm>
          </p:grpSpPr>
          <p:sp>
            <p:nvSpPr>
              <p:cNvPr id="428" name="Ellipse">
                <a:extLst>
                  <a:ext uri="{FF2B5EF4-FFF2-40B4-BE49-F238E27FC236}">
                    <a16:creationId xmlns:a16="http://schemas.microsoft.com/office/drawing/2014/main" id="{D2796E3F-7C80-D14E-BC25-FB2B9A02A6E0}"/>
                  </a:ext>
                </a:extLst>
              </p:cNvPr>
              <p:cNvSpPr/>
              <p:nvPr/>
            </p:nvSpPr>
            <p:spPr>
              <a:xfrm>
                <a:off x="7397669" y="1058698"/>
                <a:ext cx="41168" cy="87748"/>
              </a:xfrm>
              <a:custGeom>
                <a:avLst/>
                <a:gdLst>
                  <a:gd name="connsiteX0" fmla="*/ 0 w 41168"/>
                  <a:gd name="connsiteY0" fmla="*/ 43874 h 87748"/>
                  <a:gd name="connsiteX1" fmla="*/ 20584 w 41168"/>
                  <a:gd name="connsiteY1" fmla="*/ 0 h 87748"/>
                  <a:gd name="connsiteX2" fmla="*/ 41168 w 41168"/>
                  <a:gd name="connsiteY2" fmla="*/ 43874 h 87748"/>
                  <a:gd name="connsiteX3" fmla="*/ 20584 w 41168"/>
                  <a:gd name="connsiteY3" fmla="*/ 87748 h 87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41168" h="87748">
                    <a:moveTo>
                      <a:pt x="0" y="43874"/>
                    </a:moveTo>
                    <a:cubicBezTo>
                      <a:pt x="0" y="19643"/>
                      <a:pt x="9216" y="0"/>
                      <a:pt x="20584" y="0"/>
                    </a:cubicBezTo>
                    <a:cubicBezTo>
                      <a:pt x="31952" y="0"/>
                      <a:pt x="41168" y="19643"/>
                      <a:pt x="41168" y="43874"/>
                    </a:cubicBezTo>
                    <a:cubicBezTo>
                      <a:pt x="41168" y="68105"/>
                      <a:pt x="31952" y="87748"/>
                      <a:pt x="20584" y="87748"/>
                    </a:cubicBezTo>
                    <a:cubicBezTo>
                      <a:pt x="9216" y="87748"/>
                      <a:pt x="0" y="68105"/>
                      <a:pt x="0" y="43874"/>
                    </a:cubicBez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</p:sp>
          <p:cxnSp>
            <p:nvCxnSpPr>
              <p:cNvPr id="429" name="Line">
                <a:extLst>
                  <a:ext uri="{FF2B5EF4-FFF2-40B4-BE49-F238E27FC236}">
                    <a16:creationId xmlns:a16="http://schemas.microsoft.com/office/drawing/2014/main" id="{E4549BDB-2964-A246-B9E6-9A0837C4D3E4}"/>
                  </a:ext>
                </a:extLst>
              </p:cNvPr>
              <p:cNvCxnSpPr/>
              <p:nvPr/>
            </p:nvCxnSpPr>
            <p:spPr>
              <a:xfrm rot="9032700">
                <a:off x="7316747" y="1131777"/>
                <a:ext cx="87868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430" name="Line">
                <a:extLst>
                  <a:ext uri="{FF2B5EF4-FFF2-40B4-BE49-F238E27FC236}">
                    <a16:creationId xmlns:a16="http://schemas.microsoft.com/office/drawing/2014/main" id="{27143C7E-9A75-D145-8324-9CD27928F39B}"/>
                  </a:ext>
                </a:extLst>
              </p:cNvPr>
              <p:cNvCxnSpPr/>
              <p:nvPr/>
            </p:nvCxnSpPr>
            <p:spPr>
              <a:xfrm rot="-9010084">
                <a:off x="7315315" y="1080635"/>
                <a:ext cx="88197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cxnSp>
          <p:nvCxnSpPr>
            <p:cNvPr id="346" name="Line">
              <a:extLst>
                <a:ext uri="{FF2B5EF4-FFF2-40B4-BE49-F238E27FC236}">
                  <a16:creationId xmlns:a16="http://schemas.microsoft.com/office/drawing/2014/main" id="{0B9A16DA-6CE5-7A4F-9861-CFEA59E5BD20}"/>
                </a:ext>
              </a:extLst>
            </p:cNvPr>
            <p:cNvCxnSpPr/>
            <p:nvPr/>
          </p:nvCxnSpPr>
          <p:spPr>
            <a:xfrm rot="-5400000">
              <a:off x="7281266" y="1064572"/>
              <a:ext cx="197600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63694466-733E-F648-AE21-804C98D977E5}"/>
                </a:ext>
              </a:extLst>
            </p:cNvPr>
            <p:cNvGrpSpPr/>
            <p:nvPr/>
          </p:nvGrpSpPr>
          <p:grpSpPr>
            <a:xfrm rot="5400000">
              <a:off x="1899693" y="4146259"/>
              <a:ext cx="117678" cy="87748"/>
              <a:chOff x="1899693" y="4146259"/>
              <a:chExt cx="117678" cy="87748"/>
            </a:xfrm>
          </p:grpSpPr>
          <p:sp>
            <p:nvSpPr>
              <p:cNvPr id="411" name="Ellipse">
                <a:extLst>
                  <a:ext uri="{FF2B5EF4-FFF2-40B4-BE49-F238E27FC236}">
                    <a16:creationId xmlns:a16="http://schemas.microsoft.com/office/drawing/2014/main" id="{A5D336AA-D826-4C42-83D1-37E425DD37F6}"/>
                  </a:ext>
                </a:extLst>
              </p:cNvPr>
              <p:cNvSpPr/>
              <p:nvPr/>
            </p:nvSpPr>
            <p:spPr>
              <a:xfrm>
                <a:off x="1976202" y="4146259"/>
                <a:ext cx="41168" cy="87748"/>
              </a:xfrm>
              <a:custGeom>
                <a:avLst/>
                <a:gdLst>
                  <a:gd name="connsiteX0" fmla="*/ 0 w 41168"/>
                  <a:gd name="connsiteY0" fmla="*/ 43874 h 87748"/>
                  <a:gd name="connsiteX1" fmla="*/ 20584 w 41168"/>
                  <a:gd name="connsiteY1" fmla="*/ 0 h 87748"/>
                  <a:gd name="connsiteX2" fmla="*/ 41168 w 41168"/>
                  <a:gd name="connsiteY2" fmla="*/ 43874 h 87748"/>
                  <a:gd name="connsiteX3" fmla="*/ 20584 w 41168"/>
                  <a:gd name="connsiteY3" fmla="*/ 87748 h 87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41168" h="87748">
                    <a:moveTo>
                      <a:pt x="0" y="43874"/>
                    </a:moveTo>
                    <a:cubicBezTo>
                      <a:pt x="0" y="19643"/>
                      <a:pt x="9216" y="0"/>
                      <a:pt x="20584" y="0"/>
                    </a:cubicBezTo>
                    <a:cubicBezTo>
                      <a:pt x="31952" y="0"/>
                      <a:pt x="41168" y="19643"/>
                      <a:pt x="41168" y="43874"/>
                    </a:cubicBezTo>
                    <a:cubicBezTo>
                      <a:pt x="41168" y="68105"/>
                      <a:pt x="31952" y="87748"/>
                      <a:pt x="20584" y="87748"/>
                    </a:cubicBezTo>
                    <a:cubicBezTo>
                      <a:pt x="9216" y="87748"/>
                      <a:pt x="0" y="68105"/>
                      <a:pt x="0" y="43874"/>
                    </a:cubicBez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</p:sp>
          <p:cxnSp>
            <p:nvCxnSpPr>
              <p:cNvPr id="414" name="Line">
                <a:extLst>
                  <a:ext uri="{FF2B5EF4-FFF2-40B4-BE49-F238E27FC236}">
                    <a16:creationId xmlns:a16="http://schemas.microsoft.com/office/drawing/2014/main" id="{425CB5A9-D535-0546-ABB4-31C27314A5D6}"/>
                  </a:ext>
                </a:extLst>
              </p:cNvPr>
              <p:cNvCxnSpPr/>
              <p:nvPr/>
            </p:nvCxnSpPr>
            <p:spPr>
              <a:xfrm rot="9032700">
                <a:off x="1895280" y="4219337"/>
                <a:ext cx="87868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427" name="Line">
                <a:extLst>
                  <a:ext uri="{FF2B5EF4-FFF2-40B4-BE49-F238E27FC236}">
                    <a16:creationId xmlns:a16="http://schemas.microsoft.com/office/drawing/2014/main" id="{C6F1A69D-6545-D54B-9940-426C5AB89450}"/>
                  </a:ext>
                </a:extLst>
              </p:cNvPr>
              <p:cNvCxnSpPr/>
              <p:nvPr/>
            </p:nvCxnSpPr>
            <p:spPr>
              <a:xfrm rot="-9046919">
                <a:off x="1898062" y="4169766"/>
                <a:ext cx="83449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FF43417E-61B2-3747-8585-F3BF4AE90FFE}"/>
                </a:ext>
              </a:extLst>
            </p:cNvPr>
            <p:cNvGrpSpPr/>
            <p:nvPr/>
          </p:nvGrpSpPr>
          <p:grpSpPr>
            <a:xfrm rot="5400000">
              <a:off x="3652153" y="4146259"/>
              <a:ext cx="117678" cy="87748"/>
              <a:chOff x="3652153" y="4146259"/>
              <a:chExt cx="117678" cy="87748"/>
            </a:xfrm>
          </p:grpSpPr>
          <p:sp>
            <p:nvSpPr>
              <p:cNvPr id="397" name="Ellipse">
                <a:extLst>
                  <a:ext uri="{FF2B5EF4-FFF2-40B4-BE49-F238E27FC236}">
                    <a16:creationId xmlns:a16="http://schemas.microsoft.com/office/drawing/2014/main" id="{A66AFA2D-A011-6042-B947-D90AE50F3A6E}"/>
                  </a:ext>
                </a:extLst>
              </p:cNvPr>
              <p:cNvSpPr/>
              <p:nvPr/>
            </p:nvSpPr>
            <p:spPr>
              <a:xfrm>
                <a:off x="3728662" y="4146259"/>
                <a:ext cx="41168" cy="87748"/>
              </a:xfrm>
              <a:custGeom>
                <a:avLst/>
                <a:gdLst>
                  <a:gd name="connsiteX0" fmla="*/ 0 w 41168"/>
                  <a:gd name="connsiteY0" fmla="*/ 43874 h 87748"/>
                  <a:gd name="connsiteX1" fmla="*/ 20584 w 41168"/>
                  <a:gd name="connsiteY1" fmla="*/ 0 h 87748"/>
                  <a:gd name="connsiteX2" fmla="*/ 41168 w 41168"/>
                  <a:gd name="connsiteY2" fmla="*/ 43874 h 87748"/>
                  <a:gd name="connsiteX3" fmla="*/ 20584 w 41168"/>
                  <a:gd name="connsiteY3" fmla="*/ 87748 h 87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41168" h="87748">
                    <a:moveTo>
                      <a:pt x="0" y="43874"/>
                    </a:moveTo>
                    <a:cubicBezTo>
                      <a:pt x="0" y="19643"/>
                      <a:pt x="9216" y="0"/>
                      <a:pt x="20584" y="0"/>
                    </a:cubicBezTo>
                    <a:cubicBezTo>
                      <a:pt x="31952" y="0"/>
                      <a:pt x="41168" y="19643"/>
                      <a:pt x="41168" y="43874"/>
                    </a:cubicBezTo>
                    <a:cubicBezTo>
                      <a:pt x="41168" y="68105"/>
                      <a:pt x="31952" y="87748"/>
                      <a:pt x="20584" y="87748"/>
                    </a:cubicBezTo>
                    <a:cubicBezTo>
                      <a:pt x="9216" y="87748"/>
                      <a:pt x="0" y="68105"/>
                      <a:pt x="0" y="43874"/>
                    </a:cubicBez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</p:sp>
          <p:cxnSp>
            <p:nvCxnSpPr>
              <p:cNvPr id="398" name="Line">
                <a:extLst>
                  <a:ext uri="{FF2B5EF4-FFF2-40B4-BE49-F238E27FC236}">
                    <a16:creationId xmlns:a16="http://schemas.microsoft.com/office/drawing/2014/main" id="{E7E0A8E7-9DB4-8149-98FD-FD1D5204CD6D}"/>
                  </a:ext>
                </a:extLst>
              </p:cNvPr>
              <p:cNvCxnSpPr/>
              <p:nvPr/>
            </p:nvCxnSpPr>
            <p:spPr>
              <a:xfrm rot="9032700">
                <a:off x="3647740" y="4219338"/>
                <a:ext cx="87868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399" name="Line">
                <a:extLst>
                  <a:ext uri="{FF2B5EF4-FFF2-40B4-BE49-F238E27FC236}">
                    <a16:creationId xmlns:a16="http://schemas.microsoft.com/office/drawing/2014/main" id="{35820D85-E840-334F-AE40-808295F87004}"/>
                  </a:ext>
                </a:extLst>
              </p:cNvPr>
              <p:cNvCxnSpPr/>
              <p:nvPr/>
            </p:nvCxnSpPr>
            <p:spPr>
              <a:xfrm rot="-9046920">
                <a:off x="3650522" y="4169766"/>
                <a:ext cx="83449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sp>
          <p:nvSpPr>
            <p:cNvPr id="396" name="Text 482">
              <a:extLst>
                <a:ext uri="{FF2B5EF4-FFF2-40B4-BE49-F238E27FC236}">
                  <a16:creationId xmlns:a16="http://schemas.microsoft.com/office/drawing/2014/main" id="{9FBA1976-B2A2-984F-B393-A55999CACE90}"/>
                </a:ext>
              </a:extLst>
            </p:cNvPr>
            <p:cNvSpPr txBox="1"/>
            <p:nvPr/>
          </p:nvSpPr>
          <p:spPr>
            <a:xfrm rot="16200000">
              <a:off x="-678595" y="3075910"/>
              <a:ext cx="3275600" cy="620925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672" b="1" dirty="0">
                  <a:solidFill>
                    <a:schemeClr val="accent5"/>
                  </a:solidFill>
                  <a:latin typeface="Arial"/>
                </a:rPr>
                <a:t>DVD RENTAL ER DIAGRAM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1831</TotalTime>
  <Words>272</Words>
  <Application>Microsoft Macintosh PowerPoint</Application>
  <PresentationFormat>Custom</PresentationFormat>
  <Paragraphs>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Ruchi Bhanot</dc:creator>
  <cp:lastModifiedBy>Andy Viren</cp:lastModifiedBy>
  <cp:revision>16</cp:revision>
  <cp:lastPrinted>2018-05-25T17:51:20Z</cp:lastPrinted>
  <dcterms:created xsi:type="dcterms:W3CDTF">2018-05-25T00:18:27Z</dcterms:created>
  <dcterms:modified xsi:type="dcterms:W3CDTF">2018-08-30T15:18:43Z</dcterms:modified>
</cp:coreProperties>
</file>