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6A42-625C-4700-8B86-18739F7F2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477E9-A163-4CC5-A172-0F342FFB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91C9-C97F-4AC6-BF63-BE76664F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0ED5-F0E3-4A3F-BB37-8312573F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DF0B-8B46-4474-B2B5-41C9ED63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37D7-882A-4610-B66F-3CE5D441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DEA1E-4200-415B-9A8F-55B6E65E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F043-82A9-4D23-BB8D-9BE6471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E2F1-55C2-45A2-B07B-E7F866E4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C343-57C7-4094-B029-D472C04F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B890-271D-4715-9AE6-906268A38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0DDAE-F1D0-4900-A53B-998B827A6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4460-516E-461E-886D-AC300F5A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8C9B-CF42-43D9-AEE8-B92E8DAD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B86C-933C-4B26-B65B-528D2DCC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AC25-C564-4E6A-9B13-D52689CF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E1D1-6AB0-467F-AC9A-0270B72F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78B4-5149-49B6-BF4E-062B03A8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63B1-9559-4CB2-956B-D1BAD1E4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3AAF-4A8C-409B-B58B-541C4DFA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D39-F903-447C-BB66-63D47544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6E38-DE05-4FE6-BA91-DD141D99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E1F5-F0CB-44DF-8120-D6C1FE41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9B1C-29C2-47B1-8C63-A6013816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2BF2-54F9-40CA-8789-434B2035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4383-9F3B-48E8-9584-2CF692DB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9179-F39A-4BF4-9FB5-99BC8D122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16698-36C8-4FA2-87AA-FD74D4C4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3931-3D00-4E61-AA0C-D50D56BF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CBE3-0177-48F3-9FBA-1E5CBEF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819A-FF75-4DE1-9C54-D860C169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D855-DCB0-49B0-919F-9ADC483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2CEB-AFAB-4B4D-8DD9-862E4192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7189-4BC0-481C-BEEC-58BE552A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DC8A3-C7B0-4989-BCF6-55DFE4D67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E0F06-D9C4-45E4-BBF4-55341B260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E8D4B-E646-4417-B6E5-43304123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FA722-7774-40F7-A242-8791912F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EDC8B-EFAB-4C44-B7AC-824E49A3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1C3-1646-42F3-959A-DCFD1189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B5EEF-9F9F-4F6A-A088-54D40192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4825C-F628-4C9C-B6A9-CE30E35D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32918-1162-4B19-B11E-D9A5EED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2A410-9B26-498D-B59C-3E9067D1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C89B2-8D13-4573-842A-9B7AD94B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2B378-93DA-4468-82D6-A94854F4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C8FE-7DF1-4B64-AD1E-00B37921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EB14-0B16-4F96-B999-9A0AA30E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14CFF-064F-485E-8D41-4A4203FB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22CE-BC1F-4227-80A5-A6E95A83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39E0-4B6E-4D24-B3DD-FF3E0F03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F9C7C-FC09-421F-BE6C-C950683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5C2-EB97-4A34-AEAD-7F37A264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3D32A-A2C8-421F-BE21-1C73A3DB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3DB0E-1965-4F3F-BB2F-AF74CF8F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22B8-6AA5-4912-99D9-E425B95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4415-B61F-4BC4-BBB0-0186FDB6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21D1-98FC-496A-B5AC-256D2CC6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BF8D5-1E18-4342-B349-9DA2ABD0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7059-707E-4BB0-8E54-7E21198E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8775-BCAB-4A60-9277-77CEEABFA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28D8-C0F0-4FDB-B34A-C24021169F3B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4A51-3833-40B3-B581-CC2C27A70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F14-7478-400B-B058-AECCC0484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5CD923-E154-4FB3-B415-A4BF78568DD2}"/>
              </a:ext>
            </a:extLst>
          </p:cNvPr>
          <p:cNvSpPr/>
          <p:nvPr/>
        </p:nvSpPr>
        <p:spPr>
          <a:xfrm>
            <a:off x="1630837" y="2837468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EB7C46-3920-44F0-A870-199A3B48C66D}"/>
              </a:ext>
            </a:extLst>
          </p:cNvPr>
          <p:cNvSpPr/>
          <p:nvPr/>
        </p:nvSpPr>
        <p:spPr>
          <a:xfrm>
            <a:off x="2160309" y="2853179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953E4E-B03D-4B63-B2C1-9FE75E006B3A}"/>
              </a:ext>
            </a:extLst>
          </p:cNvPr>
          <p:cNvSpPr/>
          <p:nvPr/>
        </p:nvSpPr>
        <p:spPr>
          <a:xfrm>
            <a:off x="2689781" y="2837468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A27C24-B4EF-4A10-8F01-73AD0331E10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932495" y="2993011"/>
            <a:ext cx="227814" cy="1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2F7E94-0799-44CB-8D5F-400D9D6B9B48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2461967" y="2993011"/>
            <a:ext cx="227814" cy="1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EE929-130F-4073-B2C4-3F1E57EF7680}"/>
              </a:ext>
            </a:extLst>
          </p:cNvPr>
          <p:cNvCxnSpPr>
            <a:cxnSpLocks/>
          </p:cNvCxnSpPr>
          <p:nvPr/>
        </p:nvCxnSpPr>
        <p:spPr>
          <a:xfrm flipV="1">
            <a:off x="2991439" y="2985155"/>
            <a:ext cx="227814" cy="1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FB4A74-26B9-43FC-853B-6CDDC4401F90}"/>
              </a:ext>
            </a:extLst>
          </p:cNvPr>
          <p:cNvSpPr txBox="1"/>
          <p:nvPr/>
        </p:nvSpPr>
        <p:spPr>
          <a:xfrm>
            <a:off x="3219253" y="2816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DA20C-4CF2-4BD1-8792-F85B549E69EB}"/>
              </a:ext>
            </a:extLst>
          </p:cNvPr>
          <p:cNvCxnSpPr>
            <a:cxnSpLocks/>
          </p:cNvCxnSpPr>
          <p:nvPr/>
        </p:nvCxnSpPr>
        <p:spPr>
          <a:xfrm flipV="1">
            <a:off x="3520911" y="2949863"/>
            <a:ext cx="227814" cy="1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4BCE1E-798B-4A7F-AB47-7B4B4DC5611D}"/>
              </a:ext>
            </a:extLst>
          </p:cNvPr>
          <p:cNvSpPr/>
          <p:nvPr/>
        </p:nvSpPr>
        <p:spPr>
          <a:xfrm>
            <a:off x="3748725" y="2816200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8CA207-4076-4228-A248-707453589C30}"/>
              </a:ext>
            </a:extLst>
          </p:cNvPr>
          <p:cNvSpPr/>
          <p:nvPr/>
        </p:nvSpPr>
        <p:spPr>
          <a:xfrm>
            <a:off x="5410986" y="1383383"/>
            <a:ext cx="2856321" cy="4091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7CEE7D-7994-4F40-9C30-7C4568A9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97" y="2497214"/>
            <a:ext cx="2667000" cy="27051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DA93F2-6587-4A06-8A37-EABAB95A59FA}"/>
              </a:ext>
            </a:extLst>
          </p:cNvPr>
          <p:cNvCxnSpPr>
            <a:stCxn id="17" idx="7"/>
          </p:cNvCxnSpPr>
          <p:nvPr/>
        </p:nvCxnSpPr>
        <p:spPr>
          <a:xfrm flipV="1">
            <a:off x="4006206" y="1617133"/>
            <a:ext cx="1404779" cy="1244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80212-3F7E-4B59-BA31-D5B2E720DDC3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006206" y="2091267"/>
            <a:ext cx="1404779" cy="77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D54768-4B98-4B65-89EB-ADEFD0AC5559}"/>
              </a:ext>
            </a:extLst>
          </p:cNvPr>
          <p:cNvCxnSpPr>
            <a:cxnSpLocks/>
          </p:cNvCxnSpPr>
          <p:nvPr/>
        </p:nvCxnSpPr>
        <p:spPr>
          <a:xfrm flipV="1">
            <a:off x="4028295" y="2609276"/>
            <a:ext cx="1382690" cy="35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FBF08F-F6BD-410A-A580-F0AAFD92D40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035428" y="2993010"/>
            <a:ext cx="1375558" cy="43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E40000-7065-4691-9191-1A3930B33850}"/>
              </a:ext>
            </a:extLst>
          </p:cNvPr>
          <p:cNvCxnSpPr>
            <a:cxnSpLocks/>
          </p:cNvCxnSpPr>
          <p:nvPr/>
        </p:nvCxnSpPr>
        <p:spPr>
          <a:xfrm>
            <a:off x="3914324" y="3095507"/>
            <a:ext cx="1513114" cy="46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B6AC89-6660-461D-834E-2EF32301860A}"/>
              </a:ext>
            </a:extLst>
          </p:cNvPr>
          <p:cNvCxnSpPr>
            <a:cxnSpLocks/>
          </p:cNvCxnSpPr>
          <p:nvPr/>
        </p:nvCxnSpPr>
        <p:spPr>
          <a:xfrm>
            <a:off x="3790431" y="3103518"/>
            <a:ext cx="1604103" cy="80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40A26C-B34F-41D6-89E7-84665636B023}"/>
              </a:ext>
            </a:extLst>
          </p:cNvPr>
          <p:cNvCxnSpPr>
            <a:cxnSpLocks/>
          </p:cNvCxnSpPr>
          <p:nvPr/>
        </p:nvCxnSpPr>
        <p:spPr>
          <a:xfrm>
            <a:off x="4028295" y="3018837"/>
            <a:ext cx="1460898" cy="4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06BA96-A959-4533-90BA-99DB0A926CC3}"/>
              </a:ext>
            </a:extLst>
          </p:cNvPr>
          <p:cNvCxnSpPr>
            <a:cxnSpLocks/>
          </p:cNvCxnSpPr>
          <p:nvPr/>
        </p:nvCxnSpPr>
        <p:spPr>
          <a:xfrm>
            <a:off x="3790431" y="3098439"/>
            <a:ext cx="1620554" cy="112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F62468-E9BD-4548-9F59-B5014604EDE8}"/>
              </a:ext>
            </a:extLst>
          </p:cNvPr>
          <p:cNvSpPr txBox="1"/>
          <p:nvPr/>
        </p:nvSpPr>
        <p:spPr>
          <a:xfrm>
            <a:off x="6096000" y="1655686"/>
            <a:ext cx="168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</a:t>
            </a:r>
            <a:r>
              <a:rPr lang="en-US" i="1" dirty="0"/>
              <a:t>n</a:t>
            </a:r>
            <a:r>
              <a:rPr lang="en-US" dirty="0"/>
              <a:t> nodes),</a:t>
            </a:r>
          </a:p>
          <a:p>
            <a:r>
              <a:rPr lang="en-US" dirty="0"/>
              <a:t>Complete graph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F075718-F9B5-4E65-9405-F047D5BF14CA}"/>
              </a:ext>
            </a:extLst>
          </p:cNvPr>
          <p:cNvSpPr/>
          <p:nvPr/>
        </p:nvSpPr>
        <p:spPr>
          <a:xfrm rot="5400000">
            <a:off x="2608831" y="2310431"/>
            <a:ext cx="311085" cy="226699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29F14B-FE19-4EAD-9E33-07F0BCE3A5DA}"/>
              </a:ext>
            </a:extLst>
          </p:cNvPr>
          <p:cNvSpPr txBox="1"/>
          <p:nvPr/>
        </p:nvSpPr>
        <p:spPr>
          <a:xfrm>
            <a:off x="1478616" y="3794003"/>
            <a:ext cx="328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(</a:t>
            </a:r>
            <a:r>
              <a:rPr lang="en-US" i="1" dirty="0"/>
              <a:t>k</a:t>
            </a:r>
            <a:r>
              <a:rPr lang="en-US" dirty="0"/>
              <a:t> nodes)</a:t>
            </a:r>
          </a:p>
          <a:p>
            <a:r>
              <a:rPr lang="en-US" dirty="0"/>
              <a:t>The last node of the arm is connected to all </a:t>
            </a:r>
            <a:r>
              <a:rPr lang="en-US" i="1" dirty="0"/>
              <a:t>n</a:t>
            </a:r>
            <a:r>
              <a:rPr lang="en-US" dirty="0"/>
              <a:t> nodes of body</a:t>
            </a:r>
          </a:p>
        </p:txBody>
      </p:sp>
    </p:spTree>
    <p:extLst>
      <p:ext uri="{BB962C8B-B14F-4D97-AF65-F5344CB8AC3E}">
        <p14:creationId xmlns:p14="http://schemas.microsoft.com/office/powerpoint/2010/main" val="3088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Wang</dc:creator>
  <cp:lastModifiedBy>Andrew Wang</cp:lastModifiedBy>
  <cp:revision>14</cp:revision>
  <dcterms:created xsi:type="dcterms:W3CDTF">2018-01-07T01:51:10Z</dcterms:created>
  <dcterms:modified xsi:type="dcterms:W3CDTF">2018-01-07T19:02:56Z</dcterms:modified>
</cp:coreProperties>
</file>