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6A42-625C-4700-8B86-18739F7F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477E9-A163-4CC5-A172-0F342FFB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91C9-C97F-4AC6-BF63-BE76664F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0ED5-F0E3-4A3F-BB37-8312573F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FDF0B-8B46-4474-B2B5-41C9ED6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37D7-882A-4610-B66F-3CE5D441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DEA1E-4200-415B-9A8F-55B6E65ED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3F043-82A9-4D23-BB8D-9BE6471A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2F1-55C2-45A2-B07B-E7F866E4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C343-57C7-4094-B029-D472C04FD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B890-271D-4715-9AE6-906268A38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DDAE-F1D0-4900-A53B-998B827A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4460-516E-461E-886D-AC300F5A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8C9B-CF42-43D9-AEE8-B92E8DAD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86C-933C-4B26-B65B-528D2DCC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AC25-C564-4E6A-9B13-D52689CF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E1D1-6AB0-467F-AC9A-0270B72F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78B4-5149-49B6-BF4E-062B03A8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63B1-9559-4CB2-956B-D1BAD1E4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3AAF-4A8C-409B-B58B-541C4DF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D39-F903-447C-BB66-63D47544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06E38-DE05-4FE6-BA91-DD141D99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E1F5-F0CB-44DF-8120-D6C1FE4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9B1C-29C2-47B1-8C63-A6013816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2BF2-54F9-40CA-8789-434B2035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4383-9F3B-48E8-9584-2CF692DB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9179-F39A-4BF4-9FB5-99BC8D122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6698-36C8-4FA2-87AA-FD74D4C4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3931-3D00-4E61-AA0C-D50D56BF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CCBE3-0177-48F3-9FBA-1E5CBEF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819A-FF75-4DE1-9C54-D860C169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D855-DCB0-49B0-919F-9ADC483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42CEB-AFAB-4B4D-8DD9-862E4192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7189-4BC0-481C-BEEC-58BE552AD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DC8A3-C7B0-4989-BCF6-55DFE4D67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E0F06-D9C4-45E4-BBF4-55341B260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E8D4B-E646-4417-B6E5-4330412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FA722-7774-40F7-A242-8791912F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EDC8B-EFAB-4C44-B7AC-824E49A3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A1C3-1646-42F3-959A-DCFD1189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B5EEF-9F9F-4F6A-A088-54D40192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4825C-F628-4C9C-B6A9-CE30E35D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32918-1162-4B19-B11E-D9A5EED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2A410-9B26-498D-B59C-3E9067D1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C89B2-8D13-4573-842A-9B7AD94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2B378-93DA-4468-82D6-A94854F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0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C8FE-7DF1-4B64-AD1E-00B37921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EB14-0B16-4F96-B999-9A0AA30E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14CFF-064F-485E-8D41-4A4203FB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22CE-BC1F-4227-80A5-A6E95A83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39E0-4B6E-4D24-B3DD-FF3E0F03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9C7C-FC09-421F-BE6C-C9506839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65C2-EB97-4A34-AEAD-7F37A264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3D32A-A2C8-421F-BE21-1C73A3DB3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3DB0E-1965-4F3F-BB2F-AF74CF8F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22B8-6AA5-4912-99D9-E425B958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C4415-B61F-4BC4-BBB0-0186FDB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21D1-98FC-496A-B5AC-256D2CC6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BF8D5-1E18-4342-B349-9DA2ABD0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7059-707E-4BB0-8E54-7E21198E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8775-BCAB-4A60-9277-77CEEABFA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28D8-C0F0-4FDB-B34A-C24021169F3B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4A51-3833-40B3-B581-CC2C27A70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F14-7478-400B-B058-AECCC0484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2683-0A87-4DD4-84DB-FB764CBEF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10C7A75F-CBBA-4F79-97ED-A9FC1C6EB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24" y="821372"/>
            <a:ext cx="5553075" cy="48291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5CD923-E154-4FB3-B415-A4BF78568DD2}"/>
              </a:ext>
            </a:extLst>
          </p:cNvPr>
          <p:cNvSpPr/>
          <p:nvPr/>
        </p:nvSpPr>
        <p:spPr>
          <a:xfrm>
            <a:off x="1630837" y="2837468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EB7C46-3920-44F0-A870-199A3B48C66D}"/>
              </a:ext>
            </a:extLst>
          </p:cNvPr>
          <p:cNvSpPr/>
          <p:nvPr/>
        </p:nvSpPr>
        <p:spPr>
          <a:xfrm>
            <a:off x="2353586" y="2832103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A27C24-B4EF-4A10-8F01-73AD0331E1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932495" y="2987646"/>
            <a:ext cx="421091" cy="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2F7E94-0799-44CB-8D5F-400D9D6B9B4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655244" y="2978141"/>
            <a:ext cx="418832" cy="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88AAF853-D547-4055-A3FA-1767AC8F2C76}"/>
              </a:ext>
            </a:extLst>
          </p:cNvPr>
          <p:cNvSpPr/>
          <p:nvPr/>
        </p:nvSpPr>
        <p:spPr>
          <a:xfrm>
            <a:off x="2990866" y="2832103"/>
            <a:ext cx="30165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C026F03-9CD1-4396-B718-B4E25333F4F2}"/>
              </a:ext>
            </a:extLst>
          </p:cNvPr>
          <p:cNvCxnSpPr>
            <a:stCxn id="89" idx="7"/>
          </p:cNvCxnSpPr>
          <p:nvPr/>
        </p:nvCxnSpPr>
        <p:spPr>
          <a:xfrm flipV="1">
            <a:off x="3248347" y="2143760"/>
            <a:ext cx="825813" cy="73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32B0AA-498E-4FD0-BDC7-7403DBFA53C7}"/>
              </a:ext>
            </a:extLst>
          </p:cNvPr>
          <p:cNvCxnSpPr>
            <a:cxnSpLocks/>
          </p:cNvCxnSpPr>
          <p:nvPr/>
        </p:nvCxnSpPr>
        <p:spPr>
          <a:xfrm>
            <a:off x="3233158" y="3010424"/>
            <a:ext cx="782115" cy="1189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C08467-824F-4056-A0DB-083AEB2C3F43}"/>
              </a:ext>
            </a:extLst>
          </p:cNvPr>
          <p:cNvCxnSpPr>
            <a:cxnSpLocks/>
          </p:cNvCxnSpPr>
          <p:nvPr/>
        </p:nvCxnSpPr>
        <p:spPr>
          <a:xfrm flipV="1">
            <a:off x="3292524" y="904973"/>
            <a:ext cx="2363631" cy="2105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4773DA1-7F06-495E-8A9A-E9EE6BE168C8}"/>
              </a:ext>
            </a:extLst>
          </p:cNvPr>
          <p:cNvCxnSpPr>
            <a:cxnSpLocks/>
          </p:cNvCxnSpPr>
          <p:nvPr/>
        </p:nvCxnSpPr>
        <p:spPr>
          <a:xfrm flipV="1">
            <a:off x="3256531" y="1329179"/>
            <a:ext cx="4332046" cy="1666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3FDAD1B-12EE-4163-BE47-3368A073B17A}"/>
              </a:ext>
            </a:extLst>
          </p:cNvPr>
          <p:cNvCxnSpPr>
            <a:cxnSpLocks/>
          </p:cNvCxnSpPr>
          <p:nvPr/>
        </p:nvCxnSpPr>
        <p:spPr>
          <a:xfrm>
            <a:off x="3189460" y="3066437"/>
            <a:ext cx="5228676" cy="7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B9EE619-4B90-409F-962E-322EDB998D8B}"/>
              </a:ext>
            </a:extLst>
          </p:cNvPr>
          <p:cNvCxnSpPr>
            <a:cxnSpLocks/>
          </p:cNvCxnSpPr>
          <p:nvPr/>
        </p:nvCxnSpPr>
        <p:spPr>
          <a:xfrm>
            <a:off x="3275734" y="3051645"/>
            <a:ext cx="4348836" cy="1897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C0CFC4-7903-46B8-951F-D3825FDBE8A2}"/>
              </a:ext>
            </a:extLst>
          </p:cNvPr>
          <p:cNvCxnSpPr>
            <a:cxnSpLocks/>
          </p:cNvCxnSpPr>
          <p:nvPr/>
        </p:nvCxnSpPr>
        <p:spPr>
          <a:xfrm>
            <a:off x="3287151" y="3029278"/>
            <a:ext cx="2369004" cy="2282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Wang</dc:creator>
  <cp:lastModifiedBy>Andrew Wang</cp:lastModifiedBy>
  <cp:revision>18</cp:revision>
  <dcterms:created xsi:type="dcterms:W3CDTF">2018-01-07T01:51:10Z</dcterms:created>
  <dcterms:modified xsi:type="dcterms:W3CDTF">2018-01-07T22:21:28Z</dcterms:modified>
</cp:coreProperties>
</file>