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6A42-625C-4700-8B86-18739F7F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477E9-A163-4CC5-A172-0F342FFB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91C9-C97F-4AC6-BF63-BE76664F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0ED5-F0E3-4A3F-BB37-8312573F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DF0B-8B46-4474-B2B5-41C9ED6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7D7-882A-4610-B66F-3CE5D441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DEA1E-4200-415B-9A8F-55B6E65E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F043-82A9-4D23-BB8D-9BE6471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2F1-55C2-45A2-B07B-E7F866E4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C343-57C7-4094-B029-D472C04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B890-271D-4715-9AE6-906268A3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DAE-F1D0-4900-A53B-998B827A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4460-516E-461E-886D-AC300F5A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8C9B-CF42-43D9-AEE8-B92E8DA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86C-933C-4B26-B65B-528D2DCC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C25-C564-4E6A-9B13-D52689CF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E1D1-6AB0-467F-AC9A-0270B72F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78B4-5149-49B6-BF4E-062B03A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63B1-9559-4CB2-956B-D1BAD1E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3AAF-4A8C-409B-B58B-541C4DF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D39-F903-447C-BB66-63D47544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6E38-DE05-4FE6-BA91-DD141D99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E1F5-F0CB-44DF-8120-D6C1FE4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9B1C-29C2-47B1-8C63-A6013816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2BF2-54F9-40CA-8789-434B2035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383-9F3B-48E8-9584-2CF692D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9179-F39A-4BF4-9FB5-99BC8D12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6698-36C8-4FA2-87AA-FD74D4C4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3931-3D00-4E61-AA0C-D50D56BF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CBE3-0177-48F3-9FBA-1E5CBEF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819A-FF75-4DE1-9C54-D860C16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855-DCB0-49B0-919F-9ADC483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2CEB-AFAB-4B4D-8DD9-862E4192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7189-4BC0-481C-BEEC-58BE552A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C8A3-C7B0-4989-BCF6-55DFE4D67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E0F06-D9C4-45E4-BBF4-55341B260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E8D4B-E646-4417-B6E5-4330412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A722-7774-40F7-A242-8791912F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DC8B-EFAB-4C44-B7AC-824E49A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1C3-1646-42F3-959A-DCFD118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5EEF-9F9F-4F6A-A088-54D40192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825C-F628-4C9C-B6A9-CE30E35D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2918-1162-4B19-B11E-D9A5EED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2A410-9B26-498D-B59C-3E9067D1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C89B2-8D13-4573-842A-9B7AD94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B378-93DA-4468-82D6-A94854F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C8FE-7DF1-4B64-AD1E-00B37921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EB14-0B16-4F96-B999-9A0AA30E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4CFF-064F-485E-8D41-4A4203FB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22CE-BC1F-4227-80A5-A6E95A8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39E0-4B6E-4D24-B3DD-FF3E0F03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9C7C-FC09-421F-BE6C-C950683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5C2-EB97-4A34-AEAD-7F37A26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3D32A-A2C8-421F-BE21-1C73A3DB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3DB0E-1965-4F3F-BB2F-AF74CF8F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22B8-6AA5-4912-99D9-E425B9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4415-B61F-4BC4-BBB0-0186FDB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21D1-98FC-496A-B5AC-256D2CC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BF8D5-1E18-4342-B349-9DA2ABD0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7059-707E-4BB0-8E54-7E21198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8775-BCAB-4A60-9277-77CEEABFA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4A51-3833-40B3-B581-CC2C27A70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F14-7478-400B-B058-AECCC048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F8C7EF-A8F0-4267-92D9-14501FEE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01" y="354300"/>
            <a:ext cx="5467350" cy="51911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5CD923-E154-4FB3-B415-A4BF78568DD2}"/>
              </a:ext>
            </a:extLst>
          </p:cNvPr>
          <p:cNvSpPr/>
          <p:nvPr/>
        </p:nvSpPr>
        <p:spPr>
          <a:xfrm>
            <a:off x="1630837" y="2837468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B7C46-3920-44F0-A870-199A3B48C66D}"/>
              </a:ext>
            </a:extLst>
          </p:cNvPr>
          <p:cNvSpPr/>
          <p:nvPr/>
        </p:nvSpPr>
        <p:spPr>
          <a:xfrm>
            <a:off x="2353586" y="2832103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953E4E-B03D-4B63-B2C1-9FE75E006B3A}"/>
              </a:ext>
            </a:extLst>
          </p:cNvPr>
          <p:cNvSpPr/>
          <p:nvPr/>
        </p:nvSpPr>
        <p:spPr>
          <a:xfrm>
            <a:off x="3074076" y="2822598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27C24-B4EF-4A10-8F01-73AD0331E1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932495" y="2987646"/>
            <a:ext cx="421091" cy="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2F7E94-0799-44CB-8D5F-400D9D6B9B4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655244" y="2978141"/>
            <a:ext cx="418832" cy="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EE929-130F-4073-B2C4-3F1E57EF7680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3375734" y="2971743"/>
            <a:ext cx="372991" cy="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4BCE1E-798B-4A7F-AB47-7B4B4DC5611D}"/>
              </a:ext>
            </a:extLst>
          </p:cNvPr>
          <p:cNvSpPr/>
          <p:nvPr/>
        </p:nvSpPr>
        <p:spPr>
          <a:xfrm>
            <a:off x="3748725" y="2816200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DA93F2-6587-4A06-8A37-EABAB95A59FA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006206" y="1544320"/>
            <a:ext cx="1988194" cy="131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80212-3F7E-4B59-BA31-D5B2E720DDC3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006206" y="1997652"/>
            <a:ext cx="1774834" cy="86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D54768-4B98-4B65-89EB-ADEFD0AC5559}"/>
              </a:ext>
            </a:extLst>
          </p:cNvPr>
          <p:cNvCxnSpPr>
            <a:cxnSpLocks/>
          </p:cNvCxnSpPr>
          <p:nvPr/>
        </p:nvCxnSpPr>
        <p:spPr>
          <a:xfrm flipV="1">
            <a:off x="4028295" y="2492136"/>
            <a:ext cx="1598468" cy="47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BF08F-F6BD-410A-A580-F0AAFD92D405}"/>
              </a:ext>
            </a:extLst>
          </p:cNvPr>
          <p:cNvCxnSpPr>
            <a:cxnSpLocks/>
          </p:cNvCxnSpPr>
          <p:nvPr/>
        </p:nvCxnSpPr>
        <p:spPr>
          <a:xfrm>
            <a:off x="4035428" y="2993010"/>
            <a:ext cx="1524705" cy="43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40000-7065-4691-9191-1A3930B33850}"/>
              </a:ext>
            </a:extLst>
          </p:cNvPr>
          <p:cNvCxnSpPr>
            <a:cxnSpLocks/>
          </p:cNvCxnSpPr>
          <p:nvPr/>
        </p:nvCxnSpPr>
        <p:spPr>
          <a:xfrm>
            <a:off x="3914324" y="3095507"/>
            <a:ext cx="1807848" cy="85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B6AC89-6660-461D-834E-2EF32301860A}"/>
              </a:ext>
            </a:extLst>
          </p:cNvPr>
          <p:cNvCxnSpPr>
            <a:cxnSpLocks/>
          </p:cNvCxnSpPr>
          <p:nvPr/>
        </p:nvCxnSpPr>
        <p:spPr>
          <a:xfrm>
            <a:off x="3790431" y="3103518"/>
            <a:ext cx="2203969" cy="125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40A26C-B34F-41D6-89E7-84665636B023}"/>
              </a:ext>
            </a:extLst>
          </p:cNvPr>
          <p:cNvCxnSpPr>
            <a:cxnSpLocks/>
          </p:cNvCxnSpPr>
          <p:nvPr/>
        </p:nvCxnSpPr>
        <p:spPr>
          <a:xfrm flipV="1">
            <a:off x="4028295" y="2964254"/>
            <a:ext cx="1531838" cy="5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6BA96-A959-4533-90BA-99DB0A926CC3}"/>
              </a:ext>
            </a:extLst>
          </p:cNvPr>
          <p:cNvCxnSpPr>
            <a:cxnSpLocks/>
          </p:cNvCxnSpPr>
          <p:nvPr/>
        </p:nvCxnSpPr>
        <p:spPr>
          <a:xfrm>
            <a:off x="3790431" y="3098439"/>
            <a:ext cx="2571767" cy="161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BE4A22-5BFE-4669-8A67-38CCCA86943D}"/>
              </a:ext>
            </a:extLst>
          </p:cNvPr>
          <p:cNvCxnSpPr>
            <a:cxnSpLocks/>
          </p:cNvCxnSpPr>
          <p:nvPr/>
        </p:nvCxnSpPr>
        <p:spPr>
          <a:xfrm>
            <a:off x="4047734" y="3098439"/>
            <a:ext cx="2686556" cy="189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8A787E-4BEA-4B59-A5F6-920B327E735D}"/>
              </a:ext>
            </a:extLst>
          </p:cNvPr>
          <p:cNvCxnSpPr>
            <a:cxnSpLocks/>
          </p:cNvCxnSpPr>
          <p:nvPr/>
        </p:nvCxnSpPr>
        <p:spPr>
          <a:xfrm flipV="1">
            <a:off x="4025967" y="1197478"/>
            <a:ext cx="2336231" cy="174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CC034-47DC-4741-80FB-50D302D9182A}"/>
              </a:ext>
            </a:extLst>
          </p:cNvPr>
          <p:cNvCxnSpPr>
            <a:cxnSpLocks/>
          </p:cNvCxnSpPr>
          <p:nvPr/>
        </p:nvCxnSpPr>
        <p:spPr>
          <a:xfrm flipV="1">
            <a:off x="4055977" y="916771"/>
            <a:ext cx="2678313" cy="2100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A0BFC5-03CC-488A-89BA-7F405DACAA31}"/>
              </a:ext>
            </a:extLst>
          </p:cNvPr>
          <p:cNvCxnSpPr>
            <a:cxnSpLocks/>
          </p:cNvCxnSpPr>
          <p:nvPr/>
        </p:nvCxnSpPr>
        <p:spPr>
          <a:xfrm flipV="1">
            <a:off x="4110001" y="792438"/>
            <a:ext cx="3083279" cy="218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D9908E-0343-4FD4-AFEB-89FF5591AC54}"/>
              </a:ext>
            </a:extLst>
          </p:cNvPr>
          <p:cNvCxnSpPr>
            <a:cxnSpLocks/>
          </p:cNvCxnSpPr>
          <p:nvPr/>
        </p:nvCxnSpPr>
        <p:spPr>
          <a:xfrm flipV="1">
            <a:off x="4022976" y="667061"/>
            <a:ext cx="3663814" cy="2403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190C13-D0E8-487E-8AC3-070A4BA210E2}"/>
              </a:ext>
            </a:extLst>
          </p:cNvPr>
          <p:cNvCxnSpPr>
            <a:cxnSpLocks/>
          </p:cNvCxnSpPr>
          <p:nvPr/>
        </p:nvCxnSpPr>
        <p:spPr>
          <a:xfrm flipV="1">
            <a:off x="4087491" y="673354"/>
            <a:ext cx="4054128" cy="237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5D07A-0ECE-43A4-A35E-74493C5426E1}"/>
              </a:ext>
            </a:extLst>
          </p:cNvPr>
          <p:cNvCxnSpPr>
            <a:cxnSpLocks/>
          </p:cNvCxnSpPr>
          <p:nvPr/>
        </p:nvCxnSpPr>
        <p:spPr>
          <a:xfrm flipV="1">
            <a:off x="3819920" y="761795"/>
            <a:ext cx="4819370" cy="239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619A7F-EA3C-472A-9978-D72CEE70D80B}"/>
              </a:ext>
            </a:extLst>
          </p:cNvPr>
          <p:cNvCxnSpPr>
            <a:cxnSpLocks/>
          </p:cNvCxnSpPr>
          <p:nvPr/>
        </p:nvCxnSpPr>
        <p:spPr>
          <a:xfrm flipV="1">
            <a:off x="4097162" y="987606"/>
            <a:ext cx="4928591" cy="2068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C3F67B-2174-4243-8A24-9034ABF4852B}"/>
              </a:ext>
            </a:extLst>
          </p:cNvPr>
          <p:cNvCxnSpPr>
            <a:cxnSpLocks/>
          </p:cNvCxnSpPr>
          <p:nvPr/>
        </p:nvCxnSpPr>
        <p:spPr>
          <a:xfrm flipV="1">
            <a:off x="4178367" y="1261042"/>
            <a:ext cx="5323852" cy="183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F614DF-74E2-419D-94CF-7FE0B4342B52}"/>
              </a:ext>
            </a:extLst>
          </p:cNvPr>
          <p:cNvCxnSpPr>
            <a:cxnSpLocks/>
          </p:cNvCxnSpPr>
          <p:nvPr/>
        </p:nvCxnSpPr>
        <p:spPr>
          <a:xfrm flipV="1">
            <a:off x="4178367" y="1645920"/>
            <a:ext cx="5584031" cy="144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3AFCF4-F5FD-49A7-9D1E-D5FCA9DBCD2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050383" y="2027301"/>
            <a:ext cx="5981308" cy="94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E17B58-266E-4897-96DA-58D56473E9E3}"/>
              </a:ext>
            </a:extLst>
          </p:cNvPr>
          <p:cNvCxnSpPr>
            <a:cxnSpLocks/>
          </p:cNvCxnSpPr>
          <p:nvPr/>
        </p:nvCxnSpPr>
        <p:spPr>
          <a:xfrm flipV="1">
            <a:off x="4178367" y="2978141"/>
            <a:ext cx="6077541" cy="11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B51551-8A72-45EC-B68E-D40F9FBE32F1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5921690" cy="82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C2ECAB-C481-4809-B8C5-2EC49A1875C0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5625510" cy="1253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069CEA-FD07-4FCD-92F0-45E7C3371927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5282430" cy="160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D9D6AF-ABD4-4E80-B15A-5F36B105E28C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4915752" cy="188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E27B7F-9A09-4FF3-8C87-D555F3A064A7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4404817" cy="204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1B39A5-743D-49FC-AC9F-471D93071163}"/>
              </a:ext>
            </a:extLst>
          </p:cNvPr>
          <p:cNvCxnSpPr>
            <a:cxnSpLocks/>
          </p:cNvCxnSpPr>
          <p:nvPr/>
        </p:nvCxnSpPr>
        <p:spPr>
          <a:xfrm>
            <a:off x="4178367" y="3094820"/>
            <a:ext cx="3930976" cy="2167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F2140D-B7EC-4417-93CA-75AC604917B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050383" y="2971743"/>
            <a:ext cx="3155203" cy="225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C7FC8D-9311-48CD-8355-672E0AEE10F7}"/>
              </a:ext>
            </a:extLst>
          </p:cNvPr>
          <p:cNvCxnSpPr>
            <a:cxnSpLocks/>
          </p:cNvCxnSpPr>
          <p:nvPr/>
        </p:nvCxnSpPr>
        <p:spPr>
          <a:xfrm flipV="1">
            <a:off x="4075301" y="2532029"/>
            <a:ext cx="6084374" cy="52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E3130-D16E-4CCF-B587-53EA50BAF876}"/>
              </a:ext>
            </a:extLst>
          </p:cNvPr>
          <p:cNvCxnSpPr>
            <a:cxnSpLocks/>
          </p:cNvCxnSpPr>
          <p:nvPr/>
        </p:nvCxnSpPr>
        <p:spPr>
          <a:xfrm>
            <a:off x="4097162" y="3042579"/>
            <a:ext cx="6094027" cy="420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A5F117-DE9C-4D67-9485-BC7725481B56}"/>
              </a:ext>
            </a:extLst>
          </p:cNvPr>
          <p:cNvCxnSpPr>
            <a:cxnSpLocks/>
          </p:cNvCxnSpPr>
          <p:nvPr/>
        </p:nvCxnSpPr>
        <p:spPr>
          <a:xfrm>
            <a:off x="4076744" y="3083275"/>
            <a:ext cx="3541680" cy="21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16</cp:revision>
  <dcterms:created xsi:type="dcterms:W3CDTF">2018-01-07T01:51:10Z</dcterms:created>
  <dcterms:modified xsi:type="dcterms:W3CDTF">2018-01-07T22:15:01Z</dcterms:modified>
</cp:coreProperties>
</file>