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A8C4-BE0A-4C46-847C-01CF451F6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3E357-0099-4C77-AF3D-D5BBC9D9B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59261-CCF6-461C-BC75-A26361A9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120E-B2EC-47C0-9245-3A46089D573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091-3CE6-4291-B922-1838E8CA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2042E-6CE0-4D05-98FC-D2701D34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291D-CB63-40E8-BF2A-2B79BBAD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9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2D2A-0920-4389-A292-465402DC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5F507-DDD0-43BF-8758-B743AC798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CD025-A651-4533-AC24-BA379430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120E-B2EC-47C0-9245-3A46089D573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4E427-1AE1-4246-AABC-009C4A72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1393-AE2B-4542-9E4E-B09F4275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291D-CB63-40E8-BF2A-2B79BBAD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2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9005B-74C2-4750-87B1-D924705DC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081F7-73E1-4FDB-9773-93AC79E2F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E142-AEE2-4246-A83B-48C22769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120E-B2EC-47C0-9245-3A46089D573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09C45-3162-4170-8846-3A934189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B9926-912B-448C-A8C4-D71C2DFF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291D-CB63-40E8-BF2A-2B79BBAD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E948-D1CC-4AEE-9725-E39C4DE3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356B3-CC8A-4E37-BED4-0BE981DC6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242E0-E98B-4232-BE58-36B62FC8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120E-B2EC-47C0-9245-3A46089D573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8C454-2784-4EF8-971D-71E1DBC6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A941-EE7D-42FA-86C1-538B2DCF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291D-CB63-40E8-BF2A-2B79BBAD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7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6340-C975-427E-8DD4-BEC98B9A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F6529-A904-4F08-84E2-7982FA592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EB2D1-A48A-4EB8-A8C3-E8EE7C80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120E-B2EC-47C0-9245-3A46089D573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1E27-4C62-4332-A63E-892F1AC2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CA1D6-A1DC-497F-965D-44784794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291D-CB63-40E8-BF2A-2B79BBAD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0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A874-5C4D-45F3-9447-89A9F099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C2DB-7F5E-4A47-B6CD-53458AB2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DEE14-8259-4881-A83B-53693B7D5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B90D2-0183-44F8-BDEF-4EBDFAE3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120E-B2EC-47C0-9245-3A46089D573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2C992-1E46-473E-8ED8-9C85EC62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B9CCF-CA21-454F-A9EB-4362BFCE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291D-CB63-40E8-BF2A-2B79BBAD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4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0265-5CE4-42FC-9613-80F90398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2276E-4515-4CF6-8968-FBB09C69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BFCCD-8E3E-4942-AEBB-F15225E1E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7EAF1-72AD-43C2-A316-A00B41C45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E0D9C-FCCA-4741-B72B-3DB391045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FD057-09D9-439B-9AA8-208347F2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120E-B2EC-47C0-9245-3A46089D573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3434D-0826-4E38-8F96-C5B0B392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525F5-1964-4A1E-9374-3FEC858D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291D-CB63-40E8-BF2A-2B79BBAD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7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143A-C1AC-4946-AD93-8C5F23A4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0B160-740C-4DDE-A5A6-DE33CEFC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120E-B2EC-47C0-9245-3A46089D573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FEBE8-2D89-4F21-8246-EA1D5371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74E2F-C4EC-4FC0-9F03-CE6667E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291D-CB63-40E8-BF2A-2B79BBAD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820EB-A910-40E9-BC8A-A952BCAC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120E-B2EC-47C0-9245-3A46089D573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A6423-E438-4585-9A9B-D2AE307E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E036A-2DCD-43E3-9370-DE44867F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291D-CB63-40E8-BF2A-2B79BBAD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5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BED3-8B7B-4C61-BF8D-D7D46EC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9263-7CEB-45C9-900E-2341938E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D23C5-1275-43A6-A856-4CC23E9B2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18495-922D-41E8-A7DE-9CAD3949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120E-B2EC-47C0-9245-3A46089D573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94487-C3E6-43A5-9247-6820F203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A5E4B-B252-4EDC-A1DA-BBCC2BB9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291D-CB63-40E8-BF2A-2B79BBAD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2DAE-591E-40E9-A94E-6C2BDA17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00FD9-BF42-4F9D-9FB9-95E8FEA98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049-EF30-4FE3-B139-2B03D9E56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CF66-2204-4853-8E30-506FC705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120E-B2EC-47C0-9245-3A46089D573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8AC43-9844-4ADB-A528-173D3DAA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91247-2117-4FE4-BACA-BBB5140D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291D-CB63-40E8-BF2A-2B79BBAD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9807D-588B-4786-93B5-3EDC890C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3C863-8233-4CF9-A437-7D6813DF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0B16-BAF1-4034-9910-530EA4729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E120E-B2EC-47C0-9245-3A46089D573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84A20-9CFD-4B4D-94AC-22631750A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C4A6-64E2-4828-9A7C-55E673DCF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291D-CB63-40E8-BF2A-2B79BBAD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5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5B0E704-EE57-41F6-A1EC-2E2D669FE087}"/>
              </a:ext>
            </a:extLst>
          </p:cNvPr>
          <p:cNvSpPr/>
          <p:nvPr/>
        </p:nvSpPr>
        <p:spPr>
          <a:xfrm>
            <a:off x="2941163" y="3016577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D9A35F-9A3A-40B5-B246-945DE02D5943}"/>
              </a:ext>
            </a:extLst>
          </p:cNvPr>
          <p:cNvSpPr/>
          <p:nvPr/>
        </p:nvSpPr>
        <p:spPr>
          <a:xfrm>
            <a:off x="8072488" y="3016577"/>
            <a:ext cx="914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D90770E-E245-437D-9CA8-2281FB558A2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74185" y="450915"/>
            <a:ext cx="12700" cy="5131325"/>
          </a:xfrm>
          <a:prstGeom prst="curvedConnector3">
            <a:avLst>
              <a:gd name="adj1" fmla="val 462062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9A97F0D-456F-423D-AEB1-2AD466C3E326}"/>
              </a:ext>
            </a:extLst>
          </p:cNvPr>
          <p:cNvCxnSpPr>
            <a:cxnSpLocks/>
            <a:stCxn id="4" idx="4"/>
            <a:endCxn id="5" idx="4"/>
          </p:cNvCxnSpPr>
          <p:nvPr/>
        </p:nvCxnSpPr>
        <p:spPr>
          <a:xfrm rot="16200000" flipH="1">
            <a:off x="5964025" y="1365314"/>
            <a:ext cx="12700" cy="5131325"/>
          </a:xfrm>
          <a:prstGeom prst="curvedConnector3">
            <a:avLst>
              <a:gd name="adj1" fmla="val 410104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8628CB-C105-49BD-B4E4-0613F670FA0C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899920" y="3473777"/>
            <a:ext cx="104124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39A04E-93C2-4EDF-989D-F90E39BBCA4D}"/>
              </a:ext>
            </a:extLst>
          </p:cNvPr>
          <p:cNvSpPr txBox="1"/>
          <p:nvPr/>
        </p:nvSpPr>
        <p:spPr>
          <a:xfrm>
            <a:off x="2082800" y="31191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28917A-E91A-4D7A-B699-408692333F90}"/>
              </a:ext>
            </a:extLst>
          </p:cNvPr>
          <p:cNvSpPr txBox="1"/>
          <p:nvPr/>
        </p:nvSpPr>
        <p:spPr>
          <a:xfrm>
            <a:off x="5488141" y="200062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(r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980787-76CE-4BC9-A0EA-E6253F46CB46}"/>
              </a:ext>
            </a:extLst>
          </p:cNvPr>
          <p:cNvSpPr txBox="1"/>
          <p:nvPr/>
        </p:nvSpPr>
        <p:spPr>
          <a:xfrm>
            <a:off x="5488141" y="4435121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82320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Wang</dc:creator>
  <cp:lastModifiedBy>Andrew Wang</cp:lastModifiedBy>
  <cp:revision>6</cp:revision>
  <dcterms:created xsi:type="dcterms:W3CDTF">2018-02-28T18:26:46Z</dcterms:created>
  <dcterms:modified xsi:type="dcterms:W3CDTF">2018-02-28T18:34:15Z</dcterms:modified>
</cp:coreProperties>
</file>