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35BD-5B08-4DAA-BF12-27FF639C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9D44D-4F3B-4850-B0DC-2567EB48F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FEF3-990B-4410-891F-4B20FE2C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2CF7-9640-49E1-BB2A-98522E64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DD75-5E22-43FC-8A65-82E3E03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2E64-DA41-4ADB-9DC3-4AF3F3E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BDD1A-5E3E-4F5B-A4E3-BE33298A7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0897-DE53-4ECA-AD1B-FBD43CCE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4B58-F350-4E46-BDCD-B488EF16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54AC-B87E-4F8E-8A4D-65DCFDB8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25044-F71B-4FC7-B6AA-06CDFA3B9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AD1E-E49D-45E9-9439-6D5B98A3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21EE-9C3D-4B97-840F-BC6A338F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BA6B-1F8E-499C-BE39-B148EF57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D61B-A30F-455C-BE87-AE8E775D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46-193A-4016-A365-36837575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9C41-C5DA-4C6F-8E9F-0C76CF2E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8059-59B1-4AA7-A822-6ECD45DF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86F1-87C8-4ADC-AD91-FC0A3BF9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FE19-ECE8-4DC8-AC89-B4BD3DC3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2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EFB1-2506-4942-ADBA-8BE2585F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F7D0-E2EC-4309-A6CB-DA0651A4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963C-460F-4353-BB54-D905A978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44D8-6DEC-4249-84C4-04729198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A355-1FAE-4DD3-8D13-502289C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D44A-EB12-437D-BCC7-9BA9781F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25A4-FE25-491B-92DF-5A2A135B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859E-BAE8-44A8-9FC9-48F2DF06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08AF7-D657-40E6-9B93-DE33E705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B3B2-DE9B-44E6-9405-1867F36E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F79B4-5A53-41E5-85EC-EC0445B9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5979-E6FE-4474-B78C-12ABAC7A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40258-5D46-4D94-AE13-ABE7A440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D479-F70D-4896-92AC-DE31C060A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FACE9-E9A3-4FB8-95E7-36E8FE4F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350AC-9895-4801-8335-2222EEF52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10419-FA95-42AF-BB0B-F609D52E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5C8EC-D582-4558-B0D6-D5B2553B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B2C22-F9F2-4CF7-8D88-70F3109C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AF68-606D-43B2-AAFA-564F143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FDA12-346B-4BFE-883F-1241FD6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AB9B8-4EE5-493D-8323-2F09901B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A87FD-10F3-4B40-B968-E814ECA6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C5A89-28BA-4185-B038-A2D2EF1A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28965-862D-4142-975E-9F425277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EB05-E0D8-4BE6-9AEE-C2A5601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7901-CF04-4A97-A13E-7E4BDEDB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3BD8-93E6-4BB5-8B4F-6B1B4EDB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D408D-E880-4351-97BC-701BB004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0A6D9-7D7A-4A1B-8853-70B2C0AB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F320-6804-4262-92B6-66892E4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9C04-45E8-4C9B-97B0-C885D5D5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BE7B-FD50-4BC0-ADC1-478840E3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34004-98B2-432D-9F42-0FB15E66A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AD366-31FC-450D-9CCC-7BFEAE93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55BAC-B1E7-481B-800B-F0674F90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28CF-B153-4352-96FC-72BF1AB0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C5C-F847-496B-9C74-11912596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14126-0F55-4F0B-AE3D-55D544CE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4715-9186-4B4E-BF2E-16E2743A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07DE3-AE67-4DD9-BBA4-6F3DD738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34C5-048E-4749-AFAD-4AE609899D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4E20-A4DC-442C-B98C-1BCABDBFD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A55C-DDB6-4EC4-8228-2F64F26E1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7DC3-B640-4602-98CC-9461924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CC3D47-46E2-43A6-BE4B-8C69BD43C370}"/>
              </a:ext>
            </a:extLst>
          </p:cNvPr>
          <p:cNvSpPr/>
          <p:nvPr/>
        </p:nvSpPr>
        <p:spPr>
          <a:xfrm>
            <a:off x="1677971" y="575035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58AD6-1CCB-4433-AC27-A35B166B781D}"/>
              </a:ext>
            </a:extLst>
          </p:cNvPr>
          <p:cNvSpPr/>
          <p:nvPr/>
        </p:nvSpPr>
        <p:spPr>
          <a:xfrm>
            <a:off x="1677971" y="1604128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B5649-B428-4103-B2FC-656E86E60A38}"/>
              </a:ext>
            </a:extLst>
          </p:cNvPr>
          <p:cNvSpPr/>
          <p:nvPr/>
        </p:nvSpPr>
        <p:spPr>
          <a:xfrm>
            <a:off x="1677971" y="2633221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28AB5-54DA-4334-890F-BCAA538DD5A3}"/>
              </a:ext>
            </a:extLst>
          </p:cNvPr>
          <p:cNvSpPr/>
          <p:nvPr/>
        </p:nvSpPr>
        <p:spPr>
          <a:xfrm>
            <a:off x="1677971" y="3722017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228FC-AD46-414C-8A2E-A4D2BB7F6A32}"/>
              </a:ext>
            </a:extLst>
          </p:cNvPr>
          <p:cNvSpPr/>
          <p:nvPr/>
        </p:nvSpPr>
        <p:spPr>
          <a:xfrm>
            <a:off x="1707820" y="4802960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FB67F-1840-4B58-8031-B59EF38BBDB2}"/>
              </a:ext>
            </a:extLst>
          </p:cNvPr>
          <p:cNvSpPr/>
          <p:nvPr/>
        </p:nvSpPr>
        <p:spPr>
          <a:xfrm>
            <a:off x="1707820" y="5891756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E68566-BE46-4AAB-8491-4B8EE6027983}"/>
              </a:ext>
            </a:extLst>
          </p:cNvPr>
          <p:cNvSpPr/>
          <p:nvPr/>
        </p:nvSpPr>
        <p:spPr>
          <a:xfrm>
            <a:off x="7112000" y="4802960"/>
            <a:ext cx="1036320" cy="865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=4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8CF8B4-CA7B-4F96-B9D1-CE31519FABA0}"/>
              </a:ext>
            </a:extLst>
          </p:cNvPr>
          <p:cNvSpPr/>
          <p:nvPr/>
        </p:nvSpPr>
        <p:spPr>
          <a:xfrm>
            <a:off x="7112000" y="1925424"/>
            <a:ext cx="1036320" cy="865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=4</a:t>
            </a:r>
            <a:r>
              <a:rPr lang="en-US" baseline="-25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BF7C26-1B6A-4724-82A0-79551A59EB43}"/>
              </a:ext>
            </a:extLst>
          </p:cNvPr>
          <p:cNvSpPr/>
          <p:nvPr/>
        </p:nvSpPr>
        <p:spPr>
          <a:xfrm>
            <a:off x="7112000" y="3289169"/>
            <a:ext cx="1036320" cy="865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=4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BE2AF7-B9E3-42BD-8C68-1BEC95E0CBA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527952" y="1114457"/>
            <a:ext cx="4584048" cy="124381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49448F-3F08-4719-A800-DA0EECA4FBE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527952" y="2358272"/>
            <a:ext cx="4584048" cy="390662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67696E-929F-45B4-8E55-9B90199F602D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2498103" y="1981200"/>
            <a:ext cx="4613897" cy="1740817"/>
          </a:xfrm>
          <a:prstGeom prst="lin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928302-AD87-4781-BF2C-BA9009F0D593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2527952" y="3722017"/>
            <a:ext cx="4584048" cy="1458015"/>
          </a:xfrm>
          <a:prstGeom prst="lin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D0399C-FC43-41C4-8B42-BA133447D625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2498103" y="3010293"/>
            <a:ext cx="4613897" cy="2225515"/>
          </a:xfrm>
          <a:prstGeom prst="line">
            <a:avLst/>
          </a:prstGeom>
          <a:ln w="412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4BDFE5-29D2-4070-98BA-176C28E24E6A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2498103" y="4099089"/>
            <a:ext cx="4613897" cy="1136719"/>
          </a:xfrm>
          <a:prstGeom prst="line">
            <a:avLst/>
          </a:prstGeom>
          <a:ln w="412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9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CC3D47-46E2-43A6-BE4B-8C69BD43C370}"/>
              </a:ext>
            </a:extLst>
          </p:cNvPr>
          <p:cNvSpPr/>
          <p:nvPr/>
        </p:nvSpPr>
        <p:spPr>
          <a:xfrm>
            <a:off x="1677971" y="575035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58AD6-1CCB-4433-AC27-A35B166B781D}"/>
              </a:ext>
            </a:extLst>
          </p:cNvPr>
          <p:cNvSpPr/>
          <p:nvPr/>
        </p:nvSpPr>
        <p:spPr>
          <a:xfrm>
            <a:off x="1677971" y="1604128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B5649-B428-4103-B2FC-656E86E60A38}"/>
              </a:ext>
            </a:extLst>
          </p:cNvPr>
          <p:cNvSpPr/>
          <p:nvPr/>
        </p:nvSpPr>
        <p:spPr>
          <a:xfrm>
            <a:off x="1677971" y="2633221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28AB5-54DA-4334-890F-BCAA538DD5A3}"/>
              </a:ext>
            </a:extLst>
          </p:cNvPr>
          <p:cNvSpPr/>
          <p:nvPr/>
        </p:nvSpPr>
        <p:spPr>
          <a:xfrm>
            <a:off x="1677971" y="3722017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228FC-AD46-414C-8A2E-A4D2BB7F6A32}"/>
              </a:ext>
            </a:extLst>
          </p:cNvPr>
          <p:cNvSpPr/>
          <p:nvPr/>
        </p:nvSpPr>
        <p:spPr>
          <a:xfrm>
            <a:off x="1707820" y="4802960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FB67F-1840-4B58-8031-B59EF38BBDB2}"/>
              </a:ext>
            </a:extLst>
          </p:cNvPr>
          <p:cNvSpPr/>
          <p:nvPr/>
        </p:nvSpPr>
        <p:spPr>
          <a:xfrm>
            <a:off x="1707820" y="5891756"/>
            <a:ext cx="820132" cy="75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BE2AF7-B9E3-42BD-8C68-1BEC95E0CBA6}"/>
              </a:ext>
            </a:extLst>
          </p:cNvPr>
          <p:cNvCxnSpPr>
            <a:cxnSpLocks/>
          </p:cNvCxnSpPr>
          <p:nvPr/>
        </p:nvCxnSpPr>
        <p:spPr>
          <a:xfrm>
            <a:off x="2527952" y="1114457"/>
            <a:ext cx="4584048" cy="1243815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49448F-3F08-4719-A800-DA0EECA4FBE9}"/>
              </a:ext>
            </a:extLst>
          </p:cNvPr>
          <p:cNvCxnSpPr>
            <a:cxnSpLocks/>
          </p:cNvCxnSpPr>
          <p:nvPr/>
        </p:nvCxnSpPr>
        <p:spPr>
          <a:xfrm flipV="1">
            <a:off x="2527952" y="5235808"/>
            <a:ext cx="4584048" cy="102909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67696E-929F-45B4-8E55-9B90199F602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8103" y="1981200"/>
            <a:ext cx="4613897" cy="1740817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928302-AD87-4781-BF2C-BA9009F0D59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27952" y="5180032"/>
            <a:ext cx="4584048" cy="55776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D0399C-FC43-41C4-8B42-BA133447D62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98103" y="2358272"/>
            <a:ext cx="4613897" cy="65202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4BDFE5-29D2-4070-98BA-176C28E24E6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98103" y="3722017"/>
            <a:ext cx="4613897" cy="377072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A8051AD-AAF8-476E-AB2B-0C2639FA29AF}"/>
              </a:ext>
            </a:extLst>
          </p:cNvPr>
          <p:cNvSpPr/>
          <p:nvPr/>
        </p:nvSpPr>
        <p:spPr>
          <a:xfrm>
            <a:off x="7112000" y="4802960"/>
            <a:ext cx="1036320" cy="865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=6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5D3D93-DBBF-43E4-9ADC-301A2D68EACB}"/>
              </a:ext>
            </a:extLst>
          </p:cNvPr>
          <p:cNvSpPr/>
          <p:nvPr/>
        </p:nvSpPr>
        <p:spPr>
          <a:xfrm>
            <a:off x="7112000" y="1925424"/>
            <a:ext cx="1036320" cy="865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=3</a:t>
            </a:r>
            <a:r>
              <a:rPr lang="en-US" baseline="-25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9E2B2E-86AE-4DA9-8F1A-714A4D21E152}"/>
              </a:ext>
            </a:extLst>
          </p:cNvPr>
          <p:cNvSpPr/>
          <p:nvPr/>
        </p:nvSpPr>
        <p:spPr>
          <a:xfrm>
            <a:off x="7112000" y="3289169"/>
            <a:ext cx="1036320" cy="865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=3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Wang</dc:creator>
  <cp:lastModifiedBy>Andrew Wang</cp:lastModifiedBy>
  <cp:revision>8</cp:revision>
  <dcterms:created xsi:type="dcterms:W3CDTF">2018-02-28T07:23:34Z</dcterms:created>
  <dcterms:modified xsi:type="dcterms:W3CDTF">2018-02-28T07:31:21Z</dcterms:modified>
</cp:coreProperties>
</file>