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9BB-B9BD-4DCF-8447-BC7A029D1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159DA-B9AB-4DC9-A2C2-769996DE5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7869-002E-47B4-B0C3-1911E34A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A5C6-04EC-43A2-9C8E-96E9ED19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21F0-E9F2-4DA0-955F-2F42B546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71D3-A0CF-4DE3-8DA7-7FF99916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41C12-A246-4B35-A3F8-C04AA3D1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FE7B-4193-4029-BE73-FD0FF0A7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09BD-E12C-4FDE-AD7A-B22E3787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4B3D-814C-4A80-9BB6-AD555EB1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49AC-0E63-49E1-9360-6126FED6D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70C1C-9F07-4E79-A407-BE0AAB17C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DFC2D-D658-473D-A215-85BCBD02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84F6-CA51-4406-99A5-FD472B90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3781-82EC-45AA-9A1F-62983A33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101-1207-48BE-8EE4-FD8B7F1B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7668-4B4F-40B9-9B71-16532730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1307-B369-47D4-B9E7-F935A203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EBC6-BAEB-40FF-BE31-D21A52DE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CDA9-3FAB-4735-B02C-D8626E6B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BDE1-A959-4974-81CF-2BDADF15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33925-40F0-469F-B5D4-1DE2E9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CC9B-FFAB-4D8F-82EA-3697B48A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3760-20B9-4B8C-9003-FA0F15E1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CB38-346D-4C16-9AC2-76FA2B9E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9522-FCFE-456A-96F8-45D8A864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2032-6DE6-4DC6-914E-50D5F1CDF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D7F36-CCB5-4C49-BAE1-73E59A03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9626-E581-4FB5-95F8-FFB7DEDC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9BF33-E92C-4CC0-9422-3A2D5F91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E6AE-9F08-4A88-ADA2-D542E8D7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F850-A60A-410D-8DAF-99516A4E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75A1F-6161-4661-864E-EAA68FBF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3A4C-DA80-4693-B3E1-C076D4D91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739E7-EF25-416A-AA28-FC52E9767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D8347-69AC-40C7-AD37-832BA0626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53F25-CD12-4A0D-A464-1889B072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77BDA-F80E-4576-8D54-BF566463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B3E53-14B7-4313-9DAC-024CFB5C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DF91-B4CF-4630-92C8-1410C513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F4EE6-066A-4274-9595-7D7FA2CD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8B90E-04E3-4597-89E5-DF0E23E2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A3C7-C811-4415-A5EC-4DB05837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6B7A3-1F13-45D0-B400-E75C5978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44615-7874-4CF8-B971-CD7401C8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90DA-F10B-41ED-B237-9986C98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DFCC-EE1A-476A-9D6F-B1F024F5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71EC-B2F4-455D-A1D2-F5BBF489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C95C6-3955-4806-86B1-9F268EB92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06010-7F3A-4AEE-854A-A38F0CA0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37646-DE45-4F42-92DD-4768BB1E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5612-9678-4159-8E04-5C2DE3D4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8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5305-3DC0-457F-A8D1-74B0F562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BFFA5-11C8-4278-8B72-FBF5F7491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3B48D-E13B-45FF-BD1D-0D5872E7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E8DF-2A71-41C4-AA85-DCFFD4B8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15681-0B3B-49F5-A93A-B711D9A7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8145-427C-4D2C-85BE-5CDA2FE5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CFDA9-D296-4B24-9382-2531384A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261-B783-4DD8-B4AC-742B8316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B9C3-1929-4D1B-BAAD-3DDB756C8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D6A6-DAC6-4982-AE1E-A97BF1B286D4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65ED-0B50-4BDD-9766-09A16AA1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3358-D65F-4862-B325-057AF32B7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B6FB9-48C8-4ADD-BE25-C927D60A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826A67-E7B6-4D48-9F07-9EB4B9C1A6A2}"/>
              </a:ext>
            </a:extLst>
          </p:cNvPr>
          <p:cNvSpPr/>
          <p:nvPr/>
        </p:nvSpPr>
        <p:spPr>
          <a:xfrm>
            <a:off x="2790335" y="1715677"/>
            <a:ext cx="4949072" cy="3459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0A1C8-7715-429B-B5F3-43773E39D836}"/>
              </a:ext>
            </a:extLst>
          </p:cNvPr>
          <p:cNvSpPr txBox="1"/>
          <p:nvPr/>
        </p:nvSpPr>
        <p:spPr>
          <a:xfrm>
            <a:off x="3233393" y="1923068"/>
            <a:ext cx="101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FAEA5-C4DB-441E-9C65-0310061BBA7A}"/>
              </a:ext>
            </a:extLst>
          </p:cNvPr>
          <p:cNvSpPr txBox="1"/>
          <p:nvPr/>
        </p:nvSpPr>
        <p:spPr>
          <a:xfrm>
            <a:off x="6119567" y="1923068"/>
            <a:ext cx="85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2B84C-57FB-450F-8419-95362D8528D9}"/>
              </a:ext>
            </a:extLst>
          </p:cNvPr>
          <p:cNvSpPr txBox="1"/>
          <p:nvPr/>
        </p:nvSpPr>
        <p:spPr>
          <a:xfrm>
            <a:off x="3431357" y="238473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68B80-94D5-4A72-8A4B-09FD389131B9}"/>
              </a:ext>
            </a:extLst>
          </p:cNvPr>
          <p:cNvSpPr txBox="1"/>
          <p:nvPr/>
        </p:nvSpPr>
        <p:spPr>
          <a:xfrm>
            <a:off x="6340204" y="24059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2852-4B93-47F6-96FA-3166E9C2116A}"/>
              </a:ext>
            </a:extLst>
          </p:cNvPr>
          <p:cNvSpPr txBox="1"/>
          <p:nvPr/>
        </p:nvSpPr>
        <p:spPr>
          <a:xfrm>
            <a:off x="4917845" y="3223722"/>
            <a:ext cx="101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9FB36-9B2B-429A-A9DD-64BF6ECE4061}"/>
              </a:ext>
            </a:extLst>
          </p:cNvPr>
          <p:cNvSpPr txBox="1"/>
          <p:nvPr/>
        </p:nvSpPr>
        <p:spPr>
          <a:xfrm>
            <a:off x="3284061" y="3223722"/>
            <a:ext cx="101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64374-9D99-46B3-9BCF-76E9155E811D}"/>
              </a:ext>
            </a:extLst>
          </p:cNvPr>
          <p:cNvSpPr txBox="1"/>
          <p:nvPr/>
        </p:nvSpPr>
        <p:spPr>
          <a:xfrm>
            <a:off x="6520109" y="3223722"/>
            <a:ext cx="1018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8F609-E87C-493B-A7A3-C973737CF81A}"/>
              </a:ext>
            </a:extLst>
          </p:cNvPr>
          <p:cNvSpPr txBox="1"/>
          <p:nvPr/>
        </p:nvSpPr>
        <p:spPr>
          <a:xfrm>
            <a:off x="3284061" y="356961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7E3BA-5B8E-4136-9516-3F3345995DF1}"/>
              </a:ext>
            </a:extLst>
          </p:cNvPr>
          <p:cNvSpPr txBox="1"/>
          <p:nvPr/>
        </p:nvSpPr>
        <p:spPr>
          <a:xfrm>
            <a:off x="4899088" y="3569611"/>
            <a:ext cx="57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F1D09-C438-499A-B95B-53EE774D61A2}"/>
              </a:ext>
            </a:extLst>
          </p:cNvPr>
          <p:cNvSpPr txBox="1"/>
          <p:nvPr/>
        </p:nvSpPr>
        <p:spPr>
          <a:xfrm>
            <a:off x="6520109" y="3569611"/>
            <a:ext cx="57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BEF55-1B3A-4851-AE3F-B4938A162B77}"/>
              </a:ext>
            </a:extLst>
          </p:cNvPr>
          <p:cNvSpPr txBox="1"/>
          <p:nvPr/>
        </p:nvSpPr>
        <p:spPr>
          <a:xfrm>
            <a:off x="5954809" y="4464795"/>
            <a:ext cx="160819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Next Batter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AD57EA5-9C58-439D-AB45-B2D93C0B934E}"/>
              </a:ext>
            </a:extLst>
          </p:cNvPr>
          <p:cNvSpPr/>
          <p:nvPr/>
        </p:nvSpPr>
        <p:spPr>
          <a:xfrm rot="16200000">
            <a:off x="3233393" y="4695627"/>
            <a:ext cx="260020" cy="23083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89CE2A-D4F9-4A13-80ED-07798CFC7C98}"/>
              </a:ext>
            </a:extLst>
          </p:cNvPr>
          <p:cNvSpPr txBox="1"/>
          <p:nvPr/>
        </p:nvSpPr>
        <p:spPr>
          <a:xfrm>
            <a:off x="3471255" y="446479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99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Wang</dc:creator>
  <cp:lastModifiedBy>Andrew Wang</cp:lastModifiedBy>
  <cp:revision>1</cp:revision>
  <dcterms:created xsi:type="dcterms:W3CDTF">2017-10-11T22:52:37Z</dcterms:created>
  <dcterms:modified xsi:type="dcterms:W3CDTF">2017-10-11T22:52:55Z</dcterms:modified>
</cp:coreProperties>
</file>